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0755A4-A4AB-4FB1-BA50-BFA08E330B8D}" v="13" dt="2024-03-02T01:24:26.0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296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jas Gokhale" userId="0a6e40ef-7aff-448b-b998-6dea126e3296" providerId="ADAL" clId="{7C0755A4-A4AB-4FB1-BA50-BFA08E330B8D}"/>
    <pc:docChg chg="undo redo custSel modSld">
      <pc:chgData name="Tejas Gokhale" userId="0a6e40ef-7aff-448b-b998-6dea126e3296" providerId="ADAL" clId="{7C0755A4-A4AB-4FB1-BA50-BFA08E330B8D}" dt="2024-03-02T01:27:09.742" v="184" actId="255"/>
      <pc:docMkLst>
        <pc:docMk/>
      </pc:docMkLst>
      <pc:sldChg chg="addSp delSp modSp mod">
        <pc:chgData name="Tejas Gokhale" userId="0a6e40ef-7aff-448b-b998-6dea126e3296" providerId="ADAL" clId="{7C0755A4-A4AB-4FB1-BA50-BFA08E330B8D}" dt="2024-03-02T01:27:09.742" v="184" actId="255"/>
        <pc:sldMkLst>
          <pc:docMk/>
          <pc:sldMk cId="2157202560" sldId="256"/>
        </pc:sldMkLst>
        <pc:spChg chg="mod">
          <ac:chgData name="Tejas Gokhale" userId="0a6e40ef-7aff-448b-b998-6dea126e3296" providerId="ADAL" clId="{7C0755A4-A4AB-4FB1-BA50-BFA08E330B8D}" dt="2024-03-02T01:27:09.742" v="184" actId="255"/>
          <ac:spMkLst>
            <pc:docMk/>
            <pc:sldMk cId="2157202560" sldId="256"/>
            <ac:spMk id="5" creationId="{F36CAF75-2942-79F2-AD89-A9B660E4C48A}"/>
          </ac:spMkLst>
        </pc:spChg>
        <pc:spChg chg="mod">
          <ac:chgData name="Tejas Gokhale" userId="0a6e40ef-7aff-448b-b998-6dea126e3296" providerId="ADAL" clId="{7C0755A4-A4AB-4FB1-BA50-BFA08E330B8D}" dt="2024-03-02T01:27:02.152" v="183" actId="14100"/>
          <ac:spMkLst>
            <pc:docMk/>
            <pc:sldMk cId="2157202560" sldId="256"/>
            <ac:spMk id="6" creationId="{591F2C16-7551-BEC7-C0BB-92146DBE702F}"/>
          </ac:spMkLst>
        </pc:spChg>
        <pc:spChg chg="mod">
          <ac:chgData name="Tejas Gokhale" userId="0a6e40ef-7aff-448b-b998-6dea126e3296" providerId="ADAL" clId="{7C0755A4-A4AB-4FB1-BA50-BFA08E330B8D}" dt="2024-03-02T01:24:08.617" v="120" actId="207"/>
          <ac:spMkLst>
            <pc:docMk/>
            <pc:sldMk cId="2157202560" sldId="256"/>
            <ac:spMk id="9" creationId="{3B765482-3325-3A8A-0C42-B67C7676E714}"/>
          </ac:spMkLst>
        </pc:spChg>
        <pc:spChg chg="mod">
          <ac:chgData name="Tejas Gokhale" userId="0a6e40ef-7aff-448b-b998-6dea126e3296" providerId="ADAL" clId="{7C0755A4-A4AB-4FB1-BA50-BFA08E330B8D}" dt="2024-03-02T01:24:58.323" v="161" actId="20577"/>
          <ac:spMkLst>
            <pc:docMk/>
            <pc:sldMk cId="2157202560" sldId="256"/>
            <ac:spMk id="18" creationId="{5E9CE008-1F12-63F4-3D34-4C2995536223}"/>
          </ac:spMkLst>
        </pc:spChg>
        <pc:picChg chg="mod">
          <ac:chgData name="Tejas Gokhale" userId="0a6e40ef-7aff-448b-b998-6dea126e3296" providerId="ADAL" clId="{7C0755A4-A4AB-4FB1-BA50-BFA08E330B8D}" dt="2024-03-02T01:21:50.410" v="1" actId="14826"/>
          <ac:picMkLst>
            <pc:docMk/>
            <pc:sldMk cId="2157202560" sldId="256"/>
            <ac:picMk id="8" creationId="{8545C200-9F55-DB76-B1C3-F05A88911895}"/>
          </ac:picMkLst>
        </pc:picChg>
        <pc:picChg chg="add">
          <ac:chgData name="Tejas Gokhale" userId="0a6e40ef-7aff-448b-b998-6dea126e3296" providerId="ADAL" clId="{7C0755A4-A4AB-4FB1-BA50-BFA08E330B8D}" dt="2024-03-02T01:21:40.362" v="0"/>
          <ac:picMkLst>
            <pc:docMk/>
            <pc:sldMk cId="2157202560" sldId="256"/>
            <ac:picMk id="1026" creationId="{B19FCA34-C27B-F89C-D39D-3F3DBF9A6273}"/>
          </ac:picMkLst>
        </pc:picChg>
        <pc:picChg chg="add mod">
          <ac:chgData name="Tejas Gokhale" userId="0a6e40ef-7aff-448b-b998-6dea126e3296" providerId="ADAL" clId="{7C0755A4-A4AB-4FB1-BA50-BFA08E330B8D}" dt="2024-03-02T01:24:26.005" v="123" actId="1076"/>
          <ac:picMkLst>
            <pc:docMk/>
            <pc:sldMk cId="2157202560" sldId="256"/>
            <ac:picMk id="1028" creationId="{64AAF757-CF5D-1D5C-DA26-0BD614A8EDDA}"/>
          </ac:picMkLst>
        </pc:picChg>
        <pc:picChg chg="del">
          <ac:chgData name="Tejas Gokhale" userId="0a6e40ef-7aff-448b-b998-6dea126e3296" providerId="ADAL" clId="{7C0755A4-A4AB-4FB1-BA50-BFA08E330B8D}" dt="2024-03-02T01:23:06.505" v="109" actId="478"/>
          <ac:picMkLst>
            <pc:docMk/>
            <pc:sldMk cId="2157202560" sldId="256"/>
            <ac:picMk id="1042" creationId="{79B64957-0A82-23EE-1BEC-4CAA7C87A51D}"/>
          </ac:picMkLst>
        </pc:picChg>
      </pc:sldChg>
    </pc:docChg>
  </pc:docChgLst>
  <pc:docChgLst>
    <pc:chgData name="Tejas Gokhale" userId="0a6e40ef-7aff-448b-b998-6dea126e3296" providerId="ADAL" clId="{B50F3A32-9D8F-4D6A-BB93-6B29FD4B6B36}"/>
    <pc:docChg chg="undo redo custSel modSld">
      <pc:chgData name="Tejas Gokhale" userId="0a6e40ef-7aff-448b-b998-6dea126e3296" providerId="ADAL" clId="{B50F3A32-9D8F-4D6A-BB93-6B29FD4B6B36}" dt="2024-01-31T17:26:12.443" v="197" actId="1076"/>
      <pc:docMkLst>
        <pc:docMk/>
      </pc:docMkLst>
      <pc:sldChg chg="addSp delSp modSp mod">
        <pc:chgData name="Tejas Gokhale" userId="0a6e40ef-7aff-448b-b998-6dea126e3296" providerId="ADAL" clId="{B50F3A32-9D8F-4D6A-BB93-6B29FD4B6B36}" dt="2024-01-31T17:26:12.443" v="197" actId="1076"/>
        <pc:sldMkLst>
          <pc:docMk/>
          <pc:sldMk cId="2157202560" sldId="256"/>
        </pc:sldMkLst>
        <pc:spChg chg="mod">
          <ac:chgData name="Tejas Gokhale" userId="0a6e40ef-7aff-448b-b998-6dea126e3296" providerId="ADAL" clId="{B50F3A32-9D8F-4D6A-BB93-6B29FD4B6B36}" dt="2024-01-31T17:14:05.852" v="120" actId="14100"/>
          <ac:spMkLst>
            <pc:docMk/>
            <pc:sldMk cId="2157202560" sldId="256"/>
            <ac:spMk id="4" creationId="{3EAED60F-74CE-C38B-62C7-C27E7E0483B8}"/>
          </ac:spMkLst>
        </pc:spChg>
        <pc:spChg chg="mod">
          <ac:chgData name="Tejas Gokhale" userId="0a6e40ef-7aff-448b-b998-6dea126e3296" providerId="ADAL" clId="{B50F3A32-9D8F-4D6A-BB93-6B29FD4B6B36}" dt="2024-01-31T17:18:46.745" v="163" actId="14100"/>
          <ac:spMkLst>
            <pc:docMk/>
            <pc:sldMk cId="2157202560" sldId="256"/>
            <ac:spMk id="5" creationId="{F36CAF75-2942-79F2-AD89-A9B660E4C48A}"/>
          </ac:spMkLst>
        </pc:spChg>
        <pc:spChg chg="mod">
          <ac:chgData name="Tejas Gokhale" userId="0a6e40ef-7aff-448b-b998-6dea126e3296" providerId="ADAL" clId="{B50F3A32-9D8F-4D6A-BB93-6B29FD4B6B36}" dt="2024-01-31T17:18:24.350" v="162" actId="14100"/>
          <ac:spMkLst>
            <pc:docMk/>
            <pc:sldMk cId="2157202560" sldId="256"/>
            <ac:spMk id="6" creationId="{591F2C16-7551-BEC7-C0BB-92146DBE702F}"/>
          </ac:spMkLst>
        </pc:spChg>
        <pc:spChg chg="mod">
          <ac:chgData name="Tejas Gokhale" userId="0a6e40ef-7aff-448b-b998-6dea126e3296" providerId="ADAL" clId="{B50F3A32-9D8F-4D6A-BB93-6B29FD4B6B36}" dt="2024-01-31T17:20:34.078" v="174" actId="207"/>
          <ac:spMkLst>
            <pc:docMk/>
            <pc:sldMk cId="2157202560" sldId="256"/>
            <ac:spMk id="9" creationId="{3B765482-3325-3A8A-0C42-B67C7676E714}"/>
          </ac:spMkLst>
        </pc:spChg>
        <pc:spChg chg="mod">
          <ac:chgData name="Tejas Gokhale" userId="0a6e40ef-7aff-448b-b998-6dea126e3296" providerId="ADAL" clId="{B50F3A32-9D8F-4D6A-BB93-6B29FD4B6B36}" dt="2024-01-31T17:21:42.549" v="180" actId="207"/>
          <ac:spMkLst>
            <pc:docMk/>
            <pc:sldMk cId="2157202560" sldId="256"/>
            <ac:spMk id="10" creationId="{F87C4D91-A58F-C724-601A-7123C4503D00}"/>
          </ac:spMkLst>
        </pc:spChg>
        <pc:spChg chg="mod">
          <ac:chgData name="Tejas Gokhale" userId="0a6e40ef-7aff-448b-b998-6dea126e3296" providerId="ADAL" clId="{B50F3A32-9D8F-4D6A-BB93-6B29FD4B6B36}" dt="2024-01-31T17:15:11.126" v="129" actId="14100"/>
          <ac:spMkLst>
            <pc:docMk/>
            <pc:sldMk cId="2157202560" sldId="256"/>
            <ac:spMk id="11" creationId="{AA501004-C794-3E0C-FBE7-DB827F4B8C0F}"/>
          </ac:spMkLst>
        </pc:spChg>
        <pc:spChg chg="mod">
          <ac:chgData name="Tejas Gokhale" userId="0a6e40ef-7aff-448b-b998-6dea126e3296" providerId="ADAL" clId="{B50F3A32-9D8F-4D6A-BB93-6B29FD4B6B36}" dt="2024-01-31T17:21:55.059" v="181" actId="207"/>
          <ac:spMkLst>
            <pc:docMk/>
            <pc:sldMk cId="2157202560" sldId="256"/>
            <ac:spMk id="18" creationId="{5E9CE008-1F12-63F4-3D34-4C2995536223}"/>
          </ac:spMkLst>
        </pc:spChg>
        <pc:spChg chg="mod">
          <ac:chgData name="Tejas Gokhale" userId="0a6e40ef-7aff-448b-b998-6dea126e3296" providerId="ADAL" clId="{B50F3A32-9D8F-4D6A-BB93-6B29FD4B6B36}" dt="2024-01-31T17:13:07.026" v="112" actId="14100"/>
          <ac:spMkLst>
            <pc:docMk/>
            <pc:sldMk cId="2157202560" sldId="256"/>
            <ac:spMk id="20" creationId="{675A8CC2-2D3C-8E9C-7AB0-3CA459CD69D8}"/>
          </ac:spMkLst>
        </pc:spChg>
        <pc:spChg chg="mod">
          <ac:chgData name="Tejas Gokhale" userId="0a6e40ef-7aff-448b-b998-6dea126e3296" providerId="ADAL" clId="{B50F3A32-9D8F-4D6A-BB93-6B29FD4B6B36}" dt="2024-01-31T17:12:32.296" v="111" actId="121"/>
          <ac:spMkLst>
            <pc:docMk/>
            <pc:sldMk cId="2157202560" sldId="256"/>
            <ac:spMk id="21" creationId="{555A2736-A833-DA5C-DD55-30BB5DE72B7A}"/>
          </ac:spMkLst>
        </pc:spChg>
        <pc:spChg chg="mod">
          <ac:chgData name="Tejas Gokhale" userId="0a6e40ef-7aff-448b-b998-6dea126e3296" providerId="ADAL" clId="{B50F3A32-9D8F-4D6A-BB93-6B29FD4B6B36}" dt="2024-01-31T17:22:06.834" v="182" actId="207"/>
          <ac:spMkLst>
            <pc:docMk/>
            <pc:sldMk cId="2157202560" sldId="256"/>
            <ac:spMk id="22" creationId="{FBAB5ABC-7915-4FC3-7CE5-EAD1EA49D187}"/>
          </ac:spMkLst>
        </pc:spChg>
        <pc:spChg chg="add mod ord">
          <ac:chgData name="Tejas Gokhale" userId="0a6e40ef-7aff-448b-b998-6dea126e3296" providerId="ADAL" clId="{B50F3A32-9D8F-4D6A-BB93-6B29FD4B6B36}" dt="2024-01-31T17:22:50.093" v="191" actId="207"/>
          <ac:spMkLst>
            <pc:docMk/>
            <pc:sldMk cId="2157202560" sldId="256"/>
            <ac:spMk id="24" creationId="{EBDF542A-C5BA-DFB0-6C23-AB4194EDA75E}"/>
          </ac:spMkLst>
        </pc:spChg>
        <pc:grpChg chg="mod">
          <ac:chgData name="Tejas Gokhale" userId="0a6e40ef-7aff-448b-b998-6dea126e3296" providerId="ADAL" clId="{B50F3A32-9D8F-4D6A-BB93-6B29FD4B6B36}" dt="2024-01-31T17:15:00.917" v="127" actId="14100"/>
          <ac:grpSpMkLst>
            <pc:docMk/>
            <pc:sldMk cId="2157202560" sldId="256"/>
            <ac:grpSpMk id="19" creationId="{3DBFF2E2-EA4B-EE24-A10E-26DE58154A80}"/>
          </ac:grpSpMkLst>
        </pc:grpChg>
        <pc:grpChg chg="add mod">
          <ac:chgData name="Tejas Gokhale" userId="0a6e40ef-7aff-448b-b998-6dea126e3296" providerId="ADAL" clId="{B50F3A32-9D8F-4D6A-BB93-6B29FD4B6B36}" dt="2024-01-31T17:14:38.715" v="126" actId="1076"/>
          <ac:grpSpMkLst>
            <pc:docMk/>
            <pc:sldMk cId="2157202560" sldId="256"/>
            <ac:grpSpMk id="23" creationId="{52D81623-A97C-2887-0234-DEB591D6F952}"/>
          </ac:grpSpMkLst>
        </pc:grpChg>
        <pc:picChg chg="mod">
          <ac:chgData name="Tejas Gokhale" userId="0a6e40ef-7aff-448b-b998-6dea126e3296" providerId="ADAL" clId="{B50F3A32-9D8F-4D6A-BB93-6B29FD4B6B36}" dt="2024-01-31T17:16:01.945" v="138" actId="14100"/>
          <ac:picMkLst>
            <pc:docMk/>
            <pc:sldMk cId="2157202560" sldId="256"/>
            <ac:picMk id="8" creationId="{8545C200-9F55-DB76-B1C3-F05A88911895}"/>
          </ac:picMkLst>
        </pc:picChg>
        <pc:picChg chg="mod">
          <ac:chgData name="Tejas Gokhale" userId="0a6e40ef-7aff-448b-b998-6dea126e3296" providerId="ADAL" clId="{B50F3A32-9D8F-4D6A-BB93-6B29FD4B6B36}" dt="2024-01-31T17:14:02.426" v="119" actId="14100"/>
          <ac:picMkLst>
            <pc:docMk/>
            <pc:sldMk cId="2157202560" sldId="256"/>
            <ac:picMk id="1032" creationId="{5C22C2C4-189A-F12A-846F-D71FDBB79045}"/>
          </ac:picMkLst>
        </pc:picChg>
        <pc:picChg chg="mod">
          <ac:chgData name="Tejas Gokhale" userId="0a6e40ef-7aff-448b-b998-6dea126e3296" providerId="ADAL" clId="{B50F3A32-9D8F-4D6A-BB93-6B29FD4B6B36}" dt="2024-01-31T17:13:12.356" v="113" actId="1076"/>
          <ac:picMkLst>
            <pc:docMk/>
            <pc:sldMk cId="2157202560" sldId="256"/>
            <ac:picMk id="1038" creationId="{B626F19E-8FFD-8440-9A0D-F8428BD2A66E}"/>
          </ac:picMkLst>
        </pc:picChg>
        <pc:picChg chg="add del mod">
          <ac:chgData name="Tejas Gokhale" userId="0a6e40ef-7aff-448b-b998-6dea126e3296" providerId="ADAL" clId="{B50F3A32-9D8F-4D6A-BB93-6B29FD4B6B36}" dt="2024-01-31T17:19:38.524" v="167" actId="478"/>
          <ac:picMkLst>
            <pc:docMk/>
            <pc:sldMk cId="2157202560" sldId="256"/>
            <ac:picMk id="1040" creationId="{7AD47EED-38B2-90BC-EB3D-5AD306E5A65E}"/>
          </ac:picMkLst>
        </pc:picChg>
        <pc:picChg chg="add mod">
          <ac:chgData name="Tejas Gokhale" userId="0a6e40ef-7aff-448b-b998-6dea126e3296" providerId="ADAL" clId="{B50F3A32-9D8F-4D6A-BB93-6B29FD4B6B36}" dt="2024-01-31T17:26:12.443" v="197" actId="1076"/>
          <ac:picMkLst>
            <pc:docMk/>
            <pc:sldMk cId="2157202560" sldId="256"/>
            <ac:picMk id="1042" creationId="{79B64957-0A82-23EE-1BEC-4CAA7C87A51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144548-CE31-441F-AEEE-1D451D9E0324}"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44593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144548-CE31-441F-AEEE-1D451D9E0324}"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2397381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144548-CE31-441F-AEEE-1D451D9E0324}"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2878382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7144548-CE31-441F-AEEE-1D451D9E0324}"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1748579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144548-CE31-441F-AEEE-1D451D9E0324}"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1693030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144548-CE31-441F-AEEE-1D451D9E0324}" type="datetimeFigureOut">
              <a:rPr lang="en-US" smtClean="0"/>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328944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144548-CE31-441F-AEEE-1D451D9E0324}" type="datetimeFigureOut">
              <a:rPr lang="en-US" smtClean="0"/>
              <a:t>2/13/2025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2451176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144548-CE31-441F-AEEE-1D451D9E0324}" type="datetimeFigureOut">
              <a:rPr lang="en-US" smtClean="0"/>
              <a:t>2/13/2025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4139868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144548-CE31-441F-AEEE-1D451D9E0324}" type="datetimeFigureOut">
              <a:rPr lang="en-US" smtClean="0"/>
              <a:t>2/13/2025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2542361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B7144548-CE31-441F-AEEE-1D451D9E0324}" type="datetimeFigureOut">
              <a:rPr lang="en-US" smtClean="0"/>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870188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B7144548-CE31-441F-AEEE-1D451D9E0324}" type="datetimeFigureOut">
              <a:rPr lang="en-US" smtClean="0"/>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145198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B7144548-CE31-441F-AEEE-1D451D9E0324}" type="datetimeFigureOut">
              <a:rPr lang="en-US" smtClean="0"/>
              <a:t>2/13/2025</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7B6A5249-2CE4-4CB8-9729-94D16C5732AA}" type="slidenum">
              <a:rPr lang="en-US" smtClean="0"/>
              <a:t>‹#›</a:t>
            </a:fld>
            <a:endParaRPr lang="en-US"/>
          </a:p>
        </p:txBody>
      </p:sp>
    </p:spTree>
    <p:extLst>
      <p:ext uri="{BB962C8B-B14F-4D97-AF65-F5344CB8AC3E}">
        <p14:creationId xmlns:p14="http://schemas.microsoft.com/office/powerpoint/2010/main" val="33424514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mailto:gokhale@umbc.edu" TargetMode="External"/><Relationship Id="rId4" Type="http://schemas.openxmlformats.org/officeDocument/2006/relationships/hyperlink" Target="https://www.tejasgokhale.com/seminar.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BDF542A-C5BA-DFB0-6C23-AB4194EDA75E}"/>
              </a:ext>
            </a:extLst>
          </p:cNvPr>
          <p:cNvSpPr/>
          <p:nvPr/>
        </p:nvSpPr>
        <p:spPr>
          <a:xfrm>
            <a:off x="0" y="4524465"/>
            <a:ext cx="7772400" cy="48121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20" name="Rectangle 19">
            <a:extLst>
              <a:ext uri="{FF2B5EF4-FFF2-40B4-BE49-F238E27FC236}">
                <a16:creationId xmlns:a16="http://schemas.microsoft.com/office/drawing/2014/main" id="{675A8CC2-2D3C-8E9C-7AB0-3CA459CD69D8}"/>
              </a:ext>
            </a:extLst>
          </p:cNvPr>
          <p:cNvSpPr/>
          <p:nvPr/>
        </p:nvSpPr>
        <p:spPr>
          <a:xfrm>
            <a:off x="0" y="9327371"/>
            <a:ext cx="7772400" cy="73102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AA501004-C794-3E0C-FBE7-DB827F4B8C0F}"/>
              </a:ext>
            </a:extLst>
          </p:cNvPr>
          <p:cNvSpPr/>
          <p:nvPr/>
        </p:nvSpPr>
        <p:spPr>
          <a:xfrm>
            <a:off x="0" y="-48942"/>
            <a:ext cx="7772400" cy="1239068"/>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4" name="Title 3">
            <a:extLst>
              <a:ext uri="{FF2B5EF4-FFF2-40B4-BE49-F238E27FC236}">
                <a16:creationId xmlns:a16="http://schemas.microsoft.com/office/drawing/2014/main" id="{3EAED60F-74CE-C38B-62C7-C27E7E0483B8}"/>
              </a:ext>
            </a:extLst>
          </p:cNvPr>
          <p:cNvSpPr>
            <a:spLocks noGrp="1"/>
          </p:cNvSpPr>
          <p:nvPr>
            <p:ph type="title"/>
          </p:nvPr>
        </p:nvSpPr>
        <p:spPr>
          <a:xfrm>
            <a:off x="1625600" y="99972"/>
            <a:ext cx="6146800" cy="1063752"/>
          </a:xfrm>
        </p:spPr>
        <p:txBody>
          <a:bodyPr anchor="t">
            <a:normAutofit/>
          </a:bodyPr>
          <a:lstStyle/>
          <a:p>
            <a:r>
              <a:rPr lang="en-US" sz="4800" b="1" dirty="0">
                <a:latin typeface="Segoe UI Variable Display" pitchFamily="2" charset="0"/>
                <a:ea typeface="Segoe UI Black" panose="020B0A02040204020203" pitchFamily="34" charset="0"/>
                <a:cs typeface="Segoe UI" panose="020B0502040204020203" pitchFamily="34" charset="0"/>
              </a:rPr>
              <a:t>PPR Seminar</a:t>
            </a:r>
            <a:br>
              <a:rPr lang="en-US" sz="4800" b="1" dirty="0">
                <a:latin typeface="Segoe UI Variable Display" pitchFamily="2" charset="0"/>
                <a:ea typeface="Segoe UI Black" panose="020B0A02040204020203" pitchFamily="34" charset="0"/>
                <a:cs typeface="Segoe UI" panose="020B0502040204020203" pitchFamily="34" charset="0"/>
              </a:rPr>
            </a:br>
            <a:r>
              <a:rPr lang="en-US" sz="1800" b="1" dirty="0">
                <a:latin typeface="Segoe UI Variable Display" pitchFamily="2" charset="0"/>
                <a:ea typeface="Segoe UI Black" panose="020B0A02040204020203" pitchFamily="34" charset="0"/>
                <a:cs typeface="Segoe UI" panose="020B0502040204020203" pitchFamily="34" charset="0"/>
              </a:rPr>
              <a:t>Advances in Perception, Prediction, and Reasoning</a:t>
            </a:r>
            <a:endParaRPr lang="en-US" b="1" dirty="0">
              <a:latin typeface="Segoe UI Variable Display" pitchFamily="2" charset="0"/>
              <a:ea typeface="Segoe UI Black" panose="020B0A02040204020203" pitchFamily="34" charset="0"/>
              <a:cs typeface="Segoe UI" panose="020B0502040204020203" pitchFamily="34" charset="0"/>
            </a:endParaRPr>
          </a:p>
        </p:txBody>
      </p:sp>
      <p:sp>
        <p:nvSpPr>
          <p:cNvPr id="5" name="Content Placeholder 4">
            <a:extLst>
              <a:ext uri="{FF2B5EF4-FFF2-40B4-BE49-F238E27FC236}">
                <a16:creationId xmlns:a16="http://schemas.microsoft.com/office/drawing/2014/main" id="{F36CAF75-2942-79F2-AD89-A9B660E4C48A}"/>
              </a:ext>
            </a:extLst>
          </p:cNvPr>
          <p:cNvSpPr>
            <a:spLocks noGrp="1"/>
          </p:cNvSpPr>
          <p:nvPr>
            <p:ph idx="1"/>
          </p:nvPr>
        </p:nvSpPr>
        <p:spPr>
          <a:xfrm>
            <a:off x="183244" y="4627537"/>
            <a:ext cx="7438130" cy="2545763"/>
          </a:xfrm>
        </p:spPr>
        <p:txBody>
          <a:bodyPr>
            <a:noAutofit/>
          </a:bodyPr>
          <a:lstStyle/>
          <a:p>
            <a:pPr marL="0" indent="0" algn="just">
              <a:lnSpc>
                <a:spcPct val="100000"/>
              </a:lnSpc>
              <a:spcBef>
                <a:spcPts val="0"/>
              </a:spcBef>
              <a:buNone/>
            </a:pPr>
            <a:r>
              <a:rPr lang="en-US" sz="1400" b="1" spc="-50" dirty="0">
                <a:latin typeface="CMU Bright" panose="02000603000000000000" pitchFamily="2" charset="0"/>
                <a:ea typeface="CMU Bright" panose="02000603000000000000" pitchFamily="2" charset="0"/>
                <a:cs typeface="CMU Bright" panose="02000603000000000000" pitchFamily="2" charset="0"/>
              </a:rPr>
              <a:t>Abstract:   </a:t>
            </a:r>
            <a:r>
              <a:rPr lang="en-US" sz="1400" spc="-50" dirty="0">
                <a:latin typeface="CMU Bright" panose="02000603000000000000" pitchFamily="2" charset="0"/>
                <a:ea typeface="CMU Bright" panose="02000603000000000000" pitchFamily="2" charset="0"/>
                <a:cs typeface="CMU Bright" panose="02000603000000000000" pitchFamily="2" charset="0"/>
              </a:rPr>
              <a:t>Autonomous systems operating in complex and unstructured environments, especially underwater, require robust perception, adaptive navigation, and intelligent reasoning to function effectively. However, traditional AI models often struggle in these settings due to sensory limitations, dynamic obstacles, and computational constraints. This talk highlights these challenges and presents emerging technologies in subsea sensing and low-power autonomous operation. The first part of the talk explores multimodal sensing, demonstrating how optical, acoustic, and fused modalities enhance perception in low-visibility environments. The second part introduces active perception, where robots dynamically select the most informative viewpoints to optimize navigation and exploration. Finally, the third part discusses efficient reasoning, showcasing how compact language models enable real-time decision-making for autonomous exploration and task execution. By integrating these three pillars, this research advances the next generation of intelligent autonomous systems for underwater robotics, environmental monitoring, and beyond.</a:t>
            </a:r>
          </a:p>
          <a:p>
            <a:pPr marL="0" indent="0" algn="just">
              <a:lnSpc>
                <a:spcPct val="100000"/>
              </a:lnSpc>
              <a:spcBef>
                <a:spcPts val="0"/>
              </a:spcBef>
              <a:buNone/>
            </a:pPr>
            <a:endParaRPr lang="en-US" sz="1400" spc="-50" dirty="0">
              <a:latin typeface="CMU Bright" panose="02000603000000000000" pitchFamily="2" charset="0"/>
              <a:ea typeface="CMU Bright" panose="02000603000000000000" pitchFamily="2" charset="0"/>
              <a:cs typeface="CMU Bright" panose="02000603000000000000" pitchFamily="2" charset="0"/>
            </a:endParaRPr>
          </a:p>
        </p:txBody>
      </p:sp>
      <p:sp>
        <p:nvSpPr>
          <p:cNvPr id="6" name="Content Placeholder 4">
            <a:extLst>
              <a:ext uri="{FF2B5EF4-FFF2-40B4-BE49-F238E27FC236}">
                <a16:creationId xmlns:a16="http://schemas.microsoft.com/office/drawing/2014/main" id="{591F2C16-7551-BEC7-C0BB-92146DBE702F}"/>
              </a:ext>
            </a:extLst>
          </p:cNvPr>
          <p:cNvSpPr txBox="1">
            <a:spLocks/>
          </p:cNvSpPr>
          <p:nvPr/>
        </p:nvSpPr>
        <p:spPr>
          <a:xfrm>
            <a:off x="167135" y="7279822"/>
            <a:ext cx="7438130" cy="1991961"/>
          </a:xfrm>
          <a:prstGeom prst="rect">
            <a:avLst/>
          </a:prstGeom>
        </p:spPr>
        <p:txBody>
          <a:bodyPr vert="horz" lIns="91440" tIns="45720" rIns="91440" bIns="45720" rtlCol="0">
            <a:no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en-US" sz="1400" b="1" spc="-50" dirty="0">
                <a:latin typeface="CMU Bright" panose="02000603000000000000" pitchFamily="2" charset="0"/>
                <a:ea typeface="CMU Bright" panose="02000603000000000000" pitchFamily="2" charset="0"/>
                <a:cs typeface="CMU Bright" panose="02000603000000000000" pitchFamily="2" charset="0"/>
              </a:rPr>
              <a:t>About the Speaker:</a:t>
            </a:r>
            <a:r>
              <a:rPr lang="en-US" sz="1400" spc="-50" dirty="0">
                <a:latin typeface="CMU Bright" panose="02000603000000000000" pitchFamily="2" charset="0"/>
                <a:ea typeface="CMU Bright" panose="02000603000000000000" pitchFamily="2" charset="0"/>
                <a:cs typeface="CMU Bright" panose="02000603000000000000" pitchFamily="2" charset="0"/>
              </a:rPr>
              <a:t>   Dr. </a:t>
            </a:r>
            <a:r>
              <a:rPr lang="en-US" sz="1400" spc="-50" dirty="0" err="1">
                <a:latin typeface="CMU Bright" panose="02000603000000000000" pitchFamily="2" charset="0"/>
                <a:ea typeface="CMU Bright" panose="02000603000000000000" pitchFamily="2" charset="0"/>
                <a:cs typeface="CMU Bright" panose="02000603000000000000" pitchFamily="2" charset="0"/>
              </a:rPr>
              <a:t>Xiaomin</a:t>
            </a:r>
            <a:r>
              <a:rPr lang="en-US" sz="1400" spc="-50" dirty="0">
                <a:latin typeface="CMU Bright" panose="02000603000000000000" pitchFamily="2" charset="0"/>
                <a:ea typeface="CMU Bright" panose="02000603000000000000" pitchFamily="2" charset="0"/>
                <a:cs typeface="CMU Bright" panose="02000603000000000000" pitchFamily="2" charset="0"/>
              </a:rPr>
              <a:t> Lin is a Postdoctoral Researcher at Johns Hopkins University, working at the intersection of AI, robotics, and edge computing.  He received his Ph.D. in Electrical and Computer Engineering from the University of Maryland, College Park, where his dissertation focused on simulation-driven learning for autonomous underwater systems.  His research spans perception-driven autonomy, multi-modal sensing, and efficient AI deployment on edge devices. His work has been recognized with the Best Paper Award at IROS 2024(Autonomous Robotic Systems in Aquaculture) and the Best Poster Award at the Maryland Robotics Center Symposium. Dr. Lin's research has been funded by USDA, ONR, and AFRL, and he actively collaborates with academia and industry to push the boundaries of subsea autonomy.</a:t>
            </a:r>
          </a:p>
          <a:p>
            <a:pPr marL="0" indent="0" algn="just">
              <a:lnSpc>
                <a:spcPct val="100000"/>
              </a:lnSpc>
              <a:spcBef>
                <a:spcPts val="0"/>
              </a:spcBef>
              <a:buFont typeface="Arial" panose="020B0604020202020204" pitchFamily="34" charset="0"/>
              <a:buNone/>
            </a:pPr>
            <a:endParaRPr lang="en-US" sz="1400" spc="-50" dirty="0">
              <a:latin typeface="CMU Bright" panose="02000603000000000000" pitchFamily="2" charset="0"/>
              <a:ea typeface="CMU Bright" panose="02000603000000000000" pitchFamily="2" charset="0"/>
              <a:cs typeface="CMU Bright" panose="02000603000000000000" pitchFamily="2" charset="0"/>
            </a:endParaRPr>
          </a:p>
        </p:txBody>
      </p:sp>
      <p:pic>
        <p:nvPicPr>
          <p:cNvPr id="1032" name="Picture 8">
            <a:extLst>
              <a:ext uri="{FF2B5EF4-FFF2-40B4-BE49-F238E27FC236}">
                <a16:creationId xmlns:a16="http://schemas.microsoft.com/office/drawing/2014/main" id="{5C22C2C4-189A-F12A-846F-D71FDBB790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747" y="4965"/>
            <a:ext cx="1129573" cy="112957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B626F19E-8FFD-8440-9A0D-F8428BD2A6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747" y="9443087"/>
            <a:ext cx="2265240" cy="521893"/>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52D81623-A97C-2887-0234-DEB591D6F952}"/>
              </a:ext>
            </a:extLst>
          </p:cNvPr>
          <p:cNvGrpSpPr/>
          <p:nvPr/>
        </p:nvGrpSpPr>
        <p:grpSpPr>
          <a:xfrm>
            <a:off x="0" y="2954926"/>
            <a:ext cx="7772400" cy="1569538"/>
            <a:chOff x="0" y="3416600"/>
            <a:chExt cx="7772400" cy="1779535"/>
          </a:xfrm>
        </p:grpSpPr>
        <p:sp>
          <p:nvSpPr>
            <p:cNvPr id="22" name="Rectangle 21">
              <a:extLst>
                <a:ext uri="{FF2B5EF4-FFF2-40B4-BE49-F238E27FC236}">
                  <a16:creationId xmlns:a16="http://schemas.microsoft.com/office/drawing/2014/main" id="{FBAB5ABC-7915-4FC3-7CE5-EAD1EA49D187}"/>
                </a:ext>
              </a:extLst>
            </p:cNvPr>
            <p:cNvSpPr/>
            <p:nvPr/>
          </p:nvSpPr>
          <p:spPr>
            <a:xfrm>
              <a:off x="0" y="3416600"/>
              <a:ext cx="7772400" cy="1779535"/>
            </a:xfrm>
            <a:prstGeom prst="rect">
              <a:avLst/>
            </a:prstGeom>
            <a:solidFill>
              <a:srgbClr val="A500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5E9CE008-1F12-63F4-3D34-4C2995536223}"/>
                </a:ext>
              </a:extLst>
            </p:cNvPr>
            <p:cNvSpPr txBox="1"/>
            <p:nvPr/>
          </p:nvSpPr>
          <p:spPr>
            <a:xfrm>
              <a:off x="183244" y="3533892"/>
              <a:ext cx="7438130" cy="1599220"/>
            </a:xfrm>
            <a:prstGeom prst="rect">
              <a:avLst/>
            </a:prstGeom>
            <a:noFill/>
          </p:spPr>
          <p:txBody>
            <a:bodyPr wrap="square">
              <a:spAutoFit/>
            </a:bodyPr>
            <a:lstStyle/>
            <a:p>
              <a:pPr algn="ctr"/>
              <a:r>
                <a:rPr lang="en-US" sz="2400" b="1" dirty="0">
                  <a:solidFill>
                    <a:schemeClr val="bg2"/>
                  </a:solidFill>
                  <a:latin typeface="Segoe UI Variable Display" pitchFamily="2" charset="0"/>
                </a:rPr>
                <a:t>Underwater Autonomous Systems with Multimodal Active Perception </a:t>
              </a:r>
            </a:p>
            <a:p>
              <a:pPr algn="ctr"/>
              <a:r>
                <a:rPr lang="en-US" sz="1400" b="1" dirty="0">
                  <a:solidFill>
                    <a:schemeClr val="bg2"/>
                  </a:solidFill>
                  <a:latin typeface="Segoe UI Variable Display" pitchFamily="2" charset="0"/>
                </a:rPr>
                <a:t> </a:t>
              </a:r>
              <a:br>
                <a:rPr lang="en-US" sz="2400" b="1" dirty="0">
                  <a:solidFill>
                    <a:schemeClr val="bg2"/>
                  </a:solidFill>
                  <a:latin typeface="Segoe UI Variable Display" pitchFamily="2" charset="0"/>
                </a:rPr>
              </a:br>
              <a:r>
                <a:rPr lang="en-US" sz="500" b="1" dirty="0">
                  <a:solidFill>
                    <a:schemeClr val="bg2"/>
                  </a:solidFill>
                  <a:latin typeface="Segoe UI Variable Display" pitchFamily="2" charset="0"/>
                </a:rPr>
                <a:t> </a:t>
              </a:r>
              <a:endParaRPr lang="en-US" sz="2400" b="1" dirty="0">
                <a:solidFill>
                  <a:schemeClr val="bg2"/>
                </a:solidFill>
                <a:latin typeface="Segoe UI Variable Display" pitchFamily="2" charset="0"/>
              </a:endParaRPr>
            </a:p>
            <a:p>
              <a:pPr algn="ctr"/>
              <a:r>
                <a:rPr lang="en-US" sz="2000" dirty="0">
                  <a:solidFill>
                    <a:schemeClr val="bg2"/>
                  </a:solidFill>
                  <a:latin typeface="Segoe UI Variable Display" pitchFamily="2" charset="0"/>
                </a:rPr>
                <a:t>Feb 19, 2024;  4:00 – 5:15 PM;  ITE 231 / Webex</a:t>
              </a:r>
              <a:endParaRPr lang="en-US" sz="2400" dirty="0">
                <a:solidFill>
                  <a:schemeClr val="accent4"/>
                </a:solidFill>
                <a:latin typeface="Segoe UI Variable Display" pitchFamily="2" charset="0"/>
              </a:endParaRPr>
            </a:p>
          </p:txBody>
        </p:sp>
      </p:grpSp>
      <p:sp>
        <p:nvSpPr>
          <p:cNvPr id="21" name="Content Placeholder 4">
            <a:extLst>
              <a:ext uri="{FF2B5EF4-FFF2-40B4-BE49-F238E27FC236}">
                <a16:creationId xmlns:a16="http://schemas.microsoft.com/office/drawing/2014/main" id="{555A2736-A833-DA5C-DD55-30BB5DE72B7A}"/>
              </a:ext>
            </a:extLst>
          </p:cNvPr>
          <p:cNvSpPr txBox="1">
            <a:spLocks/>
          </p:cNvSpPr>
          <p:nvPr/>
        </p:nvSpPr>
        <p:spPr>
          <a:xfrm>
            <a:off x="2870200" y="9327371"/>
            <a:ext cx="4588685" cy="631057"/>
          </a:xfrm>
          <a:prstGeom prst="rect">
            <a:avLst/>
          </a:prstGeom>
        </p:spPr>
        <p:txBody>
          <a:bodyPr vert="horz" lIns="91440" tIns="45720" rIns="91440" bIns="45720" rtlCol="0" anchor="b">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lgn="r">
              <a:buFont typeface="Arial" panose="020B0604020202020204" pitchFamily="34" charset="0"/>
              <a:buNone/>
            </a:pPr>
            <a:r>
              <a:rPr lang="en-US" sz="1400" dirty="0">
                <a:solidFill>
                  <a:schemeClr val="bg1">
                    <a:lumMod val="95000"/>
                  </a:schemeClr>
                </a:solidFill>
                <a:latin typeface="Segoe UI Variable Display Semil" pitchFamily="2" charset="0"/>
                <a:cs typeface="Segoe UI Light" panose="020B0502040204020203" pitchFamily="34" charset="0"/>
              </a:rPr>
              <a:t>PPR Seminar: </a:t>
            </a:r>
            <a:r>
              <a:rPr lang="en-US" sz="1400" dirty="0">
                <a:solidFill>
                  <a:srgbClr val="00B0F0"/>
                </a:solidFill>
                <a:latin typeface="Segoe UI Variable Display Semil" pitchFamily="2" charset="0"/>
                <a:cs typeface="Segoe UI Light" panose="020B0502040204020203" pitchFamily="34" charset="0"/>
                <a:hlinkClick r:id="rId4">
                  <a:extLst>
                    <a:ext uri="{A12FA001-AC4F-418D-AE19-62706E023703}">
                      <ahyp:hlinkClr xmlns:ahyp="http://schemas.microsoft.com/office/drawing/2018/hyperlinkcolor" val="tx"/>
                    </a:ext>
                  </a:extLst>
                </a:hlinkClick>
              </a:rPr>
              <a:t>https://www.tejasgokhale.com/seminar.html</a:t>
            </a:r>
            <a:r>
              <a:rPr lang="en-US" sz="1400" dirty="0">
                <a:solidFill>
                  <a:srgbClr val="00B0F0"/>
                </a:solidFill>
                <a:latin typeface="Segoe UI Variable Display Semil" pitchFamily="2" charset="0"/>
                <a:cs typeface="Segoe UI Light" panose="020B0502040204020203" pitchFamily="34" charset="0"/>
              </a:rPr>
              <a:t> </a:t>
            </a:r>
            <a:br>
              <a:rPr lang="en-US" sz="1600" dirty="0">
                <a:solidFill>
                  <a:schemeClr val="bg1">
                    <a:lumMod val="95000"/>
                  </a:schemeClr>
                </a:solidFill>
                <a:latin typeface="Segoe UI Variable Display Semil" pitchFamily="2" charset="0"/>
                <a:cs typeface="Segoe UI Light" panose="020B0502040204020203" pitchFamily="34" charset="0"/>
              </a:rPr>
            </a:br>
            <a:r>
              <a:rPr lang="en-US" sz="1400" dirty="0">
                <a:solidFill>
                  <a:schemeClr val="bg1">
                    <a:lumMod val="95000"/>
                  </a:schemeClr>
                </a:solidFill>
                <a:latin typeface="Segoe UI Variable Display Semil" pitchFamily="2" charset="0"/>
                <a:cs typeface="Segoe UI Light" panose="020B0502040204020203" pitchFamily="34" charset="0"/>
              </a:rPr>
              <a:t>Hosted by Dr. Tejas Gokhale  </a:t>
            </a:r>
            <a:r>
              <a:rPr lang="en-US" sz="1400" dirty="0">
                <a:solidFill>
                  <a:srgbClr val="00B0F0"/>
                </a:solidFill>
                <a:latin typeface="Segoe UI Variable Display Semil" pitchFamily="2" charset="0"/>
                <a:cs typeface="Segoe UI Light" panose="020B0502040204020203" pitchFamily="34" charset="0"/>
                <a:hlinkClick r:id="rId5">
                  <a:extLst>
                    <a:ext uri="{A12FA001-AC4F-418D-AE19-62706E023703}">
                      <ahyp:hlinkClr xmlns:ahyp="http://schemas.microsoft.com/office/drawing/2018/hyperlinkcolor" val="tx"/>
                    </a:ext>
                  </a:extLst>
                </a:hlinkClick>
              </a:rPr>
              <a:t>gokhale@umbc.edu</a:t>
            </a:r>
            <a:r>
              <a:rPr lang="en-US" sz="1400" dirty="0">
                <a:solidFill>
                  <a:srgbClr val="00B0F0"/>
                </a:solidFill>
                <a:latin typeface="Segoe UI Variable Display Semil" pitchFamily="2" charset="0"/>
                <a:cs typeface="Segoe UI Light" panose="020B0502040204020203" pitchFamily="34" charset="0"/>
              </a:rPr>
              <a:t> </a:t>
            </a:r>
            <a:endParaRPr lang="en-US" sz="1600" dirty="0">
              <a:solidFill>
                <a:srgbClr val="00B0F0"/>
              </a:solidFill>
              <a:latin typeface="Segoe UI Variable Display Semil" pitchFamily="2" charset="0"/>
              <a:cs typeface="Segoe UI Light" panose="020B0502040204020203" pitchFamily="34" charset="0"/>
            </a:endParaRPr>
          </a:p>
        </p:txBody>
      </p:sp>
      <p:grpSp>
        <p:nvGrpSpPr>
          <p:cNvPr id="7" name="Group 6">
            <a:extLst>
              <a:ext uri="{FF2B5EF4-FFF2-40B4-BE49-F238E27FC236}">
                <a16:creationId xmlns:a16="http://schemas.microsoft.com/office/drawing/2014/main" id="{32501A03-AB72-5506-E14F-8AC1E272A6CA}"/>
              </a:ext>
            </a:extLst>
          </p:cNvPr>
          <p:cNvGrpSpPr/>
          <p:nvPr/>
        </p:nvGrpSpPr>
        <p:grpSpPr>
          <a:xfrm>
            <a:off x="0" y="1190126"/>
            <a:ext cx="7772400" cy="1764957"/>
            <a:chOff x="0" y="1367750"/>
            <a:chExt cx="7772400" cy="1764957"/>
          </a:xfrm>
        </p:grpSpPr>
        <p:grpSp>
          <p:nvGrpSpPr>
            <p:cNvPr id="19" name="Group 18">
              <a:extLst>
                <a:ext uri="{FF2B5EF4-FFF2-40B4-BE49-F238E27FC236}">
                  <a16:creationId xmlns:a16="http://schemas.microsoft.com/office/drawing/2014/main" id="{3DBFF2E2-EA4B-EE24-A10E-26DE58154A80}"/>
                </a:ext>
              </a:extLst>
            </p:cNvPr>
            <p:cNvGrpSpPr/>
            <p:nvPr/>
          </p:nvGrpSpPr>
          <p:grpSpPr>
            <a:xfrm>
              <a:off x="0" y="1367750"/>
              <a:ext cx="7772400" cy="1764957"/>
              <a:chOff x="0" y="1766935"/>
              <a:chExt cx="7772400" cy="1859411"/>
            </a:xfrm>
          </p:grpSpPr>
          <p:sp>
            <p:nvSpPr>
              <p:cNvPr id="10" name="Rectangle 9">
                <a:extLst>
                  <a:ext uri="{FF2B5EF4-FFF2-40B4-BE49-F238E27FC236}">
                    <a16:creationId xmlns:a16="http://schemas.microsoft.com/office/drawing/2014/main" id="{F87C4D91-A58F-C724-601A-7123C4503D00}"/>
                  </a:ext>
                </a:extLst>
              </p:cNvPr>
              <p:cNvSpPr/>
              <p:nvPr/>
            </p:nvSpPr>
            <p:spPr>
              <a:xfrm>
                <a:off x="0" y="1766935"/>
                <a:ext cx="7772400" cy="1859411"/>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9" name="Content Placeholder 4">
                <a:extLst>
                  <a:ext uri="{FF2B5EF4-FFF2-40B4-BE49-F238E27FC236}">
                    <a16:creationId xmlns:a16="http://schemas.microsoft.com/office/drawing/2014/main" id="{3B765482-3325-3A8A-0C42-B67C7676E714}"/>
                  </a:ext>
                </a:extLst>
              </p:cNvPr>
              <p:cNvSpPr txBox="1">
                <a:spLocks/>
              </p:cNvSpPr>
              <p:nvPr/>
            </p:nvSpPr>
            <p:spPr>
              <a:xfrm>
                <a:off x="2099495" y="1822326"/>
                <a:ext cx="5199012" cy="1738947"/>
              </a:xfrm>
              <a:prstGeom prst="rect">
                <a:avLst/>
              </a:prstGeom>
            </p:spPr>
            <p:txBody>
              <a:bodyPr vert="horz" lIns="91440" tIns="45720" rIns="91440" bIns="45720"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3000" b="1" dirty="0" err="1">
                    <a:solidFill>
                      <a:schemeClr val="bg1">
                        <a:lumMod val="95000"/>
                      </a:schemeClr>
                    </a:solidFill>
                    <a:latin typeface="Segoe UI Variable Display" pitchFamily="2" charset="0"/>
                    <a:cs typeface="Segoe UI" panose="020B0502040204020203" pitchFamily="34" charset="0"/>
                  </a:rPr>
                  <a:t>Xiaomin</a:t>
                </a:r>
                <a:r>
                  <a:rPr lang="en-US" sz="3000" b="1" dirty="0">
                    <a:solidFill>
                      <a:schemeClr val="bg1">
                        <a:lumMod val="95000"/>
                      </a:schemeClr>
                    </a:solidFill>
                    <a:latin typeface="Segoe UI Variable Display" pitchFamily="2" charset="0"/>
                    <a:cs typeface="Segoe UI" panose="020B0502040204020203" pitchFamily="34" charset="0"/>
                  </a:rPr>
                  <a:t> Lin</a:t>
                </a:r>
                <a:br>
                  <a:rPr lang="en-US" sz="2000" dirty="0">
                    <a:solidFill>
                      <a:schemeClr val="bg1">
                        <a:lumMod val="95000"/>
                      </a:schemeClr>
                    </a:solidFill>
                    <a:latin typeface="Segoe UI Variable Display" pitchFamily="2" charset="0"/>
                    <a:cs typeface="Segoe UI" panose="020B0502040204020203" pitchFamily="34" charset="0"/>
                  </a:rPr>
                </a:br>
                <a:r>
                  <a:rPr lang="en-US" sz="1400" dirty="0">
                    <a:solidFill>
                      <a:schemeClr val="bg1">
                        <a:lumMod val="95000"/>
                      </a:schemeClr>
                    </a:solidFill>
                    <a:latin typeface="Segoe UI Variable Display" pitchFamily="2" charset="0"/>
                    <a:cs typeface="Segoe UI" panose="020B0502040204020203" pitchFamily="34" charset="0"/>
                  </a:rPr>
                  <a:t> </a:t>
                </a:r>
                <a:br>
                  <a:rPr lang="en-US" sz="2000" dirty="0">
                    <a:solidFill>
                      <a:schemeClr val="bg1">
                        <a:lumMod val="95000"/>
                      </a:schemeClr>
                    </a:solidFill>
                    <a:latin typeface="Segoe UI Variable Display" pitchFamily="2" charset="0"/>
                    <a:cs typeface="Segoe UI" panose="020B0502040204020203" pitchFamily="34" charset="0"/>
                  </a:rPr>
                </a:br>
                <a:r>
                  <a:rPr lang="en-US" sz="1700" dirty="0">
                    <a:solidFill>
                      <a:schemeClr val="bg1">
                        <a:lumMod val="95000"/>
                      </a:schemeClr>
                    </a:solidFill>
                    <a:latin typeface="Segoe UI Variable Display" pitchFamily="2" charset="0"/>
                    <a:cs typeface="Segoe UI" panose="020B0502040204020203" pitchFamily="34" charset="0"/>
                  </a:rPr>
                  <a:t>Postdoctoral Researcher</a:t>
                </a:r>
                <a:br>
                  <a:rPr lang="en-US" sz="1700" dirty="0">
                    <a:solidFill>
                      <a:schemeClr val="bg1">
                        <a:lumMod val="95000"/>
                      </a:schemeClr>
                    </a:solidFill>
                    <a:latin typeface="Segoe UI Variable Display" pitchFamily="2" charset="0"/>
                    <a:cs typeface="Segoe UI" panose="020B0502040204020203" pitchFamily="34" charset="0"/>
                  </a:rPr>
                </a:br>
                <a:r>
                  <a:rPr lang="en-US" sz="1700" dirty="0">
                    <a:solidFill>
                      <a:schemeClr val="bg1">
                        <a:lumMod val="95000"/>
                      </a:schemeClr>
                    </a:solidFill>
                    <a:latin typeface="Segoe UI Variable Display" pitchFamily="2" charset="0"/>
                    <a:cs typeface="Segoe UI" panose="020B0502040204020203" pitchFamily="34" charset="0"/>
                  </a:rPr>
                  <a:t>Johns Hopkins University</a:t>
                </a:r>
              </a:p>
              <a:p>
                <a:pPr marL="0" indent="0">
                  <a:lnSpc>
                    <a:spcPct val="100000"/>
                  </a:lnSpc>
                  <a:buFont typeface="Arial" panose="020B0604020202020204" pitchFamily="34" charset="0"/>
                  <a:buNone/>
                </a:pPr>
                <a:r>
                  <a:rPr lang="en-US" sz="1500" dirty="0">
                    <a:solidFill>
                      <a:schemeClr val="accent4"/>
                    </a:solidFill>
                    <a:latin typeface="Segoe UI Variable Display" pitchFamily="2" charset="0"/>
                    <a:cs typeface="Segoe UI" panose="020B0502040204020203" pitchFamily="34" charset="0"/>
                  </a:rPr>
                  <a:t>https://xiaominlin.github.io/ </a:t>
                </a:r>
              </a:p>
            </p:txBody>
          </p:sp>
        </p:grpSp>
        <p:pic>
          <p:nvPicPr>
            <p:cNvPr id="3" name="Picture 8" descr="University of Maryland, College Park - Wikipedia">
              <a:extLst>
                <a:ext uri="{FF2B5EF4-FFF2-40B4-BE49-F238E27FC236}">
                  <a16:creationId xmlns:a16="http://schemas.microsoft.com/office/drawing/2014/main" id="{2AAB824D-0AF8-6E30-8F92-5D1FEB85409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2252" y="1630100"/>
              <a:ext cx="1247773" cy="124777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Johns Hopkins University Logo PNG (Free Download)">
              <a:extLst>
                <a:ext uri="{FF2B5EF4-FFF2-40B4-BE49-F238E27FC236}">
                  <a16:creationId xmlns:a16="http://schemas.microsoft.com/office/drawing/2014/main" id="{EDFCDCFE-E597-4379-F860-C1CE2597796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69098" y="1604502"/>
              <a:ext cx="1320883" cy="1320883"/>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Xiaomin Lin">
              <a:extLst>
                <a:ext uri="{FF2B5EF4-FFF2-40B4-BE49-F238E27FC236}">
                  <a16:creationId xmlns:a16="http://schemas.microsoft.com/office/drawing/2014/main" id="{66CE707C-8A2B-A9CC-CB43-3D0973CE0C6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747" y="1467721"/>
              <a:ext cx="1520274" cy="152027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572025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Semibold (Headings) Helvetica (Body)">
      <a:majorFont>
        <a:latin typeface="Segoe UI Semibold"/>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209</TotalTime>
  <Words>386</Words>
  <Application>Microsoft Office PowerPoint</Application>
  <PresentationFormat>Custom</PresentationFormat>
  <Paragraphs>9</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CMU Bright</vt:lpstr>
      <vt:lpstr>Helvetica</vt:lpstr>
      <vt:lpstr>Segoe UI</vt:lpstr>
      <vt:lpstr>Segoe UI Semibold</vt:lpstr>
      <vt:lpstr>Segoe UI Variable Display</vt:lpstr>
      <vt:lpstr>Segoe UI Variable Display Semil</vt:lpstr>
      <vt:lpstr>Office Theme</vt:lpstr>
      <vt:lpstr>PPR Seminar Advances in Perception, Prediction, and Reasoning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PPR Seminar Advances in Perception, Prediction, and Reasoning</dc:title>
  <dc:creator>Tejas Gokhale</dc:creator>
  <cp:lastModifiedBy>Tejas Gokhale</cp:lastModifiedBy>
  <cp:revision>10</cp:revision>
  <dcterms:created xsi:type="dcterms:W3CDTF">2024-01-31T15:18:43Z</dcterms:created>
  <dcterms:modified xsi:type="dcterms:W3CDTF">2025-02-13T19:18:43Z</dcterms:modified>
</cp:coreProperties>
</file>