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71" r:id="rId6"/>
    <p:sldId id="272" r:id="rId7"/>
    <p:sldId id="273" r:id="rId8"/>
    <p:sldId id="264" r:id="rId9"/>
    <p:sldId id="274" r:id="rId10"/>
    <p:sldId id="266" r:id="rId11"/>
    <p:sldId id="26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E350-979F-4811-BC7A-A093F4ACE7BE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5BB62-A818-4057-A278-3D6E5456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369F-74E6-44B8-8C44-CCDA7FB8963F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5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D3C6-38A3-4142-A50F-AC7AC8CF0F4C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06C-B334-4593-83AD-22B40B246760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4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E000-41FF-42A8-99FA-815B97983AAE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9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C160-E843-46BC-8B43-C0D6A2EFF425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5B6A-E05C-4E95-B1D7-1D03739961B9}" type="datetime1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2B0-4E6C-4C3B-A32F-8FEDE3DD59FD}" type="datetime1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FC19-33B7-474B-BCBC-BAF2B981ADB4}" type="datetime1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6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DE31-5C53-477C-B3C8-DC51506879F2}" type="datetime1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3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7A80E9-CDB2-445C-9BA0-08399FEE7291}" type="datetime1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3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305C-7F3E-4FE1-AA09-C19E8A0F073D}" type="datetime1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9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4F4D58-F884-48CD-BEC8-6FB976314271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FOX OF HOOD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DBBFF8-901B-4BB9-B7AA-A4818274C4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5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jas-manu/fox-of-hoo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2648-2590-8519-3B82-1047DA5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 </a:t>
            </a:r>
            <a:r>
              <a:rPr lang="en-IN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F861-E349-5C09-AD1A-946C1B30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2" y="1951347"/>
            <a:ext cx="10363828" cy="417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Team 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Sai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Bharadwaj Mukkera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Nithin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Reddy Aenugu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Purna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Sai Kumar Cheedirala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Tejas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Manu Srinivasan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Shreeya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Krishna Shiva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IN" sz="2000" b="0" i="0" dirty="0" smtClean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12-03-2024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N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6:15pm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IN" dirty="0">
                <a:solidFill>
                  <a:srgbClr val="000000"/>
                </a:solidFill>
                <a:latin typeface="Open Sans" panose="020B0606030504020204" pitchFamily="34" charset="0"/>
                <a:hlinkClick r:id="rId2"/>
              </a:rPr>
              <a:t>https://</a:t>
            </a:r>
            <a:r>
              <a:rPr lang="en-IN" dirty="0" smtClean="0">
                <a:solidFill>
                  <a:srgbClr val="000000"/>
                </a:solidFill>
                <a:latin typeface="Open Sans" panose="020B0606030504020204" pitchFamily="34" charset="0"/>
                <a:hlinkClick r:id="rId2"/>
              </a:rPr>
              <a:t>github.com/tejas-manu/fox-of-hood</a:t>
            </a:r>
            <a:r>
              <a:rPr lang="en-IN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  </a:t>
            </a:r>
            <a:endParaRPr lang="en-IN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1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4EE0-C988-76C8-ABBB-39C95EB3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Action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627031"/>
            <a:ext cx="356525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Key Features: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Overview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Trading Component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and Transaction Histor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846819" y="2188027"/>
            <a:ext cx="6604952" cy="37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085C-447D-00BE-74C2-EB9ECC94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222515"/>
            <a:ext cx="906976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went right ?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most of the requirements.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Implementation was done as expected.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went wrong ?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 the API requirement </a:t>
            </a: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 initially.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not follow a systematic approach when it comes to which component to do first.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we do differently ?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implementation early.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pipeline and develop components in a particular order. (basic to complex)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11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8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226957"/>
          </a:xfrm>
        </p:spPr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7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C58E-1365-A99C-489A-EBD26EEB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Info</a:t>
            </a:r>
            <a:endParaRPr lang="en-IN" sz="28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937416"/>
            <a:ext cx="906976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roles and management: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Members and their roles: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 Manu Srinivasan            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UI, Admin Panel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components integration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Bharadwaj Mukkera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UI, Transaction History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Database Integration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Nithin Reddy Aenugu              –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API, Buy/Sell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and its integration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Purna Sai Kumar Cheedirala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management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component, Profile Component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Shreeya Krishna Shiva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setup, management and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integration. Logging</a:t>
            </a:r>
            <a:endParaRPr kumimoji="0" lang="en-US" alt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 a week online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in-person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 to communicate and assign task: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Zoom/Google meet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status update calls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Asana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task allocation (Project Management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3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1FE4-7CDA-B9EA-ECAE-A4F2336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Info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91248"/>
            <a:ext cx="906976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used: Agil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is being developed in phases (sprints). After every phase there is a feedback and improvements made.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divided into multiple sprints with their respective milestones.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 made to the features such as which API to use and so on.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Vantage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9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97280" y="1602463"/>
            <a:ext cx="10273872" cy="208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93"/>
          <a:stretch/>
        </p:blipFill>
        <p:spPr>
          <a:xfrm>
            <a:off x="391109" y="748454"/>
            <a:ext cx="8888694" cy="553465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361" y="1210118"/>
            <a:ext cx="238830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 the Architecture diagram: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schema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various components and the database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engine to quickly update the changes on the Dashboard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Traceability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40" y="1769026"/>
            <a:ext cx="90697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Number: 3.3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: Portfolio Management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logged in will be able to view their wallet balance, invested amount and profit/loss.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view the price of stock when it was purchased and its current value.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Profit/Loss based on the user’s current holdings.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 to buy/sell stocks.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internals which handle this requirement is: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Page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Buy/Sell Engine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Engine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code to connect Database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33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 for Portfolio and user management table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85" b="26021"/>
          <a:stretch/>
        </p:blipFill>
        <p:spPr bwMode="auto">
          <a:xfrm>
            <a:off x="1634852" y="1965189"/>
            <a:ext cx="7792373" cy="42556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417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0BD-A701-C635-0892-17E3E98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40" y="977774"/>
            <a:ext cx="10058400" cy="74845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 for Stock market Cache Table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14966" r="52952" b="45387"/>
          <a:stretch/>
        </p:blipFill>
        <p:spPr bwMode="auto">
          <a:xfrm>
            <a:off x="3207657" y="1959430"/>
            <a:ext cx="3727450" cy="3291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141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52D3-3014-DAA0-247F-2E9C10C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Accomplished Work</a:t>
            </a:r>
            <a:r>
              <a:rPr lang="en-IN" sz="28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271414"/>
            <a:ext cx="906976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Accomplished so far: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Page where the user can visualize and maintain their stocks.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Buy/Sell page where the user can trade new stocks.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history for the users to have a log of their trades.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for Administrator to manage users.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good is it: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Satisfactory,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able to cover all the given requirements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implemented as expected.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Trading Engine and Calculation engine works efficiently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2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52D3-3014-DAA0-247F-2E9C10C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Accomplished Work</a:t>
            </a:r>
            <a:r>
              <a:rPr lang="en-IN" sz="28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D751C2-B1B5-5BEE-8DB4-679958BE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83958"/>
            <a:ext cx="90697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Big: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8 major components.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 a week per person.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Approx. 2200 lines of code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the 8 components, there is a backend component and DB Schema.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used, platforms and compatibility: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rontend – ReactJS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ackend integration with DB –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–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– Any web browser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– compatible with most laptops and desktops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BFF8-901B-4BB9-B7AA-A4818274C48B}" type="slidenum">
              <a:rPr lang="en-IN" smtClean="0"/>
              <a:t>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FOX OF HOOD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59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523</TotalTime>
  <Words>624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Times New Roman</vt:lpstr>
      <vt:lpstr>Retrospect</vt:lpstr>
      <vt:lpstr>Project Status Report</vt:lpstr>
      <vt:lpstr>Project Info</vt:lpstr>
      <vt:lpstr>Project Info</vt:lpstr>
      <vt:lpstr>Architecture Diagram</vt:lpstr>
      <vt:lpstr>Requirement Traceability</vt:lpstr>
      <vt:lpstr>ER Diagram for Portfolio and user management table</vt:lpstr>
      <vt:lpstr>ER Diagram for Stock market Cache Table</vt:lpstr>
      <vt:lpstr>Accomplished Work </vt:lpstr>
      <vt:lpstr>Accomplished Work </vt:lpstr>
      <vt:lpstr>Software In Action </vt:lpstr>
      <vt:lpstr>Lessons Learned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Report</dc:title>
  <dc:creator>Srinivasan, Tejas Manu</dc:creator>
  <cp:lastModifiedBy>Srinivasan, Tejas Manu</cp:lastModifiedBy>
  <cp:revision>39</cp:revision>
  <dcterms:created xsi:type="dcterms:W3CDTF">2024-10-29T07:01:28Z</dcterms:created>
  <dcterms:modified xsi:type="dcterms:W3CDTF">2024-12-03T23:26:04Z</dcterms:modified>
</cp:coreProperties>
</file>