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71" r:id="rId6"/>
    <p:sldId id="270" r:id="rId7"/>
    <p:sldId id="272" r:id="rId8"/>
    <p:sldId id="273" r:id="rId9"/>
    <p:sldId id="264" r:id="rId10"/>
    <p:sldId id="274" r:id="rId11"/>
    <p:sldId id="266" r:id="rId12"/>
    <p:sldId id="268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3548-5296-4369-8AD8-76E61D9A341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5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3548-5296-4369-8AD8-76E61D9A341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1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3548-5296-4369-8AD8-76E61D9A341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04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3548-5296-4369-8AD8-76E61D9A341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29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3548-5296-4369-8AD8-76E61D9A341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29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3548-5296-4369-8AD8-76E61D9A341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30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3548-5296-4369-8AD8-76E61D9A341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5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3548-5296-4369-8AD8-76E61D9A341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6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3548-5296-4369-8AD8-76E61D9A341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53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EB3548-5296-4369-8AD8-76E61D9A341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33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3548-5296-4369-8AD8-76E61D9A341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9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EB3548-5296-4369-8AD8-76E61D9A341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05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jas-manu/fox-of-hoo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2648-2590-8519-3B82-1047DA57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Status </a:t>
            </a:r>
            <a:r>
              <a:rPr lang="en-IN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(Midterm) </a:t>
            </a:r>
            <a:endParaRPr lang="en-IN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F861-E349-5C09-AD1A-946C1B30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52" y="1951347"/>
            <a:ext cx="10363828" cy="4176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Team 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Sai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Bharadwaj Mukkera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Nithin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Reddy Aenugu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Purna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Sai Kumar Cheedirala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Tejas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Manu Srinivasan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Shreeya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Krishna Shiva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10-29-2024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6:15pm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/>
            </a:r>
            <a:b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IN" dirty="0">
                <a:solidFill>
                  <a:srgbClr val="000000"/>
                </a:solidFill>
                <a:latin typeface="Open Sans" panose="020B0606030504020204" pitchFamily="34" charset="0"/>
                <a:hlinkClick r:id="rId2"/>
              </a:rPr>
              <a:t>https://</a:t>
            </a:r>
            <a:r>
              <a:rPr lang="en-IN" dirty="0" smtClean="0">
                <a:solidFill>
                  <a:srgbClr val="000000"/>
                </a:solidFill>
                <a:latin typeface="Open Sans" panose="020B0606030504020204" pitchFamily="34" charset="0"/>
                <a:hlinkClick r:id="rId2"/>
              </a:rPr>
              <a:t>github.com/tejas-manu/fox-of-hood</a:t>
            </a:r>
            <a:r>
              <a:rPr lang="en-IN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endParaRPr lang="en-IN" sz="20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1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52D3-3014-DAA0-247F-2E9C10C9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Accomplished Work</a:t>
            </a:r>
            <a:r>
              <a:rPr lang="en-IN" sz="28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007068"/>
            <a:ext cx="9069762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Big: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5 major components so far.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10hrs a week per person.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Apart from the 5 components, there is a backend code for the DB server.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used, platforms and compatibility: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rontend – ReactJS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ackend integration with DB –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–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– Any web browser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– compatible with most laptops and desktops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will have more clarity on this if we are able to dockerze and run it on any cloud</a:t>
            </a:r>
          </a:p>
        </p:txBody>
      </p:sp>
    </p:spTree>
    <p:extLst>
      <p:ext uri="{BB962C8B-B14F-4D97-AF65-F5344CB8AC3E}">
        <p14:creationId xmlns:p14="http://schemas.microsoft.com/office/powerpoint/2010/main" val="189435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4EE0-C988-76C8-ABBB-39C95EB3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Action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319254"/>
            <a:ext cx="356525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Key Features: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functionality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API with the Web app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with the placeholders for upcoming features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784" y="2039353"/>
            <a:ext cx="6549753" cy="368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6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085C-447D-00BE-74C2-EB9ECC94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222515"/>
            <a:ext cx="906976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went right ?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DB and API with the dashboard. –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prone to giving problems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 –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and placement of the components worked better than expected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went wrong ?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party API became challenging due to the limitation on the number of calls per day.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Web-app started slowing down as we started implementing additional features into it.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would we do differently ?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implementation early.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pipeline and develop components in a particular order. (basic to complex)</a:t>
            </a:r>
          </a:p>
        </p:txBody>
      </p:sp>
    </p:spTree>
    <p:extLst>
      <p:ext uri="{BB962C8B-B14F-4D97-AF65-F5344CB8AC3E}">
        <p14:creationId xmlns:p14="http://schemas.microsoft.com/office/powerpoint/2010/main" val="344178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226957"/>
          </a:xfrm>
        </p:spPr>
        <p:txBody>
          <a:bodyPr anchor="ctr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7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C58E-1365-A99C-489A-EBD26EEB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Info</a:t>
            </a:r>
            <a:endParaRPr lang="en-IN" sz="280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937416"/>
            <a:ext cx="9069762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roles and management: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Members and their roles: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Tejas Manu Srinivasan            –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UI and components integration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Bharadwaj Mukkera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UI and Database Integration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Nithin Reddy Aenugu              –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component and its integration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Purna Sai Kumar Cheedirala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management component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Shreeya Krishna Shiva 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setup, management and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kumimoji="0" lang="en-US" altLang="en-US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Meeting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plan: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Twice a week online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in-person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 used to communicate and assign task: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Zoom/Google meet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for status update calls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Asana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task allocation (Project Management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3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1FE4-7CDA-B9EA-ECAE-A4F2336F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Info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891248"/>
            <a:ext cx="906976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Process: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 used: Agil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is being developed in phases (sprints). After every phase there is a feedback and improvements made.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divided into multiple sprints with their respective milestones.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Adjustments made to the features such as which API to use and so on.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API: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 Vantage</a:t>
            </a:r>
          </a:p>
        </p:txBody>
      </p:sp>
    </p:spTree>
    <p:extLst>
      <p:ext uri="{BB962C8B-B14F-4D97-AF65-F5344CB8AC3E}">
        <p14:creationId xmlns:p14="http://schemas.microsoft.com/office/powerpoint/2010/main" val="164999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70BD-A701-C635-0892-17E3E98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48454"/>
          </a:xfrm>
        </p:spPr>
        <p:txBody>
          <a:bodyPr>
            <a:normAutofit/>
          </a:bodyPr>
          <a:lstStyle/>
          <a:p>
            <a:r>
              <a:rPr lang="en-IN" sz="2800" b="1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97280" y="1602463"/>
            <a:ext cx="10273872" cy="208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93"/>
          <a:stretch/>
        </p:blipFill>
        <p:spPr>
          <a:xfrm>
            <a:off x="391109" y="748454"/>
            <a:ext cx="8888694" cy="5534651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361" y="1210118"/>
            <a:ext cx="238830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in the Architecture diagram: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and schema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between various components and the database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engine to quickly update the changes on the Dashboard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6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70BD-A701-C635-0892-17E3E98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40" y="977774"/>
            <a:ext cx="10058400" cy="748454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Traceability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440" y="2046022"/>
            <a:ext cx="9069762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Number: 3.1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: User Authentication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existing users will login using username and password.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users will register using their mail ID and password.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login page will communicate with the DB using a backend code written in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enters invalid credentials, then it throws an error.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internals which handle this requirement is: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code to connect Database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(User credentials Table)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3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70BD-A701-C635-0892-17E3E98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40" y="977774"/>
            <a:ext cx="10058400" cy="748454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Traceability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440" y="2025216"/>
            <a:ext cx="9069762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Number: 3.2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: Stock Market Data Fetching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fetch live stock data using a third party API and update it every 10 seconds.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of now, we were able to obtains the API key, but facing challenges with the number of API calls that can be made, as most of them have a limit.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now, we are able to obtain the real time stock market data using the API and print it on our user dashboard.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internals which handle this requirement is: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dashboard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 rates of each stock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party API (Alpha Vantage)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2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70BD-A701-C635-0892-17E3E98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40" y="977774"/>
            <a:ext cx="10058400" cy="748454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70534"/>
              </p:ext>
            </p:extLst>
          </p:nvPr>
        </p:nvGraphicFramePr>
        <p:xfrm>
          <a:off x="1124440" y="2358343"/>
          <a:ext cx="954054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136">
                  <a:extLst>
                    <a:ext uri="{9D8B030D-6E8A-4147-A177-3AD203B41FA5}">
                      <a16:colId xmlns:a16="http://schemas.microsoft.com/office/drawing/2014/main" val="2456128276"/>
                    </a:ext>
                  </a:extLst>
                </a:gridCol>
                <a:gridCol w="2385136">
                  <a:extLst>
                    <a:ext uri="{9D8B030D-6E8A-4147-A177-3AD203B41FA5}">
                      <a16:colId xmlns:a16="http://schemas.microsoft.com/office/drawing/2014/main" val="880767469"/>
                    </a:ext>
                  </a:extLst>
                </a:gridCol>
                <a:gridCol w="2385136">
                  <a:extLst>
                    <a:ext uri="{9D8B030D-6E8A-4147-A177-3AD203B41FA5}">
                      <a16:colId xmlns:a16="http://schemas.microsoft.com/office/drawing/2014/main" val="1315370134"/>
                    </a:ext>
                  </a:extLst>
                </a:gridCol>
                <a:gridCol w="2385136">
                  <a:extLst>
                    <a:ext uri="{9D8B030D-6E8A-4147-A177-3AD203B41FA5}">
                      <a16:colId xmlns:a16="http://schemas.microsoft.com/office/drawing/2014/main" val="147387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 for each 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5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Unique, 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User’s unique</a:t>
                      </a:r>
                      <a:r>
                        <a:rPr lang="en-US" baseline="0" dirty="0" smtClean="0"/>
                        <a:t> username/email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14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Hashed Password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3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created_at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CURRENT_TIMESTAMP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 creation timestamp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3267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4440" y="1907414"/>
            <a:ext cx="33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Authentication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7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70BD-A701-C635-0892-17E3E98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40" y="977774"/>
            <a:ext cx="10058400" cy="748454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60807"/>
              </p:ext>
            </p:extLst>
          </p:nvPr>
        </p:nvGraphicFramePr>
        <p:xfrm>
          <a:off x="1124440" y="2195267"/>
          <a:ext cx="10943828" cy="388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957">
                  <a:extLst>
                    <a:ext uri="{9D8B030D-6E8A-4147-A177-3AD203B41FA5}">
                      <a16:colId xmlns:a16="http://schemas.microsoft.com/office/drawing/2014/main" val="2456128276"/>
                    </a:ext>
                  </a:extLst>
                </a:gridCol>
                <a:gridCol w="2735957">
                  <a:extLst>
                    <a:ext uri="{9D8B030D-6E8A-4147-A177-3AD203B41FA5}">
                      <a16:colId xmlns:a16="http://schemas.microsoft.com/office/drawing/2014/main" val="880767469"/>
                    </a:ext>
                  </a:extLst>
                </a:gridCol>
                <a:gridCol w="2735957">
                  <a:extLst>
                    <a:ext uri="{9D8B030D-6E8A-4147-A177-3AD203B41FA5}">
                      <a16:colId xmlns:a16="http://schemas.microsoft.com/office/drawing/2014/main" val="1315370134"/>
                    </a:ext>
                  </a:extLst>
                </a:gridCol>
                <a:gridCol w="2735957">
                  <a:extLst>
                    <a:ext uri="{9D8B030D-6E8A-4147-A177-3AD203B41FA5}">
                      <a16:colId xmlns:a16="http://schemas.microsoft.com/office/drawing/2014/main" val="1473877197"/>
                    </a:ext>
                  </a:extLst>
                </a:gridCol>
              </a:tblGrid>
              <a:tr h="321794">
                <a:tc>
                  <a:txBody>
                    <a:bodyPr/>
                    <a:lstStyle/>
                    <a:p>
                      <a:r>
                        <a:rPr lang="en-US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11265"/>
                  </a:ext>
                </a:extLst>
              </a:tr>
              <a:tr h="63943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user_id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SERIAL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FOREIGN KEY REFERENCES users(</a:t>
                      </a:r>
                      <a:r>
                        <a:rPr lang="en-US" sz="1600" dirty="0" err="1" smtClean="0"/>
                        <a:t>user_id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Links to user who owns the stock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50560"/>
                  </a:ext>
                </a:extLst>
              </a:tr>
              <a:tr h="56313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portfolio_id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SERIAL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PRIMARY KEY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Unique ID for each portfolio entry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149376"/>
                  </a:ext>
                </a:extLst>
              </a:tr>
              <a:tr h="56313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stock_symbol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VARCHAR(10)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Ticker symbol of the stock, e.g., "AAPL"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31667"/>
                  </a:ext>
                </a:extLst>
              </a:tr>
              <a:tr h="5631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shares owned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32678"/>
                  </a:ext>
                </a:extLst>
              </a:tr>
              <a:tr h="32179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purchase_price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DECIMAL(10, 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NOT</a:t>
                      </a:r>
                      <a:r>
                        <a:rPr lang="en-US" sz="1600" baseline="0" smtClean="0"/>
                        <a:t> 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Price per share at the time of purchase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704916"/>
                  </a:ext>
                </a:extLst>
              </a:tr>
              <a:tr h="56313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purchase_date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TIMESTAMP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DEFAULT CURRENT_TIMESTAMP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and time the stock was purchased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85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4440" y="1825933"/>
            <a:ext cx="33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Authentication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1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52D3-3014-DAA0-247F-2E9C10C9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Accomplished Work</a:t>
            </a:r>
            <a:r>
              <a:rPr lang="en-IN" sz="28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902082"/>
            <a:ext cx="906976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Accomplished so far: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Web-app with a login page and a portfolio page.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functionality to authenticate and allow user to enter their dashboard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page to have 2 key features: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data of company stock and its value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User’s stocks and its current value.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 data to be fetched using a 3</a:t>
            </a:r>
            <a:r>
              <a:rPr lang="en-US" alt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party API.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good is it: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Satisfactory,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time and requirements.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 implemented as expected.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more secure.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it more efficient and fast.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294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</TotalTime>
  <Words>852</Words>
  <Application>Microsoft Office PowerPoint</Application>
  <PresentationFormat>Widescreen</PresentationFormat>
  <Paragraphs>165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Open Sans</vt:lpstr>
      <vt:lpstr>Times New Roman</vt:lpstr>
      <vt:lpstr>Retrospect</vt:lpstr>
      <vt:lpstr>Project Status Report (Midterm) </vt:lpstr>
      <vt:lpstr>Project Info</vt:lpstr>
      <vt:lpstr>Project Info</vt:lpstr>
      <vt:lpstr>Architecture Diagram</vt:lpstr>
      <vt:lpstr>Requirement Traceability</vt:lpstr>
      <vt:lpstr>Requirement Traceability</vt:lpstr>
      <vt:lpstr>Database Schema</vt:lpstr>
      <vt:lpstr>Database Schema</vt:lpstr>
      <vt:lpstr>Accomplished Work </vt:lpstr>
      <vt:lpstr>Accomplished Work </vt:lpstr>
      <vt:lpstr>Software In Action </vt:lpstr>
      <vt:lpstr>Lessons Learned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Status Report</dc:title>
  <dc:creator>Srinivasan, Tejas Manu</dc:creator>
  <cp:lastModifiedBy>Srinivasan, Tejas Manu</cp:lastModifiedBy>
  <cp:revision>23</cp:revision>
  <dcterms:created xsi:type="dcterms:W3CDTF">2024-10-29T07:01:28Z</dcterms:created>
  <dcterms:modified xsi:type="dcterms:W3CDTF">2024-10-29T20:58:41Z</dcterms:modified>
</cp:coreProperties>
</file>