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38FB-C650-4710-8C46-DD645B22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E339D-9666-CC5D-132A-352BB56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8B84-6961-DBCE-EBC6-8A93DCA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8623-5E7F-80B3-B162-67C7215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D500-A854-D2E2-8E78-1FA7B07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1B4F-4BA1-C2E6-08FD-B461254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D33E-21F2-4C4A-76CD-D213A00A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3357-0EE9-B33F-A612-4AE21C59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0C83-C6C4-C031-9AD1-0DBE33A1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E75-9F06-6EC8-173A-02C2094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C5BF4-6282-14E3-976C-F6D919687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FD6E-8095-2AC7-5CAD-2FF0C623A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67A6-A463-967D-434C-BB750F98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ABD6-560D-EB62-7428-BD95FF4F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FC00-5573-7DE2-5011-A2321819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5D27-2BF7-7383-1C03-5AC2E287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A33C-8F93-E8DB-8D6E-C8D32CC6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6DA1-8780-4A46-12FF-D332E015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5396-3738-B6DD-282D-9699F7EE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166A-842A-0C42-8820-B9D64F0F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E601-D47A-88C2-980C-AA1AB056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5D41-004C-E3E8-8A00-AC7BFDE9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685F-8CF6-8F3D-15C5-F1C4C8A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7CDA-081C-A11D-0FA3-83E13101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712C-D963-4C25-C0B1-4DC59959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FC4F-607C-F3DE-4611-002C7028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28A1-E0BC-A9BF-2B31-C70A8076E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97A4D-E9C8-B38D-B9C3-432F64A3B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BE20-96DF-01A6-7AE1-AFA6DE39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E57C-BF8E-74D8-3087-93743439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CB8A0-4A5E-7AA3-6B10-E9C08DB0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B16E-E521-A44E-A963-2A4DFB1F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6B4-B933-8B2A-3633-6BA13653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2DDF-1C01-2224-A138-F3C05EDD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DD5FF-656E-20AD-C0A1-3BC3A452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55D38-33A4-C891-53C9-F2A148986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34F7D-F976-4575-48EA-73608306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3561E-82E0-7254-9E0A-42495AC5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BE961-D445-0B8C-10F8-9C210348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1CB2-15EC-63E3-2F2D-576358AD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2E8F6-2F4D-9E52-E1A3-00F2C42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94039-C559-40E1-C8CA-6DAC47B3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75380-E3E0-EC99-876C-088EC33F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79DEB-8126-E761-C191-84FABCF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46AB3-552B-BB0D-4825-DA2E65AA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DBE50-8235-90A2-7DD9-D6A4F512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DF6-3656-84AC-CDC1-D3937DFB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A2DC-BD73-C10D-EB57-66EF50AE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6D8F-29D8-C135-FA89-FB96F290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923E-205A-176D-79B6-D9F70647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0359-0267-D4ED-7E4F-23415C58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316B7-1849-BFE6-CE08-94757906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8DCF-8967-9150-06D1-937D9084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70CED-7E90-D927-A2B1-455D4741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6C9FC-E3C9-1840-98BB-13BC56EA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16E78-1587-5B4F-C042-E754C06C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2EBD-2D2F-229C-EF1A-95A4468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0D581-B80F-EC2D-3A66-E955A55C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5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3C3C8-5F24-306F-6F60-95EFC5F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AECB-8D0F-C168-EC27-85974FF4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5B67-3FA2-8768-4A04-FFBB8F9E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2C681-13B7-42DF-8C40-2B3F02112717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D6CD-BB14-CFB2-B96B-4AA8EF964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E190-17A8-2264-5C19-5907C6A9E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11744-111D-45CF-A9DD-53DB0E8E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708B-B6DA-8A4C-FD5B-3AD82CB18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E7B0A-F769-7D58-35B3-403F6510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7D45BF-AD40-7B1C-12AF-C4A2D776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21" y="2873760"/>
            <a:ext cx="1834694" cy="1135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6DBF4-1EED-D24B-C4BA-5276F245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17" y="419394"/>
            <a:ext cx="2287370" cy="1429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DEB01-55A7-6F1C-B00A-727E2243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117" y="2730063"/>
            <a:ext cx="2287370" cy="1423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2BF242-5995-72FD-B86E-E0BBBB8E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65" y="2730063"/>
            <a:ext cx="2282578" cy="14232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FCDDF8-6C51-23FD-AF75-23EFDA00B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122" y="5008801"/>
            <a:ext cx="2295357" cy="14040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87C410-0E26-EA9D-CADB-721F149C78C2}"/>
              </a:ext>
            </a:extLst>
          </p:cNvPr>
          <p:cNvSpPr txBox="1"/>
          <p:nvPr/>
        </p:nvSpPr>
        <p:spPr>
          <a:xfrm>
            <a:off x="7656971" y="1853522"/>
            <a:ext cx="15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‘Chart’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36186-989B-A8C2-7018-1D7AD1408778}"/>
              </a:ext>
            </a:extLst>
          </p:cNvPr>
          <p:cNvSpPr txBox="1"/>
          <p:nvPr/>
        </p:nvSpPr>
        <p:spPr>
          <a:xfrm>
            <a:off x="7656971" y="4207240"/>
            <a:ext cx="15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‘Numerical’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DA3F7-8E55-027A-6159-C95F179064C9}"/>
              </a:ext>
            </a:extLst>
          </p:cNvPr>
          <p:cNvSpPr txBox="1"/>
          <p:nvPr/>
        </p:nvSpPr>
        <p:spPr>
          <a:xfrm>
            <a:off x="7656971" y="6384007"/>
            <a:ext cx="15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‘Slider’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012384-4425-ACBE-AC43-AF5E39398A63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462243" y="3441672"/>
            <a:ext cx="13582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29FC67-7938-0959-3B43-64ADED135CA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655215" y="3441672"/>
            <a:ext cx="16469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FBEBBE-06E2-AE94-8175-0013054BBE7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655215" y="1134297"/>
            <a:ext cx="1646902" cy="2307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02DC76-1D00-3CD4-5925-D08138F85822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655215" y="3441672"/>
            <a:ext cx="1642907" cy="2269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4A14184-9B68-D343-46A8-55C091198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669" y="453700"/>
            <a:ext cx="1830849" cy="1142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9F1DD-9781-F209-F22E-92BB2D249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772" y="1666032"/>
            <a:ext cx="1838537" cy="11428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D563AC-FEC3-9B2A-C879-7D04B544E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615" y="4074476"/>
            <a:ext cx="1834694" cy="114412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009BAF-7B59-15B3-33BB-0A187BCAFC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0521" y="5278702"/>
            <a:ext cx="1837255" cy="114540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F32036-0993-CCAA-1477-AD41A77B4FA7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2462243" y="1025120"/>
            <a:ext cx="1368426" cy="24165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359F3C-5AD0-C93F-5E32-64CEA25AFC22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2462243" y="2237452"/>
            <a:ext cx="1350529" cy="120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33B71E-A604-749D-26D4-55E75287C203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2462243" y="3441672"/>
            <a:ext cx="1354372" cy="12048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4DFD1C-87D6-34D8-BF9C-67E759ED3928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2462243" y="3441672"/>
            <a:ext cx="1358278" cy="24097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778FE7E-D464-EFA2-6528-F2C8111505C5}"/>
              </a:ext>
            </a:extLst>
          </p:cNvPr>
          <p:cNvSpPr txBox="1"/>
          <p:nvPr/>
        </p:nvSpPr>
        <p:spPr>
          <a:xfrm rot="17946406">
            <a:off x="1877563" y="1849135"/>
            <a:ext cx="25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3-extrema with global maximum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73B53C-8740-855E-A0ED-30BA4695673B}"/>
              </a:ext>
            </a:extLst>
          </p:cNvPr>
          <p:cNvSpPr txBox="1"/>
          <p:nvPr/>
        </p:nvSpPr>
        <p:spPr>
          <a:xfrm rot="19069696">
            <a:off x="2014440" y="2443808"/>
            <a:ext cx="25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global maximum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236C9-1586-2329-31E5-4DCBB190497A}"/>
              </a:ext>
            </a:extLst>
          </p:cNvPr>
          <p:cNvSpPr txBox="1"/>
          <p:nvPr/>
        </p:nvSpPr>
        <p:spPr>
          <a:xfrm rot="3645713">
            <a:off x="1988183" y="4578366"/>
            <a:ext cx="25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3-extrema with global minimum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14383D-119A-8378-A5E8-7C17B45723DF}"/>
              </a:ext>
            </a:extLst>
          </p:cNvPr>
          <p:cNvSpPr txBox="1"/>
          <p:nvPr/>
        </p:nvSpPr>
        <p:spPr>
          <a:xfrm rot="2504229">
            <a:off x="2049388" y="3951212"/>
            <a:ext cx="25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global minimum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6E98A0-C216-F097-EBD8-4F590514735C}"/>
              </a:ext>
            </a:extLst>
          </p:cNvPr>
          <p:cNvSpPr txBox="1"/>
          <p:nvPr/>
        </p:nvSpPr>
        <p:spPr>
          <a:xfrm>
            <a:off x="1831956" y="3220827"/>
            <a:ext cx="25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3D3612-468D-9A0B-EBF6-4D4A06351CBB}"/>
              </a:ext>
            </a:extLst>
          </p:cNvPr>
          <p:cNvSpPr txBox="1"/>
          <p:nvPr/>
        </p:nvSpPr>
        <p:spPr>
          <a:xfrm>
            <a:off x="17832" y="4296064"/>
            <a:ext cx="257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Fixation: ~N(1.5, 0.2) seconds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DD1AB1-0E2C-08B8-2D10-957645C5797C}"/>
              </a:ext>
            </a:extLst>
          </p:cNvPr>
          <p:cNvSpPr txBox="1"/>
          <p:nvPr/>
        </p:nvSpPr>
        <p:spPr>
          <a:xfrm>
            <a:off x="7266858" y="-3898"/>
            <a:ext cx="23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choice formats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A26FB8-ED18-824E-6FF7-ACE8CCD22A7F}"/>
              </a:ext>
            </a:extLst>
          </p:cNvPr>
          <p:cNvSpPr txBox="1"/>
          <p:nvPr/>
        </p:nvSpPr>
        <p:spPr>
          <a:xfrm>
            <a:off x="3567149" y="-8568"/>
            <a:ext cx="23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graph types</a:t>
            </a:r>
          </a:p>
        </p:txBody>
      </p:sp>
    </p:spTree>
    <p:extLst>
      <p:ext uri="{BB962C8B-B14F-4D97-AF65-F5344CB8AC3E}">
        <p14:creationId xmlns:p14="http://schemas.microsoft.com/office/powerpoint/2010/main" val="13897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graph&#10;&#10;Description automatically generated">
            <a:extLst>
              <a:ext uri="{FF2B5EF4-FFF2-40B4-BE49-F238E27FC236}">
                <a16:creationId xmlns:a16="http://schemas.microsoft.com/office/drawing/2014/main" id="{1A4C0635-4A2C-6C22-ADC8-9E3EC64A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09" y="850007"/>
            <a:ext cx="6904946" cy="5248140"/>
          </a:xfrm>
          <a:prstGeom prst="rect">
            <a:avLst/>
          </a:prstGeom>
        </p:spPr>
      </p:pic>
      <p:pic>
        <p:nvPicPr>
          <p:cNvPr id="23" name="Picture 22" descr="A screenshot of a graph&#10;&#10;Description automatically generated">
            <a:extLst>
              <a:ext uri="{FF2B5EF4-FFF2-40B4-BE49-F238E27FC236}">
                <a16:creationId xmlns:a16="http://schemas.microsoft.com/office/drawing/2014/main" id="{CB717587-ED1C-F6D5-444E-E0A53F72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4" y="850007"/>
            <a:ext cx="6904946" cy="52481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B1E40D-F4CB-B1D3-4298-1E5F1427C698}"/>
              </a:ext>
            </a:extLst>
          </p:cNvPr>
          <p:cNvSpPr txBox="1"/>
          <p:nvPr/>
        </p:nvSpPr>
        <p:spPr>
          <a:xfrm>
            <a:off x="3979572" y="388444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C52EF7-4BF7-CB34-82D3-61C1C0C3CDA4}"/>
              </a:ext>
            </a:extLst>
          </p:cNvPr>
          <p:cNvSpPr txBox="1"/>
          <p:nvPr/>
        </p:nvSpPr>
        <p:spPr>
          <a:xfrm>
            <a:off x="8343364" y="388444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Times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805A91-F1B5-133F-0491-054B364974CB}"/>
              </a:ext>
            </a:extLst>
          </p:cNvPr>
          <p:cNvSpPr/>
          <p:nvPr/>
        </p:nvSpPr>
        <p:spPr>
          <a:xfrm>
            <a:off x="4230710" y="5975795"/>
            <a:ext cx="5776175" cy="39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Estimates of effects of experimental conditions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DF5005-4BA8-836A-0E11-DDC65F8118F2}"/>
              </a:ext>
            </a:extLst>
          </p:cNvPr>
          <p:cNvSpPr/>
          <p:nvPr/>
        </p:nvSpPr>
        <p:spPr>
          <a:xfrm rot="16200000">
            <a:off x="-1509664" y="3116686"/>
            <a:ext cx="3715556" cy="39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Condition</a:t>
            </a:r>
          </a:p>
        </p:txBody>
      </p:sp>
    </p:spTree>
    <p:extLst>
      <p:ext uri="{BB962C8B-B14F-4D97-AF65-F5344CB8AC3E}">
        <p14:creationId xmlns:p14="http://schemas.microsoft.com/office/powerpoint/2010/main" val="33476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3B7D843A-386D-EC6B-8FAC-ECC3BDCE3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8" y="1554018"/>
            <a:ext cx="3686958" cy="2921408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23B1E5B1-34C5-A89F-84C1-2CEF978CF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7" y="1554018"/>
            <a:ext cx="3686958" cy="29214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11E857-8E63-47EF-05CF-15DEB60C97D9}"/>
              </a:ext>
            </a:extLst>
          </p:cNvPr>
          <p:cNvSpPr/>
          <p:nvPr/>
        </p:nvSpPr>
        <p:spPr>
          <a:xfrm>
            <a:off x="10523415" y="1594338"/>
            <a:ext cx="1340339" cy="566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1F7810F2-F79C-43DE-494A-DC32AEED2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07" y="1554017"/>
            <a:ext cx="3867520" cy="29214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95A7D4B-5751-A894-71D1-E50366169634}"/>
              </a:ext>
            </a:extLst>
          </p:cNvPr>
          <p:cNvSpPr/>
          <p:nvPr/>
        </p:nvSpPr>
        <p:spPr>
          <a:xfrm>
            <a:off x="10523415" y="1709057"/>
            <a:ext cx="1483528" cy="408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BB4712-665F-2EEC-5B2B-06D32C80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3989" y="1681424"/>
            <a:ext cx="945690" cy="2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28414DC-1A67-0BAA-689C-FEFA984C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59" y="984723"/>
            <a:ext cx="7602683" cy="5030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37DD2-643B-B6A8-1367-184BD8CF3DAD}"/>
              </a:ext>
            </a:extLst>
          </p:cNvPr>
          <p:cNvSpPr txBox="1"/>
          <p:nvPr/>
        </p:nvSpPr>
        <p:spPr>
          <a:xfrm>
            <a:off x="6088487" y="515160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Drift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FB3A6-0942-E84E-B63A-6AB3DB4C0673}"/>
              </a:ext>
            </a:extLst>
          </p:cNvPr>
          <p:cNvSpPr/>
          <p:nvPr/>
        </p:nvSpPr>
        <p:spPr>
          <a:xfrm>
            <a:off x="4015557" y="5873277"/>
            <a:ext cx="5776175" cy="39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Estimates of effects of experimental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97815E-902C-8A9D-6DB3-099D04CDB37F}"/>
              </a:ext>
            </a:extLst>
          </p:cNvPr>
          <p:cNvSpPr/>
          <p:nvPr/>
        </p:nvSpPr>
        <p:spPr>
          <a:xfrm rot="16200000">
            <a:off x="-352319" y="2883603"/>
            <a:ext cx="3715556" cy="39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Experimental Condition</a:t>
            </a:r>
          </a:p>
        </p:txBody>
      </p:sp>
    </p:spTree>
    <p:extLst>
      <p:ext uri="{BB962C8B-B14F-4D97-AF65-F5344CB8AC3E}">
        <p14:creationId xmlns:p14="http://schemas.microsoft.com/office/powerpoint/2010/main" val="26587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Savalia</dc:creator>
  <cp:lastModifiedBy>Tejas Savalia</cp:lastModifiedBy>
  <cp:revision>4</cp:revision>
  <dcterms:created xsi:type="dcterms:W3CDTF">2024-01-21T00:05:45Z</dcterms:created>
  <dcterms:modified xsi:type="dcterms:W3CDTF">2024-01-25T20:32:27Z</dcterms:modified>
</cp:coreProperties>
</file>