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6" d="100"/>
          <a:sy n="86" d="100"/>
        </p:scale>
        <p:origin x="27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567A-F96D-2818-3D1F-DA81EB9D1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4A034-1679-1E2F-307F-1A3C3185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084D-B21F-C964-17D9-5C6316E8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C84C-7A6D-91E7-EAF4-3A60CC45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CCB2-333C-EB32-BEB2-472D0E5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049-09A8-8384-3C75-BFDD2E0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990F-875B-8414-0BE4-7BDF9EA4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C5AD-C486-3E59-F87B-68CEB3DB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3BC-8107-BD29-FD1B-E1E232A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2138-E353-B95F-B6DB-F94E2A52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622C0-8153-4F47-8DEC-E9F3441C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6E44-6268-89BB-994D-DCEAC5F3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850E-1937-D6EA-1E31-48C8047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F6B1-E8FB-AE29-C31D-48B7737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79A1-D12D-99D6-AF86-80188FDF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F05E-FFA3-AA85-A413-15F65950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DAA3-F606-FA24-C890-6BC4C98B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AC52-F6AD-DBDB-37E6-CA3C95A1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F923-F1BE-9259-5C5F-D8CD3A87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63D6-AD54-75B8-5689-61605B9E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577D-9C55-CEAC-0F0E-412129FA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051F-7DA5-9312-700B-640CFA12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CF0E-25E6-286B-1476-1FD1154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401F-5103-060A-9401-C686436B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32A1-AC2B-71DF-7CEF-A42E85F3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018A-B12B-D932-56CC-6F2F186D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11E-E13C-5249-89B9-C96E7A71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19D17-17B4-E8FD-52EF-3BB8FEFC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6E26-31A0-3923-89ED-6FA6ED6A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86A48-043E-A4B0-0001-B9E29C28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7963-6CD6-8401-F8D3-FE0AAFB4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73D4-007B-9626-599C-C770FF43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7F95-C218-C195-27A5-F67FAC42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B6D48-A4F9-966F-B659-A1A1AC87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8F166-0C32-859E-04F2-754A1AFA4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A4395-C5A3-ADD9-DB4A-6E2F2925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B2F46-A383-EA74-8152-FBC01103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ACCD-7886-0BC1-B6EE-21FA7403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18E66-6A38-18B8-94A7-289350B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486-4FE8-BB3C-A53B-9564EA33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CC83F-D515-F0A7-682B-1B7AB44D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C31C3-0A30-D3DE-520F-2E49295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90181-BE57-EBE3-D226-82F5BDB8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8AAB-1F5F-8E9E-8354-07554BD7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7EA5F-ED9E-601A-C8B0-F18692FA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45B6B-EBB2-AD61-4E57-BDE1586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135-294D-933E-615A-72254E98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44B5-F1BA-51A2-93C3-FF91FFFD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18078-34A4-7408-FA49-275D5C0A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9DEC-6C54-FC70-F884-D3A4A2E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E83B8-0688-15A8-0BA0-10A65C68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2D9C-BB38-37B8-8BA4-C83BE876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C661-18E1-C5F8-66F3-4532A654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A8375-CEDE-B5CD-46F1-0BDC39FC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9727-5C0C-B39C-6EAF-C8DDB6EA2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A3D8-D522-7DBD-CDF7-B92AA73D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48FD-4147-0FC4-7517-80905A32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5878-4795-0513-BE42-18BB8861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49194-13A2-8113-EA97-5CDBA9CB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90C3-9440-29E6-0E6F-AAEE1742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F142-EF9C-9365-92EC-D6542CDE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FBF0-88FA-4D16-ACA0-AC8145A014B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68BC-B0CA-075A-53B3-DA835D867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BAF9-513D-CF74-E576-74710036C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8853-90D6-4FA4-8EB1-69252D8F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35B-6B69-4BB6-27E0-C6A34495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D130-2D05-E239-BD73-41DA5DF34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A44CB2-0423-78AE-9EF6-0B1102C08D48}"/>
              </a:ext>
            </a:extLst>
          </p:cNvPr>
          <p:cNvGrpSpPr/>
          <p:nvPr/>
        </p:nvGrpSpPr>
        <p:grpSpPr>
          <a:xfrm>
            <a:off x="5466774" y="102371"/>
            <a:ext cx="7503815" cy="6095239"/>
            <a:chOff x="3452416" y="1126671"/>
            <a:chExt cx="5660944" cy="46742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F6AB13-0E55-B81D-A377-711401AFB52A}"/>
                </a:ext>
              </a:extLst>
            </p:cNvPr>
            <p:cNvGrpSpPr/>
            <p:nvPr/>
          </p:nvGrpSpPr>
          <p:grpSpPr>
            <a:xfrm>
              <a:off x="5187042" y="1126671"/>
              <a:ext cx="2026229" cy="1944583"/>
              <a:chOff x="5187042" y="1126671"/>
              <a:chExt cx="2026229" cy="194458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4AC5AF-9533-4F03-E3A0-F20B8FEC794D}"/>
                  </a:ext>
                </a:extLst>
              </p:cNvPr>
              <p:cNvSpPr/>
              <p:nvPr/>
            </p:nvSpPr>
            <p:spPr>
              <a:xfrm>
                <a:off x="5878285" y="1126671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3D8D297-FC38-07BD-DD77-05646EB1264F}"/>
                  </a:ext>
                </a:extLst>
              </p:cNvPr>
              <p:cNvSpPr/>
              <p:nvPr/>
            </p:nvSpPr>
            <p:spPr>
              <a:xfrm>
                <a:off x="5187042" y="1730829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$8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C6F706-ACB2-4FE5-CFC8-3D519617123B}"/>
                  </a:ext>
                </a:extLst>
              </p:cNvPr>
              <p:cNvSpPr/>
              <p:nvPr/>
            </p:nvSpPr>
            <p:spPr>
              <a:xfrm>
                <a:off x="6634845" y="1730828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556981E-677C-86D8-7575-E364ED9AFD9B}"/>
                  </a:ext>
                </a:extLst>
              </p:cNvPr>
              <p:cNvSpPr/>
              <p:nvPr/>
            </p:nvSpPr>
            <p:spPr>
              <a:xfrm>
                <a:off x="6271064" y="2487999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$7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62B0A35-09BE-C7AB-BCFD-C93666E6CE51}"/>
                  </a:ext>
                </a:extLst>
              </p:cNvPr>
              <p:cNvSpPr/>
              <p:nvPr/>
            </p:nvSpPr>
            <p:spPr>
              <a:xfrm>
                <a:off x="5557157" y="2492828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$6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19B172-FFEF-6F2E-E808-EA76F9668795}"/>
                </a:ext>
              </a:extLst>
            </p:cNvPr>
            <p:cNvGrpSpPr/>
            <p:nvPr/>
          </p:nvGrpSpPr>
          <p:grpSpPr>
            <a:xfrm>
              <a:off x="3452416" y="3856341"/>
              <a:ext cx="2026229" cy="1944583"/>
              <a:chOff x="3244202" y="3622599"/>
              <a:chExt cx="2026229" cy="194458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CCA20B-7BF0-2186-1F97-979E4840E6B2}"/>
                  </a:ext>
                </a:extLst>
              </p:cNvPr>
              <p:cNvSpPr/>
              <p:nvPr/>
            </p:nvSpPr>
            <p:spPr>
              <a:xfrm>
                <a:off x="3935445" y="3622599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$9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9F0568-D97C-75D0-BCFF-6E1C4704874F}"/>
                  </a:ext>
                </a:extLst>
              </p:cNvPr>
              <p:cNvSpPr/>
              <p:nvPr/>
            </p:nvSpPr>
            <p:spPr>
              <a:xfrm>
                <a:off x="3244202" y="4226757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$8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9B6E712-529F-495C-747B-F13CEDA238A3}"/>
                  </a:ext>
                </a:extLst>
              </p:cNvPr>
              <p:cNvSpPr/>
              <p:nvPr/>
            </p:nvSpPr>
            <p:spPr>
              <a:xfrm>
                <a:off x="4692005" y="4226756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$10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7972AD3-922C-DAB8-7FB8-F15609363FB2}"/>
                  </a:ext>
                </a:extLst>
              </p:cNvPr>
              <p:cNvSpPr/>
              <p:nvPr/>
            </p:nvSpPr>
            <p:spPr>
              <a:xfrm>
                <a:off x="4328224" y="4983927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A17648-F990-4BE3-87DB-6382FDE00AE8}"/>
                  </a:ext>
                </a:extLst>
              </p:cNvPr>
              <p:cNvSpPr/>
              <p:nvPr/>
            </p:nvSpPr>
            <p:spPr>
              <a:xfrm>
                <a:off x="3614317" y="4988756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3A8E43-62A9-A2E1-19AF-9A8BCC219F6A}"/>
                </a:ext>
              </a:extLst>
            </p:cNvPr>
            <p:cNvGrpSpPr/>
            <p:nvPr/>
          </p:nvGrpSpPr>
          <p:grpSpPr>
            <a:xfrm>
              <a:off x="7087131" y="3851512"/>
              <a:ext cx="2026229" cy="1944583"/>
              <a:chOff x="7493663" y="3607173"/>
              <a:chExt cx="2026229" cy="194458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BAD355A-CF68-B55E-C29C-7BB8D9BFCC22}"/>
                  </a:ext>
                </a:extLst>
              </p:cNvPr>
              <p:cNvSpPr/>
              <p:nvPr/>
            </p:nvSpPr>
            <p:spPr>
              <a:xfrm>
                <a:off x="8184906" y="3607173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$14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559F02-084F-2234-2153-E985D03B37A7}"/>
                  </a:ext>
                </a:extLst>
              </p:cNvPr>
              <p:cNvSpPr/>
              <p:nvPr/>
            </p:nvSpPr>
            <p:spPr>
              <a:xfrm>
                <a:off x="7493663" y="4211331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$13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3FE06C-57B2-7A0D-9F0D-80C08D429EB7}"/>
                  </a:ext>
                </a:extLst>
              </p:cNvPr>
              <p:cNvSpPr/>
              <p:nvPr/>
            </p:nvSpPr>
            <p:spPr>
              <a:xfrm>
                <a:off x="8941466" y="4211330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C3B3A3-FD3A-8539-FD65-66833C9BB04D}"/>
                  </a:ext>
                </a:extLst>
              </p:cNvPr>
              <p:cNvSpPr/>
              <p:nvPr/>
            </p:nvSpPr>
            <p:spPr>
              <a:xfrm>
                <a:off x="8577685" y="4968501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$16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9A6D28-2EAE-36E5-6BCA-23329759FC44}"/>
                  </a:ext>
                </a:extLst>
              </p:cNvPr>
              <p:cNvSpPr/>
              <p:nvPr/>
            </p:nvSpPr>
            <p:spPr>
              <a:xfrm>
                <a:off x="7863778" y="4973330"/>
                <a:ext cx="578426" cy="57842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$15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1C89D-34CF-5C37-C404-F14C502B66E3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637376" y="2987790"/>
              <a:ext cx="1034248" cy="9532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704BE9-851C-64A8-3356-AB66B36716A1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>
              <a:off x="6764781" y="2981716"/>
              <a:ext cx="1098302" cy="9545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5DEBFB-E8CC-C70F-4ACE-A83CBECE11C8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3741629" y="4145554"/>
              <a:ext cx="402030" cy="3149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CB8EF5-F401-3F8A-8DCE-4C3FD18EBD60}"/>
                </a:ext>
              </a:extLst>
            </p:cNvPr>
            <p:cNvCxnSpPr>
              <a:cxnSpLocks/>
              <a:stCxn id="13" idx="0"/>
              <a:endCxn id="9" idx="3"/>
            </p:cNvCxnSpPr>
            <p:nvPr/>
          </p:nvCxnSpPr>
          <p:spPr>
            <a:xfrm flipV="1">
              <a:off x="4111744" y="4350058"/>
              <a:ext cx="116624" cy="872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39AB4C-45FA-4F80-4F90-B1FB2FFEACB0}"/>
                </a:ext>
              </a:extLst>
            </p:cNvPr>
            <p:cNvCxnSpPr>
              <a:cxnSpLocks/>
              <a:stCxn id="12" idx="0"/>
              <a:endCxn id="9" idx="5"/>
            </p:cNvCxnSpPr>
            <p:nvPr/>
          </p:nvCxnSpPr>
          <p:spPr>
            <a:xfrm flipH="1" flipV="1">
              <a:off x="4637376" y="4350058"/>
              <a:ext cx="188275" cy="8676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A6797-5191-979A-1810-9C18E9991996}"/>
                </a:ext>
              </a:extLst>
            </p:cNvPr>
            <p:cNvCxnSpPr>
              <a:cxnSpLocks/>
              <a:stCxn id="13" idx="1"/>
              <a:endCxn id="10" idx="4"/>
            </p:cNvCxnSpPr>
            <p:nvPr/>
          </p:nvCxnSpPr>
          <p:spPr>
            <a:xfrm flipH="1" flipV="1">
              <a:off x="3741629" y="5038925"/>
              <a:ext cx="165611" cy="2682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36CC4C-CEA1-F9C5-7D34-17DAD7A3B7B6}"/>
                </a:ext>
              </a:extLst>
            </p:cNvPr>
            <p:cNvCxnSpPr>
              <a:cxnSpLocks/>
              <a:stCxn id="12" idx="7"/>
              <a:endCxn id="11" idx="4"/>
            </p:cNvCxnSpPr>
            <p:nvPr/>
          </p:nvCxnSpPr>
          <p:spPr>
            <a:xfrm flipV="1">
              <a:off x="5030155" y="5038924"/>
              <a:ext cx="159277" cy="2634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7FB6E9-DBE6-A4B3-7A3C-F688AD047CAA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4400957" y="5506882"/>
              <a:ext cx="135481" cy="48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BD0B79-9070-CF63-2350-D74F32F53D78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4030842" y="4749711"/>
              <a:ext cx="86937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B0BF06-B634-079F-4EDF-7620CBDC2574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3946133" y="4954216"/>
              <a:ext cx="675014" cy="348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59605E-DA6E-279B-10FC-53CC30EFFF97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4316248" y="4954215"/>
              <a:ext cx="668680" cy="3529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062E0F8-2779-F8F5-D0C7-88B6F8226B85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356800" y="4201285"/>
              <a:ext cx="467347" cy="254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C0487C6-B578-5CDB-BB06-48D140558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460" y="4322710"/>
              <a:ext cx="116624" cy="872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AA7F46-7C38-E941-2A69-AECECCA8AB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2092" y="4322710"/>
              <a:ext cx="188275" cy="8676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6AB071-76A6-5926-28CA-F096BFF7F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6345" y="5011577"/>
              <a:ext cx="165611" cy="2682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254CB32-F141-72A9-098C-D7A538C13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4871" y="5011576"/>
              <a:ext cx="159277" cy="2634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03575B-5F8F-60F7-7189-43D8DDDCF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5673" y="5479534"/>
              <a:ext cx="135481" cy="48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0A8B3F-DD65-EF06-4976-903EC23D8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558" y="4722363"/>
              <a:ext cx="86937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DA248D-471A-8DC5-27F9-743BDCE95383}"/>
                </a:ext>
              </a:extLst>
            </p:cNvPr>
            <p:cNvCxnSpPr>
              <a:cxnSpLocks/>
            </p:cNvCxnSpPr>
            <p:nvPr/>
          </p:nvCxnSpPr>
          <p:spPr>
            <a:xfrm>
              <a:off x="7580849" y="4926868"/>
              <a:ext cx="675014" cy="348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CAD88F-24C3-28EA-1812-04327D050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964" y="4926867"/>
              <a:ext cx="668680" cy="3529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F4C523-8C33-1558-8AA4-4C2AB16F1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255" y="1410433"/>
              <a:ext cx="402030" cy="3149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2F036E-D7C1-3830-0271-34B5F4E0E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370" y="1614937"/>
              <a:ext cx="116624" cy="8724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874B5D-A500-41CC-EE33-4367EF46AB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2002" y="1614937"/>
              <a:ext cx="188275" cy="8676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4D55F57-5E2E-80E0-7306-9F3479215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6255" y="2303804"/>
              <a:ext cx="165611" cy="2682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71EC82-8BEF-7B20-B8FA-36B93C3C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4781" y="2303803"/>
              <a:ext cx="159277" cy="2634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FD89-827E-B3DD-D7A6-1CC4F7CFDEAF}"/>
                </a:ext>
              </a:extLst>
            </p:cNvPr>
            <p:cNvCxnSpPr>
              <a:cxnSpLocks/>
              <a:stCxn id="4" idx="6"/>
              <a:endCxn id="6" idx="0"/>
            </p:cNvCxnSpPr>
            <p:nvPr/>
          </p:nvCxnSpPr>
          <p:spPr>
            <a:xfrm>
              <a:off x="6456711" y="1415884"/>
              <a:ext cx="467347" cy="3149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51B58A-A220-8F9B-8088-10D1FE312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468" y="2014590"/>
              <a:ext cx="86937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BDF52C-DF1B-E0DE-9581-80BBAC7B5BCB}"/>
                </a:ext>
              </a:extLst>
            </p:cNvPr>
            <p:cNvCxnSpPr>
              <a:cxnSpLocks/>
            </p:cNvCxnSpPr>
            <p:nvPr/>
          </p:nvCxnSpPr>
          <p:spPr>
            <a:xfrm>
              <a:off x="5680759" y="2219095"/>
              <a:ext cx="675014" cy="348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533126-8666-D8F2-81E9-AC139725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874" y="2219094"/>
              <a:ext cx="668680" cy="3529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033C06-6B72-5D80-8A9F-4D7011EA378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78645" y="4744883"/>
              <a:ext cx="1608486" cy="48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98FD10-EBCE-6EC1-6BE4-EF23A7B9C496}"/>
              </a:ext>
            </a:extLst>
          </p:cNvPr>
          <p:cNvGrpSpPr/>
          <p:nvPr/>
        </p:nvGrpSpPr>
        <p:grpSpPr>
          <a:xfrm>
            <a:off x="13088" y="23536"/>
            <a:ext cx="4481871" cy="6834464"/>
            <a:chOff x="6544131" y="210865"/>
            <a:chExt cx="4481871" cy="6834464"/>
          </a:xfrm>
        </p:grpSpPr>
        <p:pic>
          <p:nvPicPr>
            <p:cNvPr id="128" name="Picture 127" descr="A hammer with a blue and orange handle&#10;&#10;Description automatically generated with medium confidence">
              <a:extLst>
                <a:ext uri="{FF2B5EF4-FFF2-40B4-BE49-F238E27FC236}">
                  <a16:creationId xmlns:a16="http://schemas.microsoft.com/office/drawing/2014/main" id="{E4F417EA-E611-C86A-37F7-53FAFDBA6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823" y="414133"/>
              <a:ext cx="1684067" cy="1090169"/>
            </a:xfrm>
            <a:prstGeom prst="rect">
              <a:avLst/>
            </a:prstGeom>
          </p:spPr>
        </p:pic>
        <p:pic>
          <p:nvPicPr>
            <p:cNvPr id="130" name="Picture 129" descr="A picture containing tool, hand tool&#10;&#10;Description automatically generated">
              <a:extLst>
                <a:ext uri="{FF2B5EF4-FFF2-40B4-BE49-F238E27FC236}">
                  <a16:creationId xmlns:a16="http://schemas.microsoft.com/office/drawing/2014/main" id="{ACEA25A8-312A-D6D6-077E-C713C52D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2283" y="246552"/>
              <a:ext cx="1226114" cy="1322614"/>
            </a:xfrm>
            <a:prstGeom prst="rect">
              <a:avLst/>
            </a:prstGeom>
          </p:spPr>
        </p:pic>
        <p:pic>
          <p:nvPicPr>
            <p:cNvPr id="132" name="Picture 131" descr="A wheelbarrow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E4572A67-6089-112D-1BA9-512A2D9F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547" y="210865"/>
              <a:ext cx="1615455" cy="1358301"/>
            </a:xfrm>
            <a:prstGeom prst="rect">
              <a:avLst/>
            </a:prstGeom>
          </p:spPr>
        </p:pic>
        <p:pic>
          <p:nvPicPr>
            <p:cNvPr id="134" name="Picture 133" descr="A picture containing tool, ax, axe&#10;&#10;Description automatically generated">
              <a:extLst>
                <a:ext uri="{FF2B5EF4-FFF2-40B4-BE49-F238E27FC236}">
                  <a16:creationId xmlns:a16="http://schemas.microsoft.com/office/drawing/2014/main" id="{ED9307E9-114A-958B-F3E0-217C3E6A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085" y="1702059"/>
              <a:ext cx="1684067" cy="1273607"/>
            </a:xfrm>
            <a:prstGeom prst="rect">
              <a:avLst/>
            </a:prstGeom>
          </p:spPr>
        </p:pic>
        <p:pic>
          <p:nvPicPr>
            <p:cNvPr id="136" name="Picture 135" descr="A close-up of a tool&#10;&#10;Description automatically generated with medium confidence">
              <a:extLst>
                <a:ext uri="{FF2B5EF4-FFF2-40B4-BE49-F238E27FC236}">
                  <a16:creationId xmlns:a16="http://schemas.microsoft.com/office/drawing/2014/main" id="{6E3AAEB5-3318-D935-70DC-FBFF0066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187" y="1696855"/>
              <a:ext cx="1278811" cy="1278811"/>
            </a:xfrm>
            <a:prstGeom prst="rect">
              <a:avLst/>
            </a:prstGeom>
          </p:spPr>
        </p:pic>
        <p:pic>
          <p:nvPicPr>
            <p:cNvPr id="138" name="Picture 137" descr="A close-up of a wrench&#10;&#10;Description automatically generated with medium confidence">
              <a:extLst>
                <a:ext uri="{FF2B5EF4-FFF2-40B4-BE49-F238E27FC236}">
                  <a16:creationId xmlns:a16="http://schemas.microsoft.com/office/drawing/2014/main" id="{C22BCC00-E703-BC4C-4FFC-13030975A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361" y="1712450"/>
              <a:ext cx="1521641" cy="1273608"/>
            </a:xfrm>
            <a:prstGeom prst="rect">
              <a:avLst/>
            </a:prstGeom>
          </p:spPr>
        </p:pic>
        <p:pic>
          <p:nvPicPr>
            <p:cNvPr id="140" name="Picture 139" descr="A screwdriver with a yellow handle&#10;&#10;Description automatically generated with medium confidence">
              <a:extLst>
                <a:ext uri="{FF2B5EF4-FFF2-40B4-BE49-F238E27FC236}">
                  <a16:creationId xmlns:a16="http://schemas.microsoft.com/office/drawing/2014/main" id="{BFE807AD-F18F-5EBB-87D8-1E95416AF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692" y="2994427"/>
              <a:ext cx="1684067" cy="1278164"/>
            </a:xfrm>
            <a:prstGeom prst="rect">
              <a:avLst/>
            </a:prstGeom>
          </p:spPr>
        </p:pic>
        <p:pic>
          <p:nvPicPr>
            <p:cNvPr id="142" name="Picture 141" descr="A red and black chainsaw&#10;&#10;Description automatically generated with low confidence">
              <a:extLst>
                <a:ext uri="{FF2B5EF4-FFF2-40B4-BE49-F238E27FC236}">
                  <a16:creationId xmlns:a16="http://schemas.microsoft.com/office/drawing/2014/main" id="{E38583C0-F4E7-0CAF-D7CC-E71EAC4E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46" y="2975666"/>
              <a:ext cx="1676586" cy="1273608"/>
            </a:xfrm>
            <a:prstGeom prst="rect">
              <a:avLst/>
            </a:prstGeom>
          </p:spPr>
        </p:pic>
        <p:pic>
          <p:nvPicPr>
            <p:cNvPr id="144" name="Picture 143" descr="A saw with a red handle&#10;&#10;Description automatically generated with medium confidence">
              <a:extLst>
                <a:ext uri="{FF2B5EF4-FFF2-40B4-BE49-F238E27FC236}">
                  <a16:creationId xmlns:a16="http://schemas.microsoft.com/office/drawing/2014/main" id="{E3794260-5CC5-0E67-301D-DF46CFC47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837" y="3079136"/>
              <a:ext cx="1278164" cy="1278164"/>
            </a:xfrm>
            <a:prstGeom prst="rect">
              <a:avLst/>
            </a:prstGeom>
          </p:spPr>
        </p:pic>
        <p:pic>
          <p:nvPicPr>
            <p:cNvPr id="146" name="Picture 145" descr="A picture containing tool, chisel, trowel&#10;&#10;Description automatically generated">
              <a:extLst>
                <a:ext uri="{FF2B5EF4-FFF2-40B4-BE49-F238E27FC236}">
                  <a16:creationId xmlns:a16="http://schemas.microsoft.com/office/drawing/2014/main" id="{B31E048B-3A98-A0E6-10E9-23288CC4A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18" y="4245296"/>
              <a:ext cx="1237790" cy="1275299"/>
            </a:xfrm>
            <a:prstGeom prst="rect">
              <a:avLst/>
            </a:prstGeom>
          </p:spPr>
        </p:pic>
        <p:pic>
          <p:nvPicPr>
            <p:cNvPr id="148" name="Picture 147" descr="A picture containing tool, power saw, power tool, plane&#10;&#10;Description automatically generated">
              <a:extLst>
                <a:ext uri="{FF2B5EF4-FFF2-40B4-BE49-F238E27FC236}">
                  <a16:creationId xmlns:a16="http://schemas.microsoft.com/office/drawing/2014/main" id="{903BB74C-8223-8729-1221-0828A284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782" y="4354705"/>
              <a:ext cx="1299580" cy="1299580"/>
            </a:xfrm>
            <a:prstGeom prst="rect">
              <a:avLst/>
            </a:prstGeom>
          </p:spPr>
        </p:pic>
        <p:pic>
          <p:nvPicPr>
            <p:cNvPr id="150" name="Picture 149" descr="A circular saw with a black and yellow handle&#10;&#10;Description automatically generated with low confidence">
              <a:extLst>
                <a:ext uri="{FF2B5EF4-FFF2-40B4-BE49-F238E27FC236}">
                  <a16:creationId xmlns:a16="http://schemas.microsoft.com/office/drawing/2014/main" id="{C4255F20-D8F5-7C50-27AD-8D4A7A9B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762" y="4565860"/>
              <a:ext cx="1368239" cy="773352"/>
            </a:xfrm>
            <a:prstGeom prst="rect">
              <a:avLst/>
            </a:prstGeom>
          </p:spPr>
        </p:pic>
        <p:pic>
          <p:nvPicPr>
            <p:cNvPr id="152" name="Picture 151" descr="A shovel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80CBF0E5-4609-4229-D642-397EDD1FF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31" y="5614204"/>
              <a:ext cx="1398852" cy="1398852"/>
            </a:xfrm>
            <a:prstGeom prst="rect">
              <a:avLst/>
            </a:prstGeom>
          </p:spPr>
        </p:pic>
        <p:pic>
          <p:nvPicPr>
            <p:cNvPr id="154" name="Picture 153" descr="A yellow trowel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B8B776F-9C15-EBBB-94E8-B2A4697F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575" y="5724549"/>
              <a:ext cx="1320780" cy="1320780"/>
            </a:xfrm>
            <a:prstGeom prst="rect">
              <a:avLst/>
            </a:prstGeom>
          </p:spPr>
        </p:pic>
        <p:pic>
          <p:nvPicPr>
            <p:cNvPr id="156" name="Picture 155" descr="A yellow and black pliers&#10;&#10;Description automatically generated with medium confidence">
              <a:extLst>
                <a:ext uri="{FF2B5EF4-FFF2-40B4-BE49-F238E27FC236}">
                  <a16:creationId xmlns:a16="http://schemas.microsoft.com/office/drawing/2014/main" id="{993798DA-FF32-A3A1-7CCB-36806E370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726421" y="6023094"/>
              <a:ext cx="1299580" cy="581071"/>
            </a:xfrm>
            <a:prstGeom prst="rect">
              <a:avLst/>
            </a:prstGeom>
          </p:spPr>
        </p:pic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4F06053-2879-E124-81EC-0E388F44EDD8}"/>
              </a:ext>
            </a:extLst>
          </p:cNvPr>
          <p:cNvSpPr/>
          <p:nvPr/>
        </p:nvSpPr>
        <p:spPr>
          <a:xfrm>
            <a:off x="4494958" y="2025645"/>
            <a:ext cx="2166307" cy="856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= Graph Node</a:t>
            </a:r>
          </a:p>
        </p:txBody>
      </p:sp>
    </p:spTree>
    <p:extLst>
      <p:ext uri="{BB962C8B-B14F-4D97-AF65-F5344CB8AC3E}">
        <p14:creationId xmlns:p14="http://schemas.microsoft.com/office/powerpoint/2010/main" val="1531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F66F2A-FAFF-D172-1101-F18CF53D9741}"/>
              </a:ext>
            </a:extLst>
          </p:cNvPr>
          <p:cNvGrpSpPr/>
          <p:nvPr/>
        </p:nvGrpSpPr>
        <p:grpSpPr>
          <a:xfrm>
            <a:off x="-178021" y="0"/>
            <a:ext cx="12624242" cy="4718097"/>
            <a:chOff x="-178021" y="0"/>
            <a:chExt cx="12624242" cy="471809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47995E-844C-98D1-628B-B480335BA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955" y="763597"/>
              <a:ext cx="5348621" cy="33428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CD90B8-4098-EB8D-A3FF-D96C08C28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4026" y="763596"/>
              <a:ext cx="5348621" cy="3342889"/>
            </a:xfrm>
            <a:prstGeom prst="rect">
              <a:avLst/>
            </a:prstGeom>
          </p:spPr>
        </p:pic>
        <p:pic>
          <p:nvPicPr>
            <p:cNvPr id="12" name="Graphic 11" descr="Checkmark with solid fill">
              <a:extLst>
                <a:ext uri="{FF2B5EF4-FFF2-40B4-BE49-F238E27FC236}">
                  <a16:creationId xmlns:a16="http://schemas.microsoft.com/office/drawing/2014/main" id="{AA0CA9E5-527E-0D26-4340-2D417042B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21493" y="3113922"/>
              <a:ext cx="434997" cy="434997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C756F5F0-6CE5-F266-90C9-7C60E13C5DCA}"/>
                </a:ext>
              </a:extLst>
            </p:cNvPr>
            <p:cNvSpPr/>
            <p:nvPr/>
          </p:nvSpPr>
          <p:spPr>
            <a:xfrm rot="16200000">
              <a:off x="5930469" y="2072623"/>
              <a:ext cx="461665" cy="853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A51B9-FFE5-C95A-50B1-9BC749340838}"/>
                </a:ext>
              </a:extLst>
            </p:cNvPr>
            <p:cNvSpPr txBox="1"/>
            <p:nvPr/>
          </p:nvSpPr>
          <p:spPr>
            <a:xfrm>
              <a:off x="-178021" y="0"/>
              <a:ext cx="63121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Is the tool smaller or larger than a shoebox?</a:t>
              </a:r>
            </a:p>
            <a:p>
              <a:pPr algn="ctr"/>
              <a:r>
                <a:rPr lang="en-US" sz="2400" dirty="0"/>
                <a:t>Is the tool’s value lower or higher than $10?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7AEBC2-D4A3-8C95-9C22-EB6C46E0D20C}"/>
                </a:ext>
              </a:extLst>
            </p:cNvPr>
            <p:cNvSpPr txBox="1"/>
            <p:nvPr/>
          </p:nvSpPr>
          <p:spPr>
            <a:xfrm>
              <a:off x="-178021" y="4256432"/>
              <a:ext cx="12624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Stimulus order: Eulerian walk (each edge visited exactly once) through the Graph Structure.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86FE6A-D393-9FAF-84C4-D66D3C51E770}"/>
                </a:ext>
              </a:extLst>
            </p:cNvPr>
            <p:cNvSpPr txBox="1"/>
            <p:nvPr/>
          </p:nvSpPr>
          <p:spPr>
            <a:xfrm>
              <a:off x="6134100" y="0"/>
              <a:ext cx="631212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Green checkmark Feedback = Correct</a:t>
              </a:r>
            </a:p>
            <a:p>
              <a:pPr algn="ctr"/>
              <a:r>
                <a:rPr lang="en-US" sz="2400" dirty="0"/>
                <a:t>Red </a:t>
              </a:r>
              <a:r>
                <a:rPr lang="en-US" sz="2400" dirty="0" err="1"/>
                <a:t>crossmark</a:t>
              </a:r>
              <a:r>
                <a:rPr lang="en-US" sz="2400" dirty="0"/>
                <a:t> feedback = Incorrect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11C60D-E112-16D5-0C26-F747F12D9740}"/>
                </a:ext>
              </a:extLst>
            </p:cNvPr>
            <p:cNvSpPr txBox="1"/>
            <p:nvPr/>
          </p:nvSpPr>
          <p:spPr>
            <a:xfrm>
              <a:off x="5598576" y="1345179"/>
              <a:ext cx="10815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 </a:t>
              </a:r>
            </a:p>
            <a:p>
              <a:pPr algn="ctr"/>
              <a:r>
                <a:rPr lang="en-US" dirty="0"/>
                <a:t>Response</a:t>
              </a:r>
            </a:p>
            <a:p>
              <a:pPr algn="ctr"/>
              <a:r>
                <a:rPr lang="en-US" dirty="0"/>
                <a:t>Keypress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28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9AFEF5-3B0A-4B25-9357-8CBDAF1F5093}"/>
              </a:ext>
            </a:extLst>
          </p:cNvPr>
          <p:cNvGrpSpPr/>
          <p:nvPr/>
        </p:nvGrpSpPr>
        <p:grpSpPr>
          <a:xfrm>
            <a:off x="-981433" y="366874"/>
            <a:ext cx="15780660" cy="6111650"/>
            <a:chOff x="-981433" y="366874"/>
            <a:chExt cx="15780660" cy="6111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8DBF59-FB64-2141-2400-A209B0BBE1A9}"/>
                </a:ext>
              </a:extLst>
            </p:cNvPr>
            <p:cNvGrpSpPr/>
            <p:nvPr/>
          </p:nvGrpSpPr>
          <p:grpSpPr>
            <a:xfrm>
              <a:off x="-981433" y="366874"/>
              <a:ext cx="7507224" cy="6099048"/>
              <a:chOff x="3452416" y="1126671"/>
              <a:chExt cx="5660944" cy="467425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49D4ADF-1A3C-C92D-B154-120F3B673DD5}"/>
                  </a:ext>
                </a:extLst>
              </p:cNvPr>
              <p:cNvGrpSpPr/>
              <p:nvPr/>
            </p:nvGrpSpPr>
            <p:grpSpPr>
              <a:xfrm>
                <a:off x="5187042" y="1126671"/>
                <a:ext cx="2026229" cy="1944583"/>
                <a:chOff x="5187042" y="1126671"/>
                <a:chExt cx="2026229" cy="1944583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772F627-A2E6-1685-EDDD-2F6A0A0C6054}"/>
                    </a:ext>
                  </a:extLst>
                </p:cNvPr>
                <p:cNvSpPr/>
                <p:nvPr/>
              </p:nvSpPr>
              <p:spPr>
                <a:xfrm>
                  <a:off x="5878285" y="112667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$4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2AC9108-ACF8-9932-A640-D71487B7D447}"/>
                    </a:ext>
                  </a:extLst>
                </p:cNvPr>
                <p:cNvSpPr/>
                <p:nvPr/>
              </p:nvSpPr>
              <p:spPr>
                <a:xfrm>
                  <a:off x="5187042" y="1730829"/>
                  <a:ext cx="578426" cy="578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9661C49-C61A-1387-12AB-D3235D17ACA6}"/>
                    </a:ext>
                  </a:extLst>
                </p:cNvPr>
                <p:cNvSpPr/>
                <p:nvPr/>
              </p:nvSpPr>
              <p:spPr>
                <a:xfrm>
                  <a:off x="6634845" y="1730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$5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749385C-F2A1-C680-A28B-56C9BE4B2D65}"/>
                    </a:ext>
                  </a:extLst>
                </p:cNvPr>
                <p:cNvSpPr/>
                <p:nvPr/>
              </p:nvSpPr>
              <p:spPr>
                <a:xfrm>
                  <a:off x="6271064" y="24879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$7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DC587A7-47D3-9349-D69B-ED41DE72A582}"/>
                    </a:ext>
                  </a:extLst>
                </p:cNvPr>
                <p:cNvSpPr/>
                <p:nvPr/>
              </p:nvSpPr>
              <p:spPr>
                <a:xfrm>
                  <a:off x="5557157" y="2492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$6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36CC19B-2E7F-25DD-5501-A97BD5AB2A42}"/>
                  </a:ext>
                </a:extLst>
              </p:cNvPr>
              <p:cNvGrpSpPr/>
              <p:nvPr/>
            </p:nvGrpSpPr>
            <p:grpSpPr>
              <a:xfrm>
                <a:off x="3452416" y="3856341"/>
                <a:ext cx="2026229" cy="1944583"/>
                <a:chOff x="3244202" y="3622599"/>
                <a:chExt cx="2026229" cy="194458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EF715E4-24C2-AEBD-A791-A96FFCD1579E}"/>
                    </a:ext>
                  </a:extLst>
                </p:cNvPr>
                <p:cNvSpPr/>
                <p:nvPr/>
              </p:nvSpPr>
              <p:spPr>
                <a:xfrm>
                  <a:off x="3935445" y="36225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$9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0C52C04-1D12-C60C-6D63-B439CDCB5EB4}"/>
                    </a:ext>
                  </a:extLst>
                </p:cNvPr>
                <p:cNvSpPr/>
                <p:nvPr/>
              </p:nvSpPr>
              <p:spPr>
                <a:xfrm>
                  <a:off x="3244202" y="422675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762F05F-51D0-AC38-838E-A8592EBA4951}"/>
                    </a:ext>
                  </a:extLst>
                </p:cNvPr>
                <p:cNvSpPr/>
                <p:nvPr/>
              </p:nvSpPr>
              <p:spPr>
                <a:xfrm>
                  <a:off x="4692005" y="4226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$10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586F439-5827-6AFD-59CC-5F6D75DD7701}"/>
                    </a:ext>
                  </a:extLst>
                </p:cNvPr>
                <p:cNvSpPr/>
                <p:nvPr/>
              </p:nvSpPr>
              <p:spPr>
                <a:xfrm>
                  <a:off x="4328224" y="498392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E1F2498-67E5-3BFC-56B6-65A4974B3BCB}"/>
                    </a:ext>
                  </a:extLst>
                </p:cNvPr>
                <p:cNvSpPr/>
                <p:nvPr/>
              </p:nvSpPr>
              <p:spPr>
                <a:xfrm>
                  <a:off x="3614317" y="4988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50A753-4C4B-3898-F7B4-2B8F5F36C74E}"/>
                  </a:ext>
                </a:extLst>
              </p:cNvPr>
              <p:cNvGrpSpPr/>
              <p:nvPr/>
            </p:nvGrpSpPr>
            <p:grpSpPr>
              <a:xfrm>
                <a:off x="7087131" y="3851512"/>
                <a:ext cx="2026229" cy="1944583"/>
                <a:chOff x="7493663" y="3607173"/>
                <a:chExt cx="2026229" cy="1944583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4FD3102-5A73-8B52-9408-41078B9CFCB8}"/>
                    </a:ext>
                  </a:extLst>
                </p:cNvPr>
                <p:cNvSpPr/>
                <p:nvPr/>
              </p:nvSpPr>
              <p:spPr>
                <a:xfrm>
                  <a:off x="8184906" y="3607173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$14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0204BFC-EDA1-FADE-2B93-1A2D1EF8BC63}"/>
                    </a:ext>
                  </a:extLst>
                </p:cNvPr>
                <p:cNvSpPr/>
                <p:nvPr/>
              </p:nvSpPr>
              <p:spPr>
                <a:xfrm>
                  <a:off x="7493663" y="421133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$13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C575751-FB16-0847-4E1E-731336FCAD02}"/>
                    </a:ext>
                  </a:extLst>
                </p:cNvPr>
                <p:cNvSpPr/>
                <p:nvPr/>
              </p:nvSpPr>
              <p:spPr>
                <a:xfrm>
                  <a:off x="8941466" y="4211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8CB8DF6C-10A0-E35C-7E84-CA84C1AA325A}"/>
                    </a:ext>
                  </a:extLst>
                </p:cNvPr>
                <p:cNvSpPr/>
                <p:nvPr/>
              </p:nvSpPr>
              <p:spPr>
                <a:xfrm>
                  <a:off x="8577685" y="496850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$16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2A78A8D-A8C9-4522-ABF1-722C0173A7D7}"/>
                    </a:ext>
                  </a:extLst>
                </p:cNvPr>
                <p:cNvSpPr/>
                <p:nvPr/>
              </p:nvSpPr>
              <p:spPr>
                <a:xfrm>
                  <a:off x="7863778" y="4973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$15</a:t>
                  </a: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A7AF9AB-37DC-6CAC-B15E-7A945B44748F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4637376" y="2987790"/>
                <a:ext cx="1034248" cy="9532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64503A-D198-3FA6-233B-54F40E7B339C}"/>
                  </a:ext>
                </a:extLst>
              </p:cNvPr>
              <p:cNvCxnSpPr>
                <a:cxnSpLocks/>
                <a:stCxn id="51" idx="5"/>
                <a:endCxn id="38" idx="1"/>
              </p:cNvCxnSpPr>
              <p:nvPr/>
            </p:nvCxnSpPr>
            <p:spPr>
              <a:xfrm>
                <a:off x="6764781" y="2981716"/>
                <a:ext cx="1098302" cy="9545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8B4B859-363D-9CDF-65E5-790BD9C874AC}"/>
                  </a:ext>
                </a:extLst>
              </p:cNvPr>
              <p:cNvCxnSpPr>
                <a:cxnSpLocks/>
                <a:stCxn id="44" idx="0"/>
                <a:endCxn id="43" idx="2"/>
              </p:cNvCxnSpPr>
              <p:nvPr/>
            </p:nvCxnSpPr>
            <p:spPr>
              <a:xfrm flipV="1">
                <a:off x="3741629" y="4145554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A6AFA11-26EC-D53B-2936-FD07B99DEAFB}"/>
                  </a:ext>
                </a:extLst>
              </p:cNvPr>
              <p:cNvCxnSpPr>
                <a:cxnSpLocks/>
                <a:stCxn id="47" idx="0"/>
                <a:endCxn id="43" idx="3"/>
              </p:cNvCxnSpPr>
              <p:nvPr/>
            </p:nvCxnSpPr>
            <p:spPr>
              <a:xfrm flipV="1">
                <a:off x="4111744" y="4350058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AB6C014-952A-8B5F-E186-78ECC13498D3}"/>
                  </a:ext>
                </a:extLst>
              </p:cNvPr>
              <p:cNvCxnSpPr>
                <a:cxnSpLocks/>
                <a:stCxn id="46" idx="0"/>
                <a:endCxn id="43" idx="5"/>
              </p:cNvCxnSpPr>
              <p:nvPr/>
            </p:nvCxnSpPr>
            <p:spPr>
              <a:xfrm flipH="1" flipV="1">
                <a:off x="4637376" y="4350058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86E20EE-43CD-82D3-CBC6-0C07490B7820}"/>
                  </a:ext>
                </a:extLst>
              </p:cNvPr>
              <p:cNvCxnSpPr>
                <a:cxnSpLocks/>
                <a:stCxn id="47" idx="1"/>
                <a:endCxn id="44" idx="4"/>
              </p:cNvCxnSpPr>
              <p:nvPr/>
            </p:nvCxnSpPr>
            <p:spPr>
              <a:xfrm flipH="1" flipV="1">
                <a:off x="3741629" y="5038925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F779E1-E8A1-7190-0172-CA38A22DD0A3}"/>
                  </a:ext>
                </a:extLst>
              </p:cNvPr>
              <p:cNvCxnSpPr>
                <a:cxnSpLocks/>
                <a:stCxn id="46" idx="7"/>
                <a:endCxn id="45" idx="4"/>
              </p:cNvCxnSpPr>
              <p:nvPr/>
            </p:nvCxnSpPr>
            <p:spPr>
              <a:xfrm flipV="1">
                <a:off x="5030155" y="5038924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E5B8FD-2389-020C-C94C-708F81A5A1AE}"/>
                  </a:ext>
                </a:extLst>
              </p:cNvPr>
              <p:cNvCxnSpPr>
                <a:cxnSpLocks/>
                <a:stCxn id="47" idx="6"/>
                <a:endCxn id="46" idx="2"/>
              </p:cNvCxnSpPr>
              <p:nvPr/>
            </p:nvCxnSpPr>
            <p:spPr>
              <a:xfrm flipV="1">
                <a:off x="4400957" y="5506882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7ACFE24-4602-89D8-BB1B-F2ADBBBACFAE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4030842" y="4749711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6AD28B-69E0-7155-796F-6376A73FC919}"/>
                  </a:ext>
                </a:extLst>
              </p:cNvPr>
              <p:cNvCxnSpPr>
                <a:cxnSpLocks/>
                <a:stCxn id="44" idx="5"/>
                <a:endCxn id="46" idx="1"/>
              </p:cNvCxnSpPr>
              <p:nvPr/>
            </p:nvCxnSpPr>
            <p:spPr>
              <a:xfrm>
                <a:off x="3946133" y="4954216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8BCF2F-A69D-00CD-DEE1-E75E708A90A2}"/>
                  </a:ext>
                </a:extLst>
              </p:cNvPr>
              <p:cNvCxnSpPr>
                <a:cxnSpLocks/>
                <a:stCxn id="45" idx="3"/>
                <a:endCxn id="47" idx="7"/>
              </p:cNvCxnSpPr>
              <p:nvPr/>
            </p:nvCxnSpPr>
            <p:spPr>
              <a:xfrm flipH="1">
                <a:off x="4316248" y="4954215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18DFEF-3880-991B-65BC-7A5A19340525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8356800" y="4201285"/>
                <a:ext cx="467347" cy="2543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9A3323D-D836-4A26-0253-D677AC57E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6460" y="4322710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E9F706-849C-7BD5-753E-53DE909FC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2092" y="4322710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2A76CD2-8F5B-5094-34C7-2B2993AA86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6345" y="5011577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F0EDCB-5C5B-3ACB-EE92-D21754B7E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871" y="5011576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4DCA781-A982-596D-58A5-180F892B2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673" y="5479534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0EBE73A-8DC2-0888-E2C6-B7071C2F6C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558" y="4722363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1B06C7-F94D-C3D6-905F-3DC8AD32A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0849" y="4926868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89D494-3026-F220-EDA9-30510F502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0964" y="4926867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58D5169-7554-0DAE-942A-8ABDE9B40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6255" y="1410433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F7FBEA-3115-3C17-F98A-D2C706484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370" y="1614937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150FF9E-C132-D02F-1650-E7D2F7BA3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002" y="1614937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6E950B1-791B-8E31-4143-74532F48D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6255" y="2303804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A6BC949-AFF1-DD80-1B49-F7CF3D03B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4781" y="2303803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5B5736F-D21D-0875-F795-72193CB1C1E8}"/>
                  </a:ext>
                </a:extLst>
              </p:cNvPr>
              <p:cNvCxnSpPr>
                <a:cxnSpLocks/>
                <a:stCxn id="48" idx="6"/>
                <a:endCxn id="50" idx="0"/>
              </p:cNvCxnSpPr>
              <p:nvPr/>
            </p:nvCxnSpPr>
            <p:spPr>
              <a:xfrm>
                <a:off x="6456711" y="1415884"/>
                <a:ext cx="467347" cy="3149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3CE8978-7859-B40A-5554-24B1DD65D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468" y="2014590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DDFB77F-9262-68A6-6645-57CD484E8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0759" y="2219095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D4385B-38E7-34E1-CE61-BE0567E5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874" y="2219094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C1671C-113B-26A1-1491-A172E8EEAE01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5478645" y="4744883"/>
                <a:ext cx="1608486" cy="4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0127E1-134E-D202-2F08-A23CF45E6254}"/>
                </a:ext>
              </a:extLst>
            </p:cNvPr>
            <p:cNvGrpSpPr/>
            <p:nvPr/>
          </p:nvGrpSpPr>
          <p:grpSpPr>
            <a:xfrm>
              <a:off x="7292003" y="379476"/>
              <a:ext cx="7507224" cy="6099048"/>
              <a:chOff x="3452416" y="1126671"/>
              <a:chExt cx="5660944" cy="46742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7325B9C-8CF6-A1E2-2259-D7C4E33E8115}"/>
                  </a:ext>
                </a:extLst>
              </p:cNvPr>
              <p:cNvGrpSpPr/>
              <p:nvPr/>
            </p:nvGrpSpPr>
            <p:grpSpPr>
              <a:xfrm>
                <a:off x="5187042" y="1126671"/>
                <a:ext cx="2026229" cy="1944583"/>
                <a:chOff x="5187042" y="1126671"/>
                <a:chExt cx="2026229" cy="1944583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C77EA0A-23B3-1FB0-049B-CB1B16724D54}"/>
                    </a:ext>
                  </a:extLst>
                </p:cNvPr>
                <p:cNvSpPr/>
                <p:nvPr/>
              </p:nvSpPr>
              <p:spPr>
                <a:xfrm>
                  <a:off x="5878285" y="112667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$4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0E25521-6A21-7CBC-5814-A11E7A58E4A6}"/>
                    </a:ext>
                  </a:extLst>
                </p:cNvPr>
                <p:cNvSpPr/>
                <p:nvPr/>
              </p:nvSpPr>
              <p:spPr>
                <a:xfrm>
                  <a:off x="5187042" y="173082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426FD0E-213C-F9E0-E233-EDF11D0673E4}"/>
                    </a:ext>
                  </a:extLst>
                </p:cNvPr>
                <p:cNvSpPr/>
                <p:nvPr/>
              </p:nvSpPr>
              <p:spPr>
                <a:xfrm>
                  <a:off x="6634845" y="1730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$5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D3A7258-23C6-59A1-B94E-A57A934B14E5}"/>
                    </a:ext>
                  </a:extLst>
                </p:cNvPr>
                <p:cNvSpPr/>
                <p:nvPr/>
              </p:nvSpPr>
              <p:spPr>
                <a:xfrm>
                  <a:off x="6271064" y="24879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$7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E6D9D0CA-8E4B-B51E-F265-76AC4219F11A}"/>
                    </a:ext>
                  </a:extLst>
                </p:cNvPr>
                <p:cNvSpPr/>
                <p:nvPr/>
              </p:nvSpPr>
              <p:spPr>
                <a:xfrm>
                  <a:off x="5557157" y="2492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$6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7F1501F-FA20-D22B-CBC3-72F19BA9621D}"/>
                  </a:ext>
                </a:extLst>
              </p:cNvPr>
              <p:cNvGrpSpPr/>
              <p:nvPr/>
            </p:nvGrpSpPr>
            <p:grpSpPr>
              <a:xfrm>
                <a:off x="3452416" y="3856341"/>
                <a:ext cx="2026229" cy="1944583"/>
                <a:chOff x="3244202" y="3622599"/>
                <a:chExt cx="2026229" cy="194458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FB1D93E-F712-4E63-6425-EAC189FA406B}"/>
                    </a:ext>
                  </a:extLst>
                </p:cNvPr>
                <p:cNvSpPr/>
                <p:nvPr/>
              </p:nvSpPr>
              <p:spPr>
                <a:xfrm>
                  <a:off x="3935445" y="36225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$9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DC06F7B-0752-B06F-315C-026E662213EB}"/>
                    </a:ext>
                  </a:extLst>
                </p:cNvPr>
                <p:cNvSpPr/>
                <p:nvPr/>
              </p:nvSpPr>
              <p:spPr>
                <a:xfrm>
                  <a:off x="3244202" y="4226757"/>
                  <a:ext cx="578426" cy="57842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5BBEBD87-5B09-EFAF-2249-22792F82CEA2}"/>
                    </a:ext>
                  </a:extLst>
                </p:cNvPr>
                <p:cNvSpPr/>
                <p:nvPr/>
              </p:nvSpPr>
              <p:spPr>
                <a:xfrm>
                  <a:off x="4692005" y="4226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$10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3BE8811-413D-EF13-69C4-AF141CCB9EF2}"/>
                    </a:ext>
                  </a:extLst>
                </p:cNvPr>
                <p:cNvSpPr/>
                <p:nvPr/>
              </p:nvSpPr>
              <p:spPr>
                <a:xfrm>
                  <a:off x="4328224" y="498392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$11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3859082-8B53-DDAA-895B-D5795B8EDCF4}"/>
                    </a:ext>
                  </a:extLst>
                </p:cNvPr>
                <p:cNvSpPr/>
                <p:nvPr/>
              </p:nvSpPr>
              <p:spPr>
                <a:xfrm>
                  <a:off x="3614317" y="4988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1F58F9F-B1C5-1345-95F7-A7893A260E13}"/>
                  </a:ext>
                </a:extLst>
              </p:cNvPr>
              <p:cNvGrpSpPr/>
              <p:nvPr/>
            </p:nvGrpSpPr>
            <p:grpSpPr>
              <a:xfrm>
                <a:off x="7087131" y="3851512"/>
                <a:ext cx="2026229" cy="1944583"/>
                <a:chOff x="7493663" y="3607173"/>
                <a:chExt cx="2026229" cy="1944583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6918148-BE50-159D-53F5-DCC50CFF95BD}"/>
                    </a:ext>
                  </a:extLst>
                </p:cNvPr>
                <p:cNvSpPr/>
                <p:nvPr/>
              </p:nvSpPr>
              <p:spPr>
                <a:xfrm>
                  <a:off x="8184906" y="3607173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$14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2E8D566-CDCB-0110-7040-96BA1F331E97}"/>
                    </a:ext>
                  </a:extLst>
                </p:cNvPr>
                <p:cNvSpPr/>
                <p:nvPr/>
              </p:nvSpPr>
              <p:spPr>
                <a:xfrm>
                  <a:off x="7493663" y="421133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$13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C70B553-08E6-ADD3-9F87-9C5DD1EF99FB}"/>
                    </a:ext>
                  </a:extLst>
                </p:cNvPr>
                <p:cNvSpPr/>
                <p:nvPr/>
              </p:nvSpPr>
              <p:spPr>
                <a:xfrm>
                  <a:off x="8941466" y="4211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EB40246-FF48-3116-6A5C-222C11D18536}"/>
                    </a:ext>
                  </a:extLst>
                </p:cNvPr>
                <p:cNvSpPr/>
                <p:nvPr/>
              </p:nvSpPr>
              <p:spPr>
                <a:xfrm>
                  <a:off x="8577685" y="496850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$16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0FAD2D8-E6F7-F7CE-C406-5294671DA241}"/>
                    </a:ext>
                  </a:extLst>
                </p:cNvPr>
                <p:cNvSpPr/>
                <p:nvPr/>
              </p:nvSpPr>
              <p:spPr>
                <a:xfrm>
                  <a:off x="7863778" y="4973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$15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CE47513-830B-A6D9-4D82-513129ACA810}"/>
                  </a:ext>
                </a:extLst>
              </p:cNvPr>
              <p:cNvCxnSpPr>
                <a:cxnSpLocks/>
                <a:stCxn id="92" idx="7"/>
              </p:cNvCxnSpPr>
              <p:nvPr/>
            </p:nvCxnSpPr>
            <p:spPr>
              <a:xfrm flipV="1">
                <a:off x="4637376" y="2987790"/>
                <a:ext cx="1034248" cy="9532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25393D6-C8C9-46C2-54FD-32A9527DA219}"/>
                  </a:ext>
                </a:extLst>
              </p:cNvPr>
              <p:cNvCxnSpPr>
                <a:cxnSpLocks/>
                <a:stCxn id="100" idx="5"/>
                <a:endCxn id="87" idx="1"/>
              </p:cNvCxnSpPr>
              <p:nvPr/>
            </p:nvCxnSpPr>
            <p:spPr>
              <a:xfrm>
                <a:off x="6764781" y="2981716"/>
                <a:ext cx="1098302" cy="9545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797F379-7D14-9791-FFAC-B8D5319726C3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3741629" y="4145554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66FF9D-A334-9C1A-DF7C-21FF773A7D8E}"/>
                  </a:ext>
                </a:extLst>
              </p:cNvPr>
              <p:cNvCxnSpPr>
                <a:cxnSpLocks/>
                <a:stCxn id="96" idx="0"/>
                <a:endCxn id="92" idx="3"/>
              </p:cNvCxnSpPr>
              <p:nvPr/>
            </p:nvCxnSpPr>
            <p:spPr>
              <a:xfrm flipV="1">
                <a:off x="4111744" y="4350058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2D88EAA-CA25-E3A5-7B25-BC032347022C}"/>
                  </a:ext>
                </a:extLst>
              </p:cNvPr>
              <p:cNvCxnSpPr>
                <a:cxnSpLocks/>
                <a:stCxn id="95" idx="0"/>
                <a:endCxn id="92" idx="5"/>
              </p:cNvCxnSpPr>
              <p:nvPr/>
            </p:nvCxnSpPr>
            <p:spPr>
              <a:xfrm flipH="1" flipV="1">
                <a:off x="4637376" y="4350058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F93807A-B7B4-3CB5-B3BF-3A9E78D41E5D}"/>
                  </a:ext>
                </a:extLst>
              </p:cNvPr>
              <p:cNvCxnSpPr>
                <a:cxnSpLocks/>
                <a:stCxn id="96" idx="1"/>
                <a:endCxn id="93" idx="4"/>
              </p:cNvCxnSpPr>
              <p:nvPr/>
            </p:nvCxnSpPr>
            <p:spPr>
              <a:xfrm flipH="1" flipV="1">
                <a:off x="3741629" y="5038925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26D3D58-B036-F3FB-0EFD-9091AA91F177}"/>
                  </a:ext>
                </a:extLst>
              </p:cNvPr>
              <p:cNvCxnSpPr>
                <a:cxnSpLocks/>
                <a:stCxn id="95" idx="7"/>
                <a:endCxn id="94" idx="4"/>
              </p:cNvCxnSpPr>
              <p:nvPr/>
            </p:nvCxnSpPr>
            <p:spPr>
              <a:xfrm flipV="1">
                <a:off x="5030155" y="5038924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A53DD1D-ABF3-653C-A80F-B92F95F790E9}"/>
                  </a:ext>
                </a:extLst>
              </p:cNvPr>
              <p:cNvCxnSpPr>
                <a:cxnSpLocks/>
                <a:stCxn id="96" idx="6"/>
                <a:endCxn id="95" idx="2"/>
              </p:cNvCxnSpPr>
              <p:nvPr/>
            </p:nvCxnSpPr>
            <p:spPr>
              <a:xfrm flipV="1">
                <a:off x="4400957" y="5506882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0E79B6E-14A5-77A6-34BE-79BFAD5B5478}"/>
                  </a:ext>
                </a:extLst>
              </p:cNvPr>
              <p:cNvCxnSpPr>
                <a:cxnSpLocks/>
                <a:stCxn id="93" idx="6"/>
                <a:endCxn id="94" idx="2"/>
              </p:cNvCxnSpPr>
              <p:nvPr/>
            </p:nvCxnSpPr>
            <p:spPr>
              <a:xfrm flipV="1">
                <a:off x="4030842" y="4749711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361BF43-BF97-CA00-6AF7-17F44BA91B78}"/>
                  </a:ext>
                </a:extLst>
              </p:cNvPr>
              <p:cNvCxnSpPr>
                <a:cxnSpLocks/>
                <a:stCxn id="93" idx="5"/>
                <a:endCxn id="95" idx="1"/>
              </p:cNvCxnSpPr>
              <p:nvPr/>
            </p:nvCxnSpPr>
            <p:spPr>
              <a:xfrm>
                <a:off x="3946133" y="4954216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E37742-8E13-C9E0-BAAE-E8B64D650DAB}"/>
                  </a:ext>
                </a:extLst>
              </p:cNvPr>
              <p:cNvCxnSpPr>
                <a:cxnSpLocks/>
                <a:stCxn id="94" idx="3"/>
                <a:endCxn id="96" idx="7"/>
              </p:cNvCxnSpPr>
              <p:nvPr/>
            </p:nvCxnSpPr>
            <p:spPr>
              <a:xfrm flipH="1">
                <a:off x="4316248" y="4954215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7AF5231-FA29-5B2A-2561-5A9AEDDE90BF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8356800" y="4201285"/>
                <a:ext cx="467347" cy="2543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E49F0FC-5B72-BA19-C3E8-B27CE669F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6460" y="4322710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F9773B9-0384-6471-CF5B-903BEE003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2092" y="4322710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22B97AA-265D-2F97-3D13-477325727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6345" y="5011577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269911D-091F-92E5-FB24-A2ED229E98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871" y="5011576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B94CB73-6B5C-9DA1-6C7D-D59EF3FF8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673" y="5479534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4AD26C6-1972-67D1-AC09-7E76EF6E5A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558" y="4722363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D9CD091-AE61-6BB1-F824-3B896EECC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0849" y="4926868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794A8CB-DA90-0E55-BBEC-829303839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0964" y="4926867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9921DFD-6C96-2D90-A5FC-599AB2553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6255" y="1410433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11C672-89A1-E2AF-B155-693B411E58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370" y="1614937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26D722C-9B6D-8804-C9DB-F0493D2741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002" y="1614937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F4E14-BE30-40D6-88E9-3F298A67E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6255" y="2303804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9A39496-2BB1-221B-D367-7C943D3951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4781" y="2303803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DFE136A-C5AF-55C3-2213-54892F31CB91}"/>
                  </a:ext>
                </a:extLst>
              </p:cNvPr>
              <p:cNvCxnSpPr>
                <a:cxnSpLocks/>
                <a:stCxn id="97" idx="6"/>
                <a:endCxn id="99" idx="0"/>
              </p:cNvCxnSpPr>
              <p:nvPr/>
            </p:nvCxnSpPr>
            <p:spPr>
              <a:xfrm>
                <a:off x="6456711" y="1415884"/>
                <a:ext cx="467347" cy="3149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8840E09-CBD6-C1F6-7B46-4C31D2FE73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468" y="2014590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630D0BA-5BC8-970A-065F-54D4B739E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0759" y="2219095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FCD0DAA-F017-B4E0-FC6D-CCA864DDC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874" y="2219094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6A2FEB-D414-F203-8EE8-59A444E52832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flipV="1">
                <a:off x="5478645" y="4744883"/>
                <a:ext cx="1608486" cy="4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A2A10031-E90B-05BF-9A85-5ADEFAFFF42B}"/>
                </a:ext>
              </a:extLst>
            </p:cNvPr>
            <p:cNvSpPr/>
            <p:nvPr/>
          </p:nvSpPr>
          <p:spPr>
            <a:xfrm>
              <a:off x="6238926" y="2622704"/>
              <a:ext cx="1471534" cy="5755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70D85F-FBD3-7D44-9219-AD630D4E3899}"/>
                </a:ext>
              </a:extLst>
            </p:cNvPr>
            <p:cNvSpPr txBox="1"/>
            <p:nvPr/>
          </p:nvSpPr>
          <p:spPr>
            <a:xfrm>
              <a:off x="4222261" y="701777"/>
              <a:ext cx="51588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Switch Tool Order</a:t>
              </a:r>
              <a:endParaRPr lang="en-US" dirty="0"/>
            </a:p>
            <a:p>
              <a:pPr algn="ctr"/>
              <a:r>
                <a:rPr lang="en-US" dirty="0"/>
                <a:t>One tool smaller than, other larger than shoebox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update response keys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</a:p>
            <a:p>
              <a:pPr algn="ctr"/>
              <a:r>
                <a:rPr lang="en-US" dirty="0"/>
                <a:t>vs</a:t>
              </a:r>
            </a:p>
            <a:p>
              <a:pPr algn="ctr"/>
              <a:r>
                <a:rPr lang="en-US" dirty="0"/>
                <a:t>Both tools smaller or larger than shoebox 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same response keys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81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61CAA33-68EA-7D3F-691A-D76E972E983F}"/>
              </a:ext>
            </a:extLst>
          </p:cNvPr>
          <p:cNvGrpSpPr/>
          <p:nvPr/>
        </p:nvGrpSpPr>
        <p:grpSpPr>
          <a:xfrm>
            <a:off x="-981433" y="366874"/>
            <a:ext cx="15780660" cy="6111650"/>
            <a:chOff x="-981433" y="366874"/>
            <a:chExt cx="15780660" cy="61116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D91CEF-19D5-7375-723C-B62394452C19}"/>
                </a:ext>
              </a:extLst>
            </p:cNvPr>
            <p:cNvGrpSpPr/>
            <p:nvPr/>
          </p:nvGrpSpPr>
          <p:grpSpPr>
            <a:xfrm>
              <a:off x="-981433" y="366874"/>
              <a:ext cx="7507224" cy="6099048"/>
              <a:chOff x="3452416" y="1126671"/>
              <a:chExt cx="5660944" cy="467425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B3B0B0D-933E-9EAF-2738-7643D5A3FA3C}"/>
                  </a:ext>
                </a:extLst>
              </p:cNvPr>
              <p:cNvGrpSpPr/>
              <p:nvPr/>
            </p:nvGrpSpPr>
            <p:grpSpPr>
              <a:xfrm>
                <a:off x="5187042" y="1126671"/>
                <a:ext cx="2026229" cy="1944583"/>
                <a:chOff x="5187042" y="1126671"/>
                <a:chExt cx="2026229" cy="1944583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0897412C-B476-9AE2-BBF1-140EDA4CC427}"/>
                    </a:ext>
                  </a:extLst>
                </p:cNvPr>
                <p:cNvSpPr/>
                <p:nvPr/>
              </p:nvSpPr>
              <p:spPr>
                <a:xfrm>
                  <a:off x="5878285" y="112667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$4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45B919F-C37F-355E-1B35-3FC3D9CF2937}"/>
                    </a:ext>
                  </a:extLst>
                </p:cNvPr>
                <p:cNvSpPr/>
                <p:nvPr/>
              </p:nvSpPr>
              <p:spPr>
                <a:xfrm>
                  <a:off x="5187042" y="173082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C8AA85E-2534-BC6D-EF29-7D0E27A5391E}"/>
                    </a:ext>
                  </a:extLst>
                </p:cNvPr>
                <p:cNvSpPr/>
                <p:nvPr/>
              </p:nvSpPr>
              <p:spPr>
                <a:xfrm>
                  <a:off x="6634845" y="1730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$5</a:t>
                  </a: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CC7961A-B4CD-C8A0-4292-26C2280E4761}"/>
                    </a:ext>
                  </a:extLst>
                </p:cNvPr>
                <p:cNvSpPr/>
                <p:nvPr/>
              </p:nvSpPr>
              <p:spPr>
                <a:xfrm>
                  <a:off x="6271064" y="24879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$7</a:t>
                  </a: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92690D6-1997-9140-952C-8B33F4787CB3}"/>
                    </a:ext>
                  </a:extLst>
                </p:cNvPr>
                <p:cNvSpPr/>
                <p:nvPr/>
              </p:nvSpPr>
              <p:spPr>
                <a:xfrm>
                  <a:off x="5557157" y="2492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$6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E7480FE-DA14-A4CB-90EC-44981D96847F}"/>
                  </a:ext>
                </a:extLst>
              </p:cNvPr>
              <p:cNvGrpSpPr/>
              <p:nvPr/>
            </p:nvGrpSpPr>
            <p:grpSpPr>
              <a:xfrm>
                <a:off x="3452416" y="3856341"/>
                <a:ext cx="2026229" cy="1944583"/>
                <a:chOff x="3244202" y="3622599"/>
                <a:chExt cx="2026229" cy="1944583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825A1121-79E7-D27C-6384-4F4A5A1959A3}"/>
                    </a:ext>
                  </a:extLst>
                </p:cNvPr>
                <p:cNvSpPr/>
                <p:nvPr/>
              </p:nvSpPr>
              <p:spPr>
                <a:xfrm>
                  <a:off x="3935445" y="36225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$9</a:t>
                  </a: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5385717-3CC1-4235-7302-9D08C0CBE5EE}"/>
                    </a:ext>
                  </a:extLst>
                </p:cNvPr>
                <p:cNvSpPr/>
                <p:nvPr/>
              </p:nvSpPr>
              <p:spPr>
                <a:xfrm>
                  <a:off x="3244202" y="422675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E81EB7E4-7F03-B999-A254-C0C4B2311CFF}"/>
                    </a:ext>
                  </a:extLst>
                </p:cNvPr>
                <p:cNvSpPr/>
                <p:nvPr/>
              </p:nvSpPr>
              <p:spPr>
                <a:xfrm>
                  <a:off x="4692005" y="4226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$10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347CFD63-02C5-FD8A-78DB-12DAAFE0C241}"/>
                    </a:ext>
                  </a:extLst>
                </p:cNvPr>
                <p:cNvSpPr/>
                <p:nvPr/>
              </p:nvSpPr>
              <p:spPr>
                <a:xfrm>
                  <a:off x="4328224" y="498392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$11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49A2367-205E-C3C1-FBB5-8A555D978395}"/>
                    </a:ext>
                  </a:extLst>
                </p:cNvPr>
                <p:cNvSpPr/>
                <p:nvPr/>
              </p:nvSpPr>
              <p:spPr>
                <a:xfrm>
                  <a:off x="3614317" y="4988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A1C5C8-0467-97F9-8038-D040566329C3}"/>
                  </a:ext>
                </a:extLst>
              </p:cNvPr>
              <p:cNvGrpSpPr/>
              <p:nvPr/>
            </p:nvGrpSpPr>
            <p:grpSpPr>
              <a:xfrm>
                <a:off x="7087131" y="3851512"/>
                <a:ext cx="2026229" cy="1944583"/>
                <a:chOff x="7493663" y="3607173"/>
                <a:chExt cx="2026229" cy="1944583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BC959BD-A125-90B2-D945-5CD280E5D9F1}"/>
                    </a:ext>
                  </a:extLst>
                </p:cNvPr>
                <p:cNvSpPr/>
                <p:nvPr/>
              </p:nvSpPr>
              <p:spPr>
                <a:xfrm>
                  <a:off x="8184906" y="3607173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$14</a:t>
                  </a: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9D7B409-DF61-AE5E-D905-F9AE122F984A}"/>
                    </a:ext>
                  </a:extLst>
                </p:cNvPr>
                <p:cNvSpPr/>
                <p:nvPr/>
              </p:nvSpPr>
              <p:spPr>
                <a:xfrm>
                  <a:off x="7493663" y="421133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$13</a:t>
                  </a: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4391B1E-24CD-194D-E387-92A178F31241}"/>
                    </a:ext>
                  </a:extLst>
                </p:cNvPr>
                <p:cNvSpPr/>
                <p:nvPr/>
              </p:nvSpPr>
              <p:spPr>
                <a:xfrm>
                  <a:off x="8941466" y="4211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00CB19C3-F3A1-E16D-01CD-242662108989}"/>
                    </a:ext>
                  </a:extLst>
                </p:cNvPr>
                <p:cNvSpPr/>
                <p:nvPr/>
              </p:nvSpPr>
              <p:spPr>
                <a:xfrm>
                  <a:off x="8577685" y="496850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$16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C72E2C0-DB89-E660-F056-FEA2C7BE09B9}"/>
                    </a:ext>
                  </a:extLst>
                </p:cNvPr>
                <p:cNvSpPr/>
                <p:nvPr/>
              </p:nvSpPr>
              <p:spPr>
                <a:xfrm>
                  <a:off x="7863778" y="4973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$15</a:t>
                  </a:r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043F0F0-96B9-2DA2-67DC-C2916243C8A3}"/>
                  </a:ext>
                </a:extLst>
              </p:cNvPr>
              <p:cNvCxnSpPr>
                <a:cxnSpLocks/>
                <a:stCxn id="140" idx="7"/>
              </p:cNvCxnSpPr>
              <p:nvPr/>
            </p:nvCxnSpPr>
            <p:spPr>
              <a:xfrm flipV="1">
                <a:off x="4637376" y="2987790"/>
                <a:ext cx="1034248" cy="9532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C300FD1-1B91-6814-5BA4-03E875B99836}"/>
                  </a:ext>
                </a:extLst>
              </p:cNvPr>
              <p:cNvCxnSpPr>
                <a:cxnSpLocks/>
                <a:stCxn id="148" idx="5"/>
                <a:endCxn id="135" idx="1"/>
              </p:cNvCxnSpPr>
              <p:nvPr/>
            </p:nvCxnSpPr>
            <p:spPr>
              <a:xfrm>
                <a:off x="6764781" y="2981716"/>
                <a:ext cx="1098302" cy="9545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44AE227-3B60-E5B6-7856-D531294B12E8}"/>
                  </a:ext>
                </a:extLst>
              </p:cNvPr>
              <p:cNvCxnSpPr>
                <a:cxnSpLocks/>
                <a:stCxn id="141" idx="0"/>
                <a:endCxn id="140" idx="2"/>
              </p:cNvCxnSpPr>
              <p:nvPr/>
            </p:nvCxnSpPr>
            <p:spPr>
              <a:xfrm flipV="1">
                <a:off x="3741629" y="4145554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E92E4E8-389D-160B-4DCE-9EB70DBAE3E8}"/>
                  </a:ext>
                </a:extLst>
              </p:cNvPr>
              <p:cNvCxnSpPr>
                <a:cxnSpLocks/>
                <a:stCxn id="144" idx="0"/>
                <a:endCxn id="140" idx="3"/>
              </p:cNvCxnSpPr>
              <p:nvPr/>
            </p:nvCxnSpPr>
            <p:spPr>
              <a:xfrm flipV="1">
                <a:off x="4111744" y="4350058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80D028E-4373-4DFD-732C-D24B05EEFB9E}"/>
                  </a:ext>
                </a:extLst>
              </p:cNvPr>
              <p:cNvCxnSpPr>
                <a:cxnSpLocks/>
                <a:stCxn id="143" idx="0"/>
                <a:endCxn id="140" idx="5"/>
              </p:cNvCxnSpPr>
              <p:nvPr/>
            </p:nvCxnSpPr>
            <p:spPr>
              <a:xfrm flipH="1" flipV="1">
                <a:off x="4637376" y="4350058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8676417-7BF9-0DC8-6354-45E2517DF485}"/>
                  </a:ext>
                </a:extLst>
              </p:cNvPr>
              <p:cNvCxnSpPr>
                <a:cxnSpLocks/>
                <a:stCxn id="144" idx="1"/>
                <a:endCxn id="141" idx="4"/>
              </p:cNvCxnSpPr>
              <p:nvPr/>
            </p:nvCxnSpPr>
            <p:spPr>
              <a:xfrm flipH="1" flipV="1">
                <a:off x="3741629" y="5038925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75B928D-D3D8-4F80-E526-FD0899D3D328}"/>
                  </a:ext>
                </a:extLst>
              </p:cNvPr>
              <p:cNvCxnSpPr>
                <a:cxnSpLocks/>
                <a:stCxn id="143" idx="7"/>
                <a:endCxn id="142" idx="4"/>
              </p:cNvCxnSpPr>
              <p:nvPr/>
            </p:nvCxnSpPr>
            <p:spPr>
              <a:xfrm flipV="1">
                <a:off x="5030155" y="5038924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3EEE4FE-C7C0-648B-0A92-4270175D534C}"/>
                  </a:ext>
                </a:extLst>
              </p:cNvPr>
              <p:cNvCxnSpPr>
                <a:cxnSpLocks/>
                <a:stCxn id="144" idx="6"/>
                <a:endCxn id="143" idx="2"/>
              </p:cNvCxnSpPr>
              <p:nvPr/>
            </p:nvCxnSpPr>
            <p:spPr>
              <a:xfrm flipV="1">
                <a:off x="4400957" y="5506882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3CCBD9C-2384-BD59-70D4-D76FE1271724}"/>
                  </a:ext>
                </a:extLst>
              </p:cNvPr>
              <p:cNvCxnSpPr>
                <a:cxnSpLocks/>
                <a:stCxn id="141" idx="6"/>
                <a:endCxn id="142" idx="2"/>
              </p:cNvCxnSpPr>
              <p:nvPr/>
            </p:nvCxnSpPr>
            <p:spPr>
              <a:xfrm flipV="1">
                <a:off x="4030842" y="4749711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5923E91-C159-E45B-44B9-97135860FC5C}"/>
                  </a:ext>
                </a:extLst>
              </p:cNvPr>
              <p:cNvCxnSpPr>
                <a:cxnSpLocks/>
                <a:stCxn id="141" idx="5"/>
                <a:endCxn id="143" idx="1"/>
              </p:cNvCxnSpPr>
              <p:nvPr/>
            </p:nvCxnSpPr>
            <p:spPr>
              <a:xfrm>
                <a:off x="3946133" y="4954216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4A82BC4-30BC-79A3-84ED-391BA922A8DD}"/>
                  </a:ext>
                </a:extLst>
              </p:cNvPr>
              <p:cNvCxnSpPr>
                <a:cxnSpLocks/>
                <a:stCxn id="142" idx="3"/>
                <a:endCxn id="144" idx="7"/>
              </p:cNvCxnSpPr>
              <p:nvPr/>
            </p:nvCxnSpPr>
            <p:spPr>
              <a:xfrm flipH="1">
                <a:off x="4316248" y="4954215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618CB9D-1C3E-2B56-C3BC-49E116B4CF1F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>
                <a:off x="8356800" y="4201285"/>
                <a:ext cx="467347" cy="2543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7954906-6D6E-0F00-4949-D4A26A3FAA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6460" y="4322710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067CD1D-E1BD-DF55-BD9D-65A4683F79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2092" y="4322710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FF9C159-410B-A54F-5807-6F9BAE7650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6345" y="5011577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C5FCA2A-3676-7125-88BD-47386328E3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871" y="5011576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4E1EA15-1BE5-AE48-893C-2BFD8764F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673" y="5479534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04256D6-CB06-6D53-2319-CF41D1765E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558" y="4722363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5C54D66-882B-68A5-2910-AADFABB9D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0849" y="4926868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50CFE15-5F2C-B655-FFC7-484B037A5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0964" y="4926867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7661A97-90AE-49EE-C6F6-92F69411E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6255" y="1410433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5EE0DB7-FCA0-CEB1-9E37-83E9060BB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370" y="1614937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B6CF2B7-8CD0-7008-D241-6E378448E1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002" y="1614937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21A9ED9-BC6E-5A56-E642-7D44423FC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6255" y="2303804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1603E6C-66C1-ED7A-656D-E1585ECC3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4781" y="2303803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E3670DC-C875-9493-7A9A-D42D5FB1053F}"/>
                  </a:ext>
                </a:extLst>
              </p:cNvPr>
              <p:cNvCxnSpPr>
                <a:cxnSpLocks/>
                <a:stCxn id="145" idx="6"/>
                <a:endCxn id="147" idx="0"/>
              </p:cNvCxnSpPr>
              <p:nvPr/>
            </p:nvCxnSpPr>
            <p:spPr>
              <a:xfrm>
                <a:off x="6456711" y="1415884"/>
                <a:ext cx="467347" cy="3149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7940F72-2A95-250E-362C-F9C1C3467A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468" y="2014590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B3A2499-A6E6-A6C6-542E-DE19D8325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0759" y="2219095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8CD0DFD-4C17-83A9-6AEB-CEBE9D6F65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874" y="2219094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38FA72-FFFC-A885-1E54-A93BB6599FDC}"/>
                  </a:ext>
                </a:extLst>
              </p:cNvPr>
              <p:cNvCxnSpPr>
                <a:cxnSpLocks/>
                <a:endCxn id="136" idx="2"/>
              </p:cNvCxnSpPr>
              <p:nvPr/>
            </p:nvCxnSpPr>
            <p:spPr>
              <a:xfrm flipV="1">
                <a:off x="5478645" y="4744883"/>
                <a:ext cx="1608486" cy="4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5FE9D6A-A095-3F62-0D63-43F665190A7E}"/>
                </a:ext>
              </a:extLst>
            </p:cNvPr>
            <p:cNvGrpSpPr/>
            <p:nvPr/>
          </p:nvGrpSpPr>
          <p:grpSpPr>
            <a:xfrm>
              <a:off x="7292003" y="379476"/>
              <a:ext cx="7507224" cy="6099048"/>
              <a:chOff x="3452416" y="1126671"/>
              <a:chExt cx="5660944" cy="467425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266B197-1820-E2F3-2463-98380210FCEC}"/>
                  </a:ext>
                </a:extLst>
              </p:cNvPr>
              <p:cNvGrpSpPr/>
              <p:nvPr/>
            </p:nvGrpSpPr>
            <p:grpSpPr>
              <a:xfrm>
                <a:off x="5187042" y="1126671"/>
                <a:ext cx="2026229" cy="1944583"/>
                <a:chOff x="5187042" y="1126671"/>
                <a:chExt cx="2026229" cy="1944583"/>
              </a:xfrm>
            </p:grpSpPr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C80EE8F-5788-5F35-790A-CEFE5DDB5D26}"/>
                    </a:ext>
                  </a:extLst>
                </p:cNvPr>
                <p:cNvSpPr/>
                <p:nvPr/>
              </p:nvSpPr>
              <p:spPr>
                <a:xfrm>
                  <a:off x="5878285" y="112667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$11</a:t>
                  </a: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D6B772F5-E705-F8A4-6368-D198B1858F8F}"/>
                    </a:ext>
                  </a:extLst>
                </p:cNvPr>
                <p:cNvSpPr/>
                <p:nvPr/>
              </p:nvSpPr>
              <p:spPr>
                <a:xfrm>
                  <a:off x="5187042" y="173082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9BAB5157-1FC6-E32C-40E5-EC9198431E55}"/>
                    </a:ext>
                  </a:extLst>
                </p:cNvPr>
                <p:cNvSpPr/>
                <p:nvPr/>
              </p:nvSpPr>
              <p:spPr>
                <a:xfrm>
                  <a:off x="6634845" y="1730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$5</a:t>
                  </a: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BF25F2DE-4FC4-A999-1633-CDC99C9D22DC}"/>
                    </a:ext>
                  </a:extLst>
                </p:cNvPr>
                <p:cNvSpPr/>
                <p:nvPr/>
              </p:nvSpPr>
              <p:spPr>
                <a:xfrm>
                  <a:off x="6271064" y="24879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$7</a:t>
                  </a: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E0994E2-4664-2B54-61F5-BE34534418D3}"/>
                    </a:ext>
                  </a:extLst>
                </p:cNvPr>
                <p:cNvSpPr/>
                <p:nvPr/>
              </p:nvSpPr>
              <p:spPr>
                <a:xfrm>
                  <a:off x="5557157" y="2492828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$6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43983BB3-D497-94F8-17EF-8B68AC9E92EF}"/>
                  </a:ext>
                </a:extLst>
              </p:cNvPr>
              <p:cNvGrpSpPr/>
              <p:nvPr/>
            </p:nvGrpSpPr>
            <p:grpSpPr>
              <a:xfrm>
                <a:off x="3452416" y="3856341"/>
                <a:ext cx="2026229" cy="1944583"/>
                <a:chOff x="3244202" y="3622599"/>
                <a:chExt cx="2026229" cy="1944583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973AD1A1-2FF8-75E4-6525-D6D7E6D99A91}"/>
                    </a:ext>
                  </a:extLst>
                </p:cNvPr>
                <p:cNvSpPr/>
                <p:nvPr/>
              </p:nvSpPr>
              <p:spPr>
                <a:xfrm>
                  <a:off x="3935445" y="3622599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$9</a:t>
                  </a: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1D686D31-B379-F3BD-7050-1D895F037D4E}"/>
                    </a:ext>
                  </a:extLst>
                </p:cNvPr>
                <p:cNvSpPr/>
                <p:nvPr/>
              </p:nvSpPr>
              <p:spPr>
                <a:xfrm>
                  <a:off x="3244202" y="422675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$8</a:t>
                  </a: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56C2224-E3C8-BE0D-37C0-4C89191E06A7}"/>
                    </a:ext>
                  </a:extLst>
                </p:cNvPr>
                <p:cNvSpPr/>
                <p:nvPr/>
              </p:nvSpPr>
              <p:spPr>
                <a:xfrm>
                  <a:off x="4692005" y="4226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$10</a:t>
                  </a: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924525FC-E673-4661-5EDF-5FD71BCA2C69}"/>
                    </a:ext>
                  </a:extLst>
                </p:cNvPr>
                <p:cNvSpPr/>
                <p:nvPr/>
              </p:nvSpPr>
              <p:spPr>
                <a:xfrm>
                  <a:off x="4328224" y="4983927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$4</a:t>
                  </a: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2BEE70C-82D6-1E8E-60FF-260FFA99D844}"/>
                    </a:ext>
                  </a:extLst>
                </p:cNvPr>
                <p:cNvSpPr/>
                <p:nvPr/>
              </p:nvSpPr>
              <p:spPr>
                <a:xfrm>
                  <a:off x="3614317" y="4988756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240053DB-5A48-D2E3-5E0A-4431B07B77B5}"/>
                  </a:ext>
                </a:extLst>
              </p:cNvPr>
              <p:cNvGrpSpPr/>
              <p:nvPr/>
            </p:nvGrpSpPr>
            <p:grpSpPr>
              <a:xfrm>
                <a:off x="7087131" y="3851512"/>
                <a:ext cx="2026229" cy="1944583"/>
                <a:chOff x="7493663" y="3607173"/>
                <a:chExt cx="2026229" cy="1944583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A76A6F31-786E-E34F-86FD-3F445B0AA596}"/>
                    </a:ext>
                  </a:extLst>
                </p:cNvPr>
                <p:cNvSpPr/>
                <p:nvPr/>
              </p:nvSpPr>
              <p:spPr>
                <a:xfrm>
                  <a:off x="8184906" y="3607173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$14</a:t>
                  </a: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80ADB271-DBE8-24CB-2B68-9A2098CFD865}"/>
                    </a:ext>
                  </a:extLst>
                </p:cNvPr>
                <p:cNvSpPr/>
                <p:nvPr/>
              </p:nvSpPr>
              <p:spPr>
                <a:xfrm>
                  <a:off x="7493663" y="421133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$13</a:t>
                  </a: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37A5E321-2AE3-29E9-FCB9-D6EDF2C9E896}"/>
                    </a:ext>
                  </a:extLst>
                </p:cNvPr>
                <p:cNvSpPr/>
                <p:nvPr/>
              </p:nvSpPr>
              <p:spPr>
                <a:xfrm>
                  <a:off x="8941466" y="4211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$12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8624CE62-8710-0D5F-BFAE-2250AA20D3BC}"/>
                    </a:ext>
                  </a:extLst>
                </p:cNvPr>
                <p:cNvSpPr/>
                <p:nvPr/>
              </p:nvSpPr>
              <p:spPr>
                <a:xfrm>
                  <a:off x="8577685" y="4968501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$16</a:t>
                  </a: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ADD6F5D-F20B-DA3E-36EE-0123B076C2AA}"/>
                    </a:ext>
                  </a:extLst>
                </p:cNvPr>
                <p:cNvSpPr/>
                <p:nvPr/>
              </p:nvSpPr>
              <p:spPr>
                <a:xfrm>
                  <a:off x="7863778" y="4973330"/>
                  <a:ext cx="578426" cy="57842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$15</a:t>
                  </a:r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AF8ABD4-5D57-AA11-BDD4-9CA177044AB4}"/>
                  </a:ext>
                </a:extLst>
              </p:cNvPr>
              <p:cNvCxnSpPr>
                <a:cxnSpLocks/>
                <a:stCxn id="189" idx="7"/>
              </p:cNvCxnSpPr>
              <p:nvPr/>
            </p:nvCxnSpPr>
            <p:spPr>
              <a:xfrm flipV="1">
                <a:off x="4637376" y="2987790"/>
                <a:ext cx="1034248" cy="95326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0DC62AC-9D31-DBA8-E9E6-589570CF56ED}"/>
                  </a:ext>
                </a:extLst>
              </p:cNvPr>
              <p:cNvCxnSpPr>
                <a:cxnSpLocks/>
                <a:stCxn id="197" idx="5"/>
                <a:endCxn id="184" idx="1"/>
              </p:cNvCxnSpPr>
              <p:nvPr/>
            </p:nvCxnSpPr>
            <p:spPr>
              <a:xfrm>
                <a:off x="6764781" y="2981716"/>
                <a:ext cx="1098302" cy="95450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82132E8-8230-5CA5-5F14-F1FEE240A1D8}"/>
                  </a:ext>
                </a:extLst>
              </p:cNvPr>
              <p:cNvCxnSpPr>
                <a:cxnSpLocks/>
                <a:stCxn id="190" idx="0"/>
                <a:endCxn id="189" idx="2"/>
              </p:cNvCxnSpPr>
              <p:nvPr/>
            </p:nvCxnSpPr>
            <p:spPr>
              <a:xfrm flipV="1">
                <a:off x="3741629" y="4145554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1481C17-2791-E8DD-5727-13707B8487E5}"/>
                  </a:ext>
                </a:extLst>
              </p:cNvPr>
              <p:cNvCxnSpPr>
                <a:cxnSpLocks/>
                <a:stCxn id="193" idx="0"/>
                <a:endCxn id="189" idx="3"/>
              </p:cNvCxnSpPr>
              <p:nvPr/>
            </p:nvCxnSpPr>
            <p:spPr>
              <a:xfrm flipV="1">
                <a:off x="4111744" y="4350058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233AAD7-BDF6-0BAF-19A0-CEED41A1169A}"/>
                  </a:ext>
                </a:extLst>
              </p:cNvPr>
              <p:cNvCxnSpPr>
                <a:cxnSpLocks/>
                <a:stCxn id="192" idx="0"/>
                <a:endCxn id="189" idx="5"/>
              </p:cNvCxnSpPr>
              <p:nvPr/>
            </p:nvCxnSpPr>
            <p:spPr>
              <a:xfrm flipH="1" flipV="1">
                <a:off x="4637376" y="4350058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A5ED59-83B3-321B-AE89-C2C75519FE94}"/>
                  </a:ext>
                </a:extLst>
              </p:cNvPr>
              <p:cNvCxnSpPr>
                <a:cxnSpLocks/>
                <a:stCxn id="193" idx="1"/>
                <a:endCxn id="190" idx="4"/>
              </p:cNvCxnSpPr>
              <p:nvPr/>
            </p:nvCxnSpPr>
            <p:spPr>
              <a:xfrm flipH="1" flipV="1">
                <a:off x="3741629" y="5038925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3F76947-1F0F-BA0E-25F9-276062A00749}"/>
                  </a:ext>
                </a:extLst>
              </p:cNvPr>
              <p:cNvCxnSpPr>
                <a:cxnSpLocks/>
                <a:stCxn id="192" idx="7"/>
                <a:endCxn id="191" idx="4"/>
              </p:cNvCxnSpPr>
              <p:nvPr/>
            </p:nvCxnSpPr>
            <p:spPr>
              <a:xfrm flipV="1">
                <a:off x="5030155" y="5038924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EDFBC4A-B012-0960-22DD-3068E5DFD1DB}"/>
                  </a:ext>
                </a:extLst>
              </p:cNvPr>
              <p:cNvCxnSpPr>
                <a:cxnSpLocks/>
                <a:stCxn id="193" idx="6"/>
                <a:endCxn id="192" idx="2"/>
              </p:cNvCxnSpPr>
              <p:nvPr/>
            </p:nvCxnSpPr>
            <p:spPr>
              <a:xfrm flipV="1">
                <a:off x="4400957" y="5506882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67DFBF5-B1C1-4585-F3C4-DD8EB1F1345D}"/>
                  </a:ext>
                </a:extLst>
              </p:cNvPr>
              <p:cNvCxnSpPr>
                <a:cxnSpLocks/>
                <a:stCxn id="190" idx="6"/>
                <a:endCxn id="191" idx="2"/>
              </p:cNvCxnSpPr>
              <p:nvPr/>
            </p:nvCxnSpPr>
            <p:spPr>
              <a:xfrm flipV="1">
                <a:off x="4030842" y="4749711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34E62A1-1C9D-58DB-1AD4-AB9BF3886A77}"/>
                  </a:ext>
                </a:extLst>
              </p:cNvPr>
              <p:cNvCxnSpPr>
                <a:cxnSpLocks/>
                <a:stCxn id="190" idx="5"/>
                <a:endCxn id="192" idx="1"/>
              </p:cNvCxnSpPr>
              <p:nvPr/>
            </p:nvCxnSpPr>
            <p:spPr>
              <a:xfrm>
                <a:off x="3946133" y="4954216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422F325-EA26-A842-36ED-6B2CE495AE5F}"/>
                  </a:ext>
                </a:extLst>
              </p:cNvPr>
              <p:cNvCxnSpPr>
                <a:cxnSpLocks/>
                <a:stCxn id="191" idx="3"/>
                <a:endCxn id="193" idx="7"/>
              </p:cNvCxnSpPr>
              <p:nvPr/>
            </p:nvCxnSpPr>
            <p:spPr>
              <a:xfrm flipH="1">
                <a:off x="4316248" y="4954215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65D4061-EE88-50D1-29CB-BB898A00C5CE}"/>
                  </a:ext>
                </a:extLst>
              </p:cNvPr>
              <p:cNvCxnSpPr>
                <a:cxnSpLocks/>
                <a:endCxn id="186" idx="0"/>
              </p:cNvCxnSpPr>
              <p:nvPr/>
            </p:nvCxnSpPr>
            <p:spPr>
              <a:xfrm>
                <a:off x="8356800" y="4201285"/>
                <a:ext cx="467347" cy="2543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4A437FE-C361-D2BD-20A6-0BE43B957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6460" y="4322710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F591869-31AD-8801-2A24-A19F792C9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2092" y="4322710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D682E82-76FF-DA01-1DD9-25A397B6E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6345" y="5011577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474B5D1-4DDB-4D9C-68AF-DA508C318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871" y="5011576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50F9E71-8B49-D902-FBD7-590D1A8A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673" y="5479534"/>
                <a:ext cx="135481" cy="482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AD913BA-6034-B689-0006-06500882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5558" y="4722363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D4C2A52-BAFE-B346-9FD3-F39A86539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0849" y="4926868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53E962F-4A3A-5CEE-47E7-7D210BD60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50964" y="4926867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AA4F55C-4F18-D14F-636A-5D1F8A2D9F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6255" y="1410433"/>
                <a:ext cx="402030" cy="31494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70A7049-CACC-28E9-64E5-44754D1BD2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6370" y="1614937"/>
                <a:ext cx="116624" cy="8724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C95520-6107-EC45-C8C6-4A621FA58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002" y="1614937"/>
                <a:ext cx="188275" cy="8676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CDF8C44-A0E9-8916-FD75-A79FF11EF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6255" y="2303804"/>
                <a:ext cx="165611" cy="2682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0EF209B-9533-712B-F2E5-BD33C9BE1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4781" y="2303803"/>
                <a:ext cx="159277" cy="2634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0D5B74-27FE-BB3E-CA83-7393BFA8E601}"/>
                  </a:ext>
                </a:extLst>
              </p:cNvPr>
              <p:cNvCxnSpPr>
                <a:cxnSpLocks/>
                <a:stCxn id="194" idx="6"/>
                <a:endCxn id="196" idx="0"/>
              </p:cNvCxnSpPr>
              <p:nvPr/>
            </p:nvCxnSpPr>
            <p:spPr>
              <a:xfrm>
                <a:off x="6456711" y="1415884"/>
                <a:ext cx="467347" cy="3149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F568B1-BABB-A8FA-3B8E-3C9B6026E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468" y="2014590"/>
                <a:ext cx="869377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767CDF6-B4A4-D1E2-7AD8-D144FE9FE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0759" y="2219095"/>
                <a:ext cx="675014" cy="34816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6A90FA-0C33-386A-9D7A-8B9DE9C18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874" y="2219094"/>
                <a:ext cx="668680" cy="3529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2052947-1A33-5C97-E9ED-006761F14377}"/>
                  </a:ext>
                </a:extLst>
              </p:cNvPr>
              <p:cNvCxnSpPr>
                <a:cxnSpLocks/>
                <a:endCxn id="185" idx="2"/>
              </p:cNvCxnSpPr>
              <p:nvPr/>
            </p:nvCxnSpPr>
            <p:spPr>
              <a:xfrm flipV="1">
                <a:off x="5478645" y="4744883"/>
                <a:ext cx="1608486" cy="4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2FE7B8D9-AB6E-2BD3-2FC4-0C3D9ECAE008}"/>
                </a:ext>
              </a:extLst>
            </p:cNvPr>
            <p:cNvSpPr/>
            <p:nvPr/>
          </p:nvSpPr>
          <p:spPr>
            <a:xfrm>
              <a:off x="6238926" y="2622704"/>
              <a:ext cx="1471534" cy="5755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F737EC9-2530-10F5-2B9A-B978F7A902A2}"/>
                </a:ext>
              </a:extLst>
            </p:cNvPr>
            <p:cNvSpPr txBox="1"/>
            <p:nvPr/>
          </p:nvSpPr>
          <p:spPr>
            <a:xfrm>
              <a:off x="4104887" y="701777"/>
              <a:ext cx="53801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Switch Tool Rewards</a:t>
              </a:r>
            </a:p>
            <a:p>
              <a:pPr algn="ctr"/>
              <a:r>
                <a:rPr lang="en-US" dirty="0"/>
                <a:t>One tool valued less than, other greater than $10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update response keys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</a:p>
            <a:p>
              <a:pPr algn="ctr"/>
              <a:r>
                <a:rPr lang="en-US" dirty="0"/>
                <a:t>vs</a:t>
              </a:r>
            </a:p>
            <a:p>
              <a:pPr algn="ctr"/>
              <a:r>
                <a:rPr lang="en-US" dirty="0"/>
                <a:t>Both tools valued less or greater than $10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same response keys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3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4570C-ADE6-8E45-4726-51354B7BC7FE}"/>
              </a:ext>
            </a:extLst>
          </p:cNvPr>
          <p:cNvGrpSpPr/>
          <p:nvPr/>
        </p:nvGrpSpPr>
        <p:grpSpPr>
          <a:xfrm>
            <a:off x="0" y="-364237"/>
            <a:ext cx="12274760" cy="5212080"/>
            <a:chOff x="0" y="-109901"/>
            <a:chExt cx="12274760" cy="6765190"/>
          </a:xfrm>
        </p:grpSpPr>
        <p:pic>
          <p:nvPicPr>
            <p:cNvPr id="5" name="Picture 4" descr="A picture containing text, screenshot, line, plot&#10;&#10;Description automatically generated">
              <a:extLst>
                <a:ext uri="{FF2B5EF4-FFF2-40B4-BE49-F238E27FC236}">
                  <a16:creationId xmlns:a16="http://schemas.microsoft.com/office/drawing/2014/main" id="{DE0153ED-631F-F93C-46C1-0940D9FD6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09901"/>
              <a:ext cx="12192000" cy="676519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91CEB2-1294-D47D-3B67-2B135676E8AD}"/>
                </a:ext>
              </a:extLst>
            </p:cNvPr>
            <p:cNvSpPr/>
            <p:nvPr/>
          </p:nvSpPr>
          <p:spPr>
            <a:xfrm>
              <a:off x="4102188" y="133220"/>
              <a:ext cx="3987623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Reward Switch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C12E42-F131-6A4B-7719-ED926DBFDFA4}"/>
                </a:ext>
              </a:extLst>
            </p:cNvPr>
            <p:cNvSpPr/>
            <p:nvPr/>
          </p:nvSpPr>
          <p:spPr>
            <a:xfrm>
              <a:off x="4102187" y="3103133"/>
              <a:ext cx="3987623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Transition Switch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7CE019-5A89-3558-0362-E93CC56421A8}"/>
                </a:ext>
              </a:extLst>
            </p:cNvPr>
            <p:cNvSpPr/>
            <p:nvPr/>
          </p:nvSpPr>
          <p:spPr>
            <a:xfrm>
              <a:off x="3503690" y="6147469"/>
              <a:ext cx="3987623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Block (Eulerian path) Number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E7205D-6156-CA21-290B-FE2E3700FF6A}"/>
                </a:ext>
              </a:extLst>
            </p:cNvPr>
            <p:cNvSpPr/>
            <p:nvPr/>
          </p:nvSpPr>
          <p:spPr>
            <a:xfrm rot="16200000">
              <a:off x="-1611806" y="3010784"/>
              <a:ext cx="4674946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Response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CD8A-0ED9-CAF8-4669-8E673B2A2494}"/>
                </a:ext>
              </a:extLst>
            </p:cNvPr>
            <p:cNvSpPr/>
            <p:nvPr/>
          </p:nvSpPr>
          <p:spPr>
            <a:xfrm>
              <a:off x="10149234" y="2726043"/>
              <a:ext cx="2125526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Node Type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F7E4C2-FCB4-2B43-86E1-071FFD12CCCE}"/>
                </a:ext>
              </a:extLst>
            </p:cNvPr>
            <p:cNvSpPr/>
            <p:nvPr/>
          </p:nvSpPr>
          <p:spPr>
            <a:xfrm>
              <a:off x="10560509" y="3103511"/>
              <a:ext cx="1462685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Unchanged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8398B4-A93D-0842-B3B5-B91785953BEC}"/>
                </a:ext>
              </a:extLst>
            </p:cNvPr>
            <p:cNvSpPr/>
            <p:nvPr/>
          </p:nvSpPr>
          <p:spPr>
            <a:xfrm>
              <a:off x="10530228" y="3414363"/>
              <a:ext cx="1462685" cy="34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Changed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DBD766-FA88-429F-0B75-1D068D97DCEB}"/>
              </a:ext>
            </a:extLst>
          </p:cNvPr>
          <p:cNvSpPr txBox="1"/>
          <p:nvPr/>
        </p:nvSpPr>
        <p:spPr>
          <a:xfrm>
            <a:off x="3503690" y="504305"/>
            <a:ext cx="23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Exposure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33805-B002-84F7-FE82-F6D4ED89341D}"/>
              </a:ext>
            </a:extLst>
          </p:cNvPr>
          <p:cNvSpPr txBox="1"/>
          <p:nvPr/>
        </p:nvSpPr>
        <p:spPr>
          <a:xfrm>
            <a:off x="3503690" y="2765564"/>
            <a:ext cx="23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Exposure</a:t>
            </a:r>
          </a:p>
        </p:txBody>
      </p:sp>
    </p:spTree>
    <p:extLst>
      <p:ext uri="{BB962C8B-B14F-4D97-AF65-F5344CB8AC3E}">
        <p14:creationId xmlns:p14="http://schemas.microsoft.com/office/powerpoint/2010/main" val="366577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0D248AF-41C8-8285-19C7-671F0EC1D7D9}"/>
              </a:ext>
            </a:extLst>
          </p:cNvPr>
          <p:cNvGrpSpPr/>
          <p:nvPr/>
        </p:nvGrpSpPr>
        <p:grpSpPr>
          <a:xfrm>
            <a:off x="2567587" y="-151392"/>
            <a:ext cx="8311853" cy="7599816"/>
            <a:chOff x="4163246" y="0"/>
            <a:chExt cx="6716193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15F280-088B-3978-B399-359EC75653DD}"/>
                </a:ext>
              </a:extLst>
            </p:cNvPr>
            <p:cNvGrpSpPr/>
            <p:nvPr/>
          </p:nvGrpSpPr>
          <p:grpSpPr>
            <a:xfrm>
              <a:off x="4163246" y="0"/>
              <a:ext cx="6231743" cy="6858000"/>
              <a:chOff x="4163246" y="0"/>
              <a:chExt cx="6231743" cy="6858000"/>
            </a:xfrm>
          </p:grpSpPr>
          <p:pic>
            <p:nvPicPr>
              <p:cNvPr id="5" name="Picture 4" descr="A picture containing text, screenshot, diagram, design&#10;&#10;Description automatically generated">
                <a:extLst>
                  <a:ext uri="{FF2B5EF4-FFF2-40B4-BE49-F238E27FC236}">
                    <a16:creationId xmlns:a16="http://schemas.microsoft.com/office/drawing/2014/main" id="{485195E0-F692-53E7-3411-93142DD16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7205" y="0"/>
                <a:ext cx="3537589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DA2B91-9647-01B5-1118-63EB38AA5562}"/>
                  </a:ext>
                </a:extLst>
              </p:cNvPr>
              <p:cNvSpPr/>
              <p:nvPr/>
            </p:nvSpPr>
            <p:spPr>
              <a:xfrm>
                <a:off x="8263669" y="1431662"/>
                <a:ext cx="2103068" cy="508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Correct Response Key Changed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DCF052-CDC4-F96C-C87F-889A55D71919}"/>
                  </a:ext>
                </a:extLst>
              </p:cNvPr>
              <p:cNvSpPr/>
              <p:nvPr/>
            </p:nvSpPr>
            <p:spPr>
              <a:xfrm>
                <a:off x="8417325" y="4749128"/>
                <a:ext cx="1977664" cy="508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Correct Response Key Unchanged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407CC5-F709-261E-F669-A8D7BCC18980}"/>
                  </a:ext>
                </a:extLst>
              </p:cNvPr>
              <p:cNvSpPr/>
              <p:nvPr/>
            </p:nvSpPr>
            <p:spPr>
              <a:xfrm rot="16200000">
                <a:off x="988582" y="3174664"/>
                <a:ext cx="6857999" cy="508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Post – Pre Switch Response Time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C5A954-2932-2D84-C590-38487F61E8A9}"/>
                  </a:ext>
                </a:extLst>
              </p:cNvPr>
              <p:cNvSpPr/>
              <p:nvPr/>
            </p:nvSpPr>
            <p:spPr>
              <a:xfrm>
                <a:off x="4671918" y="0"/>
                <a:ext cx="3222103" cy="314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D87CE1-60E9-EDAE-56DC-ABC556AD6033}"/>
                  </a:ext>
                </a:extLst>
              </p:cNvPr>
              <p:cNvSpPr/>
              <p:nvPr/>
            </p:nvSpPr>
            <p:spPr>
              <a:xfrm>
                <a:off x="4918956" y="3100987"/>
                <a:ext cx="322210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7BB32B-7E6B-41BB-8FEE-DBBBB4B8BE1D}"/>
                  </a:ext>
                </a:extLst>
              </p:cNvPr>
              <p:cNvSpPr/>
              <p:nvPr/>
            </p:nvSpPr>
            <p:spPr>
              <a:xfrm>
                <a:off x="4918956" y="6322077"/>
                <a:ext cx="322210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960E64-1E93-73AE-C6D3-815576E2DD76}"/>
                  </a:ext>
                </a:extLst>
              </p:cNvPr>
              <p:cNvSpPr/>
              <p:nvPr/>
            </p:nvSpPr>
            <p:spPr>
              <a:xfrm>
                <a:off x="5041078" y="3100986"/>
                <a:ext cx="137183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Reward</a:t>
                </a:r>
              </a:p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37355-1932-A504-0D78-6FC8E5CC6D83}"/>
                  </a:ext>
                </a:extLst>
              </p:cNvPr>
              <p:cNvSpPr/>
              <p:nvPr/>
            </p:nvSpPr>
            <p:spPr>
              <a:xfrm>
                <a:off x="6221442" y="3100986"/>
                <a:ext cx="137183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Transition</a:t>
                </a:r>
              </a:p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785527-8B0F-B3D0-CC75-C78BF0952442}"/>
                  </a:ext>
                </a:extLst>
              </p:cNvPr>
              <p:cNvSpPr/>
              <p:nvPr/>
            </p:nvSpPr>
            <p:spPr>
              <a:xfrm>
                <a:off x="5041078" y="6271614"/>
                <a:ext cx="137183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Reward</a:t>
                </a:r>
              </a:p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Switch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75C7D4-2C77-2A2D-F0F5-48F2270A6E5F}"/>
                  </a:ext>
                </a:extLst>
              </p:cNvPr>
              <p:cNvSpPr/>
              <p:nvPr/>
            </p:nvSpPr>
            <p:spPr>
              <a:xfrm>
                <a:off x="6221442" y="6271614"/>
                <a:ext cx="1371833" cy="48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Transition</a:t>
                </a:r>
              </a:p>
              <a:p>
                <a:pPr algn="ctr"/>
                <a:r>
                  <a:rPr lang="en-US" sz="14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Switch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6A5313-1F5A-91ED-FCF4-3DD30FDFB754}"/>
                </a:ext>
              </a:extLst>
            </p:cNvPr>
            <p:cNvSpPr/>
            <p:nvPr/>
          </p:nvSpPr>
          <p:spPr>
            <a:xfrm>
              <a:off x="8175099" y="2827979"/>
              <a:ext cx="726676" cy="23616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5C0E141-96CA-0CF8-DFF3-1937A023BD21}"/>
                </a:ext>
              </a:extLst>
            </p:cNvPr>
            <p:cNvSpPr/>
            <p:nvPr/>
          </p:nvSpPr>
          <p:spPr>
            <a:xfrm>
              <a:off x="8175099" y="3192831"/>
              <a:ext cx="726676" cy="2361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C94992-F011-FF33-0357-84510147A311}"/>
                </a:ext>
              </a:extLst>
            </p:cNvPr>
            <p:cNvSpPr txBox="1"/>
            <p:nvPr/>
          </p:nvSpPr>
          <p:spPr>
            <a:xfrm>
              <a:off x="8901775" y="2759158"/>
              <a:ext cx="1977664" cy="333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Unchanged node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DFDECD-A593-40C7-B8BA-A7E9B112F1E0}"/>
                </a:ext>
              </a:extLst>
            </p:cNvPr>
            <p:cNvSpPr txBox="1"/>
            <p:nvPr/>
          </p:nvSpPr>
          <p:spPr>
            <a:xfrm>
              <a:off x="8901775" y="3159050"/>
              <a:ext cx="1977664" cy="333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Changed node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ECC681-0B71-1646-8F4A-FEA8BB540F43}"/>
              </a:ext>
            </a:extLst>
          </p:cNvPr>
          <p:cNvSpPr txBox="1"/>
          <p:nvPr/>
        </p:nvSpPr>
        <p:spPr>
          <a:xfrm>
            <a:off x="4352816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480AE-C8D3-614D-D2B8-D83B0BF17E78}"/>
              </a:ext>
            </a:extLst>
          </p:cNvPr>
          <p:cNvSpPr txBox="1"/>
          <p:nvPr/>
        </p:nvSpPr>
        <p:spPr>
          <a:xfrm>
            <a:off x="4352816" y="4153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374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580F-432F-EC21-CA76-23014D4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2FD9-8607-74DD-8A9C-0F6503DB9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317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Savalia</dc:creator>
  <cp:lastModifiedBy>Tejas Savalia</cp:lastModifiedBy>
  <cp:revision>5</cp:revision>
  <dcterms:created xsi:type="dcterms:W3CDTF">2023-05-22T01:35:01Z</dcterms:created>
  <dcterms:modified xsi:type="dcterms:W3CDTF">2023-05-24T20:58:24Z</dcterms:modified>
</cp:coreProperties>
</file>