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F0284F-19C8-4C49-9A90-6682E2DA5F40}">
          <p14:sldIdLst>
            <p14:sldId id="256"/>
            <p14:sldId id="260"/>
          </p14:sldIdLst>
        </p14:section>
        <p14:section name="Untitled Section" id="{37EC5616-93AE-4F1E-9DD6-D4D92DB4F7DF}">
          <p14:sldIdLst>
            <p14:sldId id="259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747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9041-F51F-99E0-C375-A36A3BB03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D1B73-4762-92C6-1753-DC9756D72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A0907-9B74-B4E8-7F91-732C6D74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AAFB-44D8-DE04-2AD7-B01FE328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E7E37-82B9-6C47-4C2E-5857AD8D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6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AD74-951A-133E-0A6A-0C684D07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A8457-EC90-C3B0-96C6-C8EBCE1D4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321B-A4FC-95D8-EA07-E0D8B1E8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B0BF5-5F73-52DE-A540-F1A6D5B0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264E4-60EC-EB20-9478-241BFE7D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1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EBD3F-954C-084B-8605-A8EBA8D0C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BA190-C898-A3AB-6F7D-E554949D3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8C611-6C8C-F635-F7AD-B0813822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F0E90-E3BA-2D9D-B668-0F6AA7FB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09BBB-8890-C0C4-E802-249B6983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1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D652-0CF4-9C49-FD1D-4B8A70F7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9173F-B4FD-4854-62E2-0D5962E1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6B6DB-22BC-1DB2-3399-D778ECD1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831CB-D5E5-8469-0AC7-DBC94A14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477DF-BCDA-1414-CFBA-DC98E274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5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AC8F-104F-E4A1-A55D-414B9A11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3DD61-2F44-A96C-3930-51E791D7A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BC1AB-36BB-BA31-EEAB-A47A0989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56A6F-84B9-98F9-8EB5-203BDD5E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AD415-9665-58E6-F109-0CF47F49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2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2FD3A-AB14-F58B-EF1E-2BBADDD4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D1909-D6E2-E16D-77FC-A46D00950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37213-F47B-A1E8-B878-469D22898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4A31F-82EF-C7C8-7659-66A5C45C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7D3D2-129A-00F8-B86A-FE88DB8A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6A7D-382C-F2BB-3AF5-65E78BEF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5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1C31-9BB4-954A-5D8A-DEA0B195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7A7B7-E8E9-4444-AA74-8F81ED03B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7199D-811D-C9FB-9B0B-FD8C0F177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403C3-0CA8-C9D7-EEED-D2145AE85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662C8-0FFA-DD2A-66A4-1B3A7AA64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88B89-F75B-9006-9FD8-8DCF6CF8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B0721-C28F-7667-C1DA-93CB2A5E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1F823-3FE3-7E23-38A1-066A46E2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9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FBD0-07F6-325C-6DBD-0630D2DD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8B310-61DC-1550-7E32-885119EE9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22AE7-1239-EEF6-8BC3-A223A524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A0F64-2ACF-35B3-7519-79EAA510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5F9D9-8892-0660-F27E-1BAED1F0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BB44B-1943-94EF-8FFE-38D8ED8A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E46DE-1CB6-8217-EAB8-80EB9F50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8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CB28-37F6-F804-F06E-15ABDF92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32619-6D26-D5FE-2269-78FA2158F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30B50-02BA-2FA7-8E64-5CDA60492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AD8C9-885B-6950-70BD-4B101C75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46303-2314-F21F-7776-E62E8E46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D3D01-A920-E6D0-39F4-4FB82709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5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D953-E08F-2C5D-1346-170CFE2F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F8214-891C-999D-F91C-8ECB5B376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B33DA-23A0-CB68-55AF-4640575A1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F3F2B-61AA-B9CD-6338-564EFF5B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DF5D5-6CF0-58CC-1B88-076E82B3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01C1-E086-140B-73D0-A5F47ACA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9C431-0D9A-F8EB-C687-2CEF9ADC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1787A-7584-544B-2218-E65DC578F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C99FC-4F24-5F81-DB78-9125B7E25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F22B33-D0CB-4F00-A021-D190DB541D3D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F1CB7-AD39-993F-7E42-2EDAB3479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9D9C6-7E0E-501A-36CC-E74603F37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0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CBF2-ADB0-3B8F-556F-51355CC10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F033F-52F5-3FFA-DADA-856D1CC28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7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7DC11E23-A45C-B35D-D50A-3B5F90452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742" y="2375759"/>
            <a:ext cx="5754500" cy="1818836"/>
          </a:xfrm>
          <a:prstGeom prst="rect">
            <a:avLst/>
          </a:prstGeom>
        </p:spPr>
      </p:pic>
      <p:pic>
        <p:nvPicPr>
          <p:cNvPr id="5" name="Picture 4" descr="A network of connected lines and dots&#10;&#10;Description automatically generated">
            <a:extLst>
              <a:ext uri="{FF2B5EF4-FFF2-40B4-BE49-F238E27FC236}">
                <a16:creationId xmlns:a16="http://schemas.microsoft.com/office/drawing/2014/main" id="{66FA149D-5D81-C758-B419-7F728F44A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94" y="2133600"/>
            <a:ext cx="3213972" cy="2436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804415-5D3D-0B12-9A89-7DF1FAD7564E}"/>
              </a:ext>
            </a:extLst>
          </p:cNvPr>
          <p:cNvSpPr txBox="1"/>
          <p:nvPr/>
        </p:nvSpPr>
        <p:spPr>
          <a:xfrm>
            <a:off x="1889431" y="4730335"/>
            <a:ext cx="2116324" cy="546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9808">
              <a:spcAft>
                <a:spcPts val="600"/>
              </a:spcAft>
            </a:pPr>
            <a:r>
              <a:rPr lang="en-US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Underlying Transition Structure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C0152-A048-BD78-5810-9AE6194B866E}"/>
              </a:ext>
            </a:extLst>
          </p:cNvPr>
          <p:cNvSpPr txBox="1"/>
          <p:nvPr/>
        </p:nvSpPr>
        <p:spPr>
          <a:xfrm>
            <a:off x="5279820" y="4730335"/>
            <a:ext cx="2116324" cy="773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9808">
              <a:spcAft>
                <a:spcPts val="600"/>
              </a:spcAft>
            </a:pPr>
            <a:r>
              <a:rPr lang="en-US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Randomly assigned node-to-arrangement stimuli.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74355D-619A-B63C-3E5A-31DB7B9EAAEF}"/>
              </a:ext>
            </a:extLst>
          </p:cNvPr>
          <p:cNvSpPr txBox="1"/>
          <p:nvPr/>
        </p:nvSpPr>
        <p:spPr>
          <a:xfrm>
            <a:off x="8670208" y="4844611"/>
            <a:ext cx="2116324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9808">
              <a:spcAft>
                <a:spcPts val="600"/>
              </a:spcAft>
            </a:pPr>
            <a:r>
              <a:rPr lang="en-US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Keypress Response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1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response function&#10;&#10;Description automatically generated">
            <a:extLst>
              <a:ext uri="{FF2B5EF4-FFF2-40B4-BE49-F238E27FC236}">
                <a16:creationId xmlns:a16="http://schemas.microsoft.com/office/drawing/2014/main" id="{93CFFE3D-4F2C-86BF-3B4F-F1A890D93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375" y="1393016"/>
            <a:ext cx="5129250" cy="40719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DCD759-4090-4B64-8063-15961737DBE9}"/>
              </a:ext>
            </a:extLst>
          </p:cNvPr>
          <p:cNvSpPr/>
          <p:nvPr/>
        </p:nvSpPr>
        <p:spPr>
          <a:xfrm>
            <a:off x="3462068" y="3272287"/>
            <a:ext cx="1086928" cy="316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                 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1AECF0-017C-7812-64B5-734486DF75BA}"/>
              </a:ext>
            </a:extLst>
          </p:cNvPr>
          <p:cNvSpPr/>
          <p:nvPr/>
        </p:nvSpPr>
        <p:spPr>
          <a:xfrm rot="20058002">
            <a:off x="4725688" y="3237780"/>
            <a:ext cx="1086928" cy="316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466C3E-7EFB-0070-8100-4B4E395799AD}"/>
              </a:ext>
            </a:extLst>
          </p:cNvPr>
          <p:cNvSpPr/>
          <p:nvPr/>
        </p:nvSpPr>
        <p:spPr>
          <a:xfrm>
            <a:off x="3785410" y="4613722"/>
            <a:ext cx="3834590" cy="756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B5DB999-DF38-1F0D-B5F5-0668D5620BE3}"/>
              </a:ext>
            </a:extLst>
          </p:cNvPr>
          <p:cNvSpPr/>
          <p:nvPr/>
        </p:nvSpPr>
        <p:spPr>
          <a:xfrm rot="16200000">
            <a:off x="3960379" y="3866951"/>
            <a:ext cx="282969" cy="10207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3CC4EA-BFF4-41A0-78F1-0CB1A5752740}"/>
              </a:ext>
            </a:extLst>
          </p:cNvPr>
          <p:cNvSpPr txBox="1"/>
          <p:nvPr/>
        </p:nvSpPr>
        <p:spPr>
          <a:xfrm>
            <a:off x="3883694" y="449741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sz="1600" dirty="0" err="1"/>
              <a:t>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D6D39A-84F9-D82F-99FC-02DB120AE614}"/>
              </a:ext>
            </a:extLst>
          </p:cNvPr>
          <p:cNvSpPr/>
          <p:nvPr/>
        </p:nvSpPr>
        <p:spPr>
          <a:xfrm>
            <a:off x="6343291" y="2973238"/>
            <a:ext cx="385313" cy="948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AA7B3C-4ACB-D8D8-CD18-2DECA65DBE0C}"/>
              </a:ext>
            </a:extLst>
          </p:cNvPr>
          <p:cNvSpPr/>
          <p:nvPr/>
        </p:nvSpPr>
        <p:spPr>
          <a:xfrm>
            <a:off x="7407215" y="2518913"/>
            <a:ext cx="1017917" cy="184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‘Old’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B0BBC7-C5C7-9C7C-A554-B669DCD0EAAC}"/>
              </a:ext>
            </a:extLst>
          </p:cNvPr>
          <p:cNvSpPr/>
          <p:nvPr/>
        </p:nvSpPr>
        <p:spPr>
          <a:xfrm>
            <a:off x="7407215" y="4207692"/>
            <a:ext cx="1017917" cy="184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‘New’</a:t>
            </a:r>
          </a:p>
        </p:txBody>
      </p:sp>
    </p:spTree>
    <p:extLst>
      <p:ext uri="{BB962C8B-B14F-4D97-AF65-F5344CB8AC3E}">
        <p14:creationId xmlns:p14="http://schemas.microsoft.com/office/powerpoint/2010/main" val="73173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ey triangle with a black background&#10;&#10;Description automatically generated">
            <a:extLst>
              <a:ext uri="{FF2B5EF4-FFF2-40B4-BE49-F238E27FC236}">
                <a16:creationId xmlns:a16="http://schemas.microsoft.com/office/drawing/2014/main" id="{8DEA5D81-6AF0-2451-3DB3-91092B89C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25" y="2422289"/>
            <a:ext cx="2194137" cy="16456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0D4FA39-5D4B-26FE-ACFC-2A81993ECD43}"/>
              </a:ext>
            </a:extLst>
          </p:cNvPr>
          <p:cNvSpPr/>
          <p:nvPr/>
        </p:nvSpPr>
        <p:spPr>
          <a:xfrm>
            <a:off x="1667449" y="2469301"/>
            <a:ext cx="2067060" cy="15454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247EB9-FBB5-0555-074E-B83550791239}"/>
              </a:ext>
            </a:extLst>
          </p:cNvPr>
          <p:cNvSpPr txBox="1"/>
          <p:nvPr/>
        </p:nvSpPr>
        <p:spPr>
          <a:xfrm>
            <a:off x="1245347" y="1722832"/>
            <a:ext cx="2818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Exposure </a:t>
            </a:r>
          </a:p>
          <a:p>
            <a:pPr algn="ctr"/>
            <a:r>
              <a:rPr lang="en-US" sz="1400" dirty="0"/>
              <a:t>Is this item rotated?</a:t>
            </a:r>
          </a:p>
        </p:txBody>
      </p:sp>
      <p:pic>
        <p:nvPicPr>
          <p:cNvPr id="10" name="Picture 9" descr="A grey triangle with a black background&#10;&#10;Description automatically generated">
            <a:extLst>
              <a:ext uri="{FF2B5EF4-FFF2-40B4-BE49-F238E27FC236}">
                <a16:creationId xmlns:a16="http://schemas.microsoft.com/office/drawing/2014/main" id="{C7930837-2767-6AE4-E063-8CF963F8F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157" y="2419231"/>
            <a:ext cx="2194137" cy="16456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6DF95C-0554-0C24-017C-A65E1B8E6466}"/>
              </a:ext>
            </a:extLst>
          </p:cNvPr>
          <p:cNvSpPr txBox="1"/>
          <p:nvPr/>
        </p:nvSpPr>
        <p:spPr>
          <a:xfrm>
            <a:off x="4468482" y="1722832"/>
            <a:ext cx="4491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Recognition Test</a:t>
            </a:r>
          </a:p>
          <a:p>
            <a:pPr algn="ctr"/>
            <a:r>
              <a:rPr lang="en-US" sz="1400" dirty="0"/>
              <a:t>Was this an old item (one of the items you had seen before) or a new item (an item you haven't seen before)?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6B401D-B0BC-BD08-22AC-419348A7AE90}"/>
              </a:ext>
            </a:extLst>
          </p:cNvPr>
          <p:cNvSpPr txBox="1"/>
          <p:nvPr/>
        </p:nvSpPr>
        <p:spPr>
          <a:xfrm>
            <a:off x="2110596" y="4183913"/>
            <a:ext cx="11846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250 Trials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46EF3C-A95F-E6F6-DC04-42F815CC101A}"/>
              </a:ext>
            </a:extLst>
          </p:cNvPr>
          <p:cNvSpPr txBox="1"/>
          <p:nvPr/>
        </p:nvSpPr>
        <p:spPr>
          <a:xfrm>
            <a:off x="6105987" y="4183913"/>
            <a:ext cx="16073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30 trials, 15 old</a:t>
            </a:r>
          </a:p>
        </p:txBody>
      </p:sp>
    </p:spTree>
    <p:extLst>
      <p:ext uri="{BB962C8B-B14F-4D97-AF65-F5344CB8AC3E}">
        <p14:creationId xmlns:p14="http://schemas.microsoft.com/office/powerpoint/2010/main" val="284606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2B4AD5F6-9FB3-37C3-CAEE-D6E8E14D2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302" y="605307"/>
            <a:ext cx="5834130" cy="5834130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81542607-0DE0-B14F-3A03-2D70C65C3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57" y="605307"/>
            <a:ext cx="5834130" cy="58341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5A3307-CA2E-33DE-FCDB-E798E19FCBD2}"/>
              </a:ext>
            </a:extLst>
          </p:cNvPr>
          <p:cNvSpPr txBox="1"/>
          <p:nvPr/>
        </p:nvSpPr>
        <p:spPr>
          <a:xfrm>
            <a:off x="6851556" y="2285999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Nonboundary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4CB8EF-9F9F-AC7F-E18F-DA9AD20F5B3B}"/>
              </a:ext>
            </a:extLst>
          </p:cNvPr>
          <p:cNvSpPr txBox="1"/>
          <p:nvPr/>
        </p:nvSpPr>
        <p:spPr>
          <a:xfrm>
            <a:off x="8087928" y="2285998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Boundary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5F6A27-ACAD-F1A9-7137-A019289C3100}"/>
              </a:ext>
            </a:extLst>
          </p:cNvPr>
          <p:cNvSpPr txBox="1"/>
          <p:nvPr/>
        </p:nvSpPr>
        <p:spPr>
          <a:xfrm>
            <a:off x="9245950" y="2285997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9DBC8A-03BE-3D6D-9849-792B00443441}"/>
              </a:ext>
            </a:extLst>
          </p:cNvPr>
          <p:cNvSpPr txBox="1"/>
          <p:nvPr/>
        </p:nvSpPr>
        <p:spPr>
          <a:xfrm>
            <a:off x="6851556" y="3953758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Nonboundary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9C4305-A6F7-8908-0ED4-1A78C4ADAC00}"/>
              </a:ext>
            </a:extLst>
          </p:cNvPr>
          <p:cNvSpPr txBox="1"/>
          <p:nvPr/>
        </p:nvSpPr>
        <p:spPr>
          <a:xfrm>
            <a:off x="8087928" y="3953757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Boundary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600363-BA7C-C0F0-A776-841588A3676B}"/>
              </a:ext>
            </a:extLst>
          </p:cNvPr>
          <p:cNvSpPr txBox="1"/>
          <p:nvPr/>
        </p:nvSpPr>
        <p:spPr>
          <a:xfrm>
            <a:off x="9245950" y="3953756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1542F5-773F-A7E0-4752-6C675A1B2332}"/>
              </a:ext>
            </a:extLst>
          </p:cNvPr>
          <p:cNvSpPr txBox="1"/>
          <p:nvPr/>
        </p:nvSpPr>
        <p:spPr>
          <a:xfrm>
            <a:off x="6909511" y="5760061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Nonboundary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CA9848-7D18-99C8-E396-D0D3EA0CE7B0}"/>
              </a:ext>
            </a:extLst>
          </p:cNvPr>
          <p:cNvSpPr txBox="1"/>
          <p:nvPr/>
        </p:nvSpPr>
        <p:spPr>
          <a:xfrm>
            <a:off x="8145883" y="5760060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Boundary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1FD331-D832-037C-8A90-84636B1E87BD}"/>
              </a:ext>
            </a:extLst>
          </p:cNvPr>
          <p:cNvSpPr txBox="1"/>
          <p:nvPr/>
        </p:nvSpPr>
        <p:spPr>
          <a:xfrm>
            <a:off x="9303905" y="5760059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4652C-1110-C5C5-B23E-F78EB7B15833}"/>
              </a:ext>
            </a:extLst>
          </p:cNvPr>
          <p:cNvSpPr txBox="1"/>
          <p:nvPr/>
        </p:nvSpPr>
        <p:spPr>
          <a:xfrm>
            <a:off x="2398701" y="3657488"/>
            <a:ext cx="117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Unstructured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B9F151-DD2B-1DF1-8821-9F31455CAAC4}"/>
              </a:ext>
            </a:extLst>
          </p:cNvPr>
          <p:cNvSpPr txBox="1"/>
          <p:nvPr/>
        </p:nvSpPr>
        <p:spPr>
          <a:xfrm>
            <a:off x="4419606" y="3657489"/>
            <a:ext cx="117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Structured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6B9807-C728-7D18-1745-624A1BAF760B}"/>
              </a:ext>
            </a:extLst>
          </p:cNvPr>
          <p:cNvSpPr txBox="1"/>
          <p:nvPr/>
        </p:nvSpPr>
        <p:spPr>
          <a:xfrm>
            <a:off x="2398701" y="5381111"/>
            <a:ext cx="117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Unstructured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2B9FCC-20B2-9963-AA3D-6BFA7AEA51D5}"/>
              </a:ext>
            </a:extLst>
          </p:cNvPr>
          <p:cNvSpPr txBox="1"/>
          <p:nvPr/>
        </p:nvSpPr>
        <p:spPr>
          <a:xfrm>
            <a:off x="4419606" y="5381112"/>
            <a:ext cx="117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Structured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502D69-B2E1-554B-E543-01B7081FA2A4}"/>
              </a:ext>
            </a:extLst>
          </p:cNvPr>
          <p:cNvSpPr txBox="1"/>
          <p:nvPr/>
        </p:nvSpPr>
        <p:spPr>
          <a:xfrm>
            <a:off x="2398701" y="2008997"/>
            <a:ext cx="117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Unstructured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C64220-908F-13E1-A02B-ACC113F2CE14}"/>
              </a:ext>
            </a:extLst>
          </p:cNvPr>
          <p:cNvSpPr txBox="1"/>
          <p:nvPr/>
        </p:nvSpPr>
        <p:spPr>
          <a:xfrm>
            <a:off x="4419606" y="2008998"/>
            <a:ext cx="117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Structured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1F952E-A8FB-FB53-49F1-DFC04C8121B9}"/>
              </a:ext>
            </a:extLst>
          </p:cNvPr>
          <p:cNvSpPr/>
          <p:nvPr/>
        </p:nvSpPr>
        <p:spPr>
          <a:xfrm>
            <a:off x="1887844" y="1880314"/>
            <a:ext cx="636416" cy="173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5309A5-21E3-4739-65F8-2E1EF5E79D12}"/>
              </a:ext>
            </a:extLst>
          </p:cNvPr>
          <p:cNvSpPr/>
          <p:nvPr/>
        </p:nvSpPr>
        <p:spPr>
          <a:xfrm>
            <a:off x="1843861" y="3573769"/>
            <a:ext cx="636416" cy="173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69A501-638C-A339-1980-485B6CC336F5}"/>
              </a:ext>
            </a:extLst>
          </p:cNvPr>
          <p:cNvSpPr/>
          <p:nvPr/>
        </p:nvSpPr>
        <p:spPr>
          <a:xfrm>
            <a:off x="1833114" y="5347882"/>
            <a:ext cx="636416" cy="173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B54FE0-63F8-CD13-D263-FE7A0DD48477}"/>
              </a:ext>
            </a:extLst>
          </p:cNvPr>
          <p:cNvSpPr/>
          <p:nvPr/>
        </p:nvSpPr>
        <p:spPr>
          <a:xfrm>
            <a:off x="5279815" y="5345745"/>
            <a:ext cx="636416" cy="173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5E8CBE-6EC2-BDF1-924D-1C29DD3A66E1}"/>
              </a:ext>
            </a:extLst>
          </p:cNvPr>
          <p:cNvSpPr/>
          <p:nvPr/>
        </p:nvSpPr>
        <p:spPr>
          <a:xfrm>
            <a:off x="5279815" y="3622122"/>
            <a:ext cx="636416" cy="173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AAA919-AA82-9986-2FEF-14ADB7F0524A}"/>
              </a:ext>
            </a:extLst>
          </p:cNvPr>
          <p:cNvSpPr/>
          <p:nvPr/>
        </p:nvSpPr>
        <p:spPr>
          <a:xfrm>
            <a:off x="5269616" y="1852908"/>
            <a:ext cx="636416" cy="173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78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Tejas Savalia</dc:creator>
  <cp:lastModifiedBy>Tejas Savalia</cp:lastModifiedBy>
  <cp:revision>3</cp:revision>
  <dcterms:created xsi:type="dcterms:W3CDTF">2024-07-20T22:29:29Z</dcterms:created>
  <dcterms:modified xsi:type="dcterms:W3CDTF">2024-07-28T23:25:38Z</dcterms:modified>
</cp:coreProperties>
</file>