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F0284F-19C8-4C49-9A90-6682E2DA5F40}">
          <p14:sldIdLst>
            <p14:sldId id="256"/>
          </p14:sldIdLst>
        </p14:section>
        <p14:section name="Untitled Section" id="{37EC5616-93AE-4F1E-9DD6-D4D92DB4F7DF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9041-F51F-99E0-C375-A36A3BB03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D1B73-4762-92C6-1753-DC9756D72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A0907-9B74-B4E8-7F91-732C6D74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4AAFB-44D8-DE04-2AD7-B01FE328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E7E37-82B9-6C47-4C2E-5857AD8D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6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AD74-951A-133E-0A6A-0C684D07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A8457-EC90-C3B0-96C6-C8EBCE1D4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8321B-A4FC-95D8-EA07-E0D8B1E8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B0BF5-5F73-52DE-A540-F1A6D5B0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264E4-60EC-EB20-9478-241BFE7D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1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AEBD3F-954C-084B-8605-A8EBA8D0C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BA190-C898-A3AB-6F7D-E554949D3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8C611-6C8C-F635-F7AD-B0813822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F0E90-E3BA-2D9D-B668-0F6AA7FB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09BBB-8890-C0C4-E802-249B6983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1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D652-0CF4-9C49-FD1D-4B8A70F7C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9173F-B4FD-4854-62E2-0D5962E1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6B6DB-22BC-1DB2-3399-D778ECD1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831CB-D5E5-8469-0AC7-DBC94A14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477DF-BCDA-1414-CFBA-DC98E274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5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AC8F-104F-E4A1-A55D-414B9A11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3DD61-2F44-A96C-3930-51E791D7A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BC1AB-36BB-BA31-EEAB-A47A0989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56A6F-84B9-98F9-8EB5-203BDD5E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AD415-9665-58E6-F109-0CF47F49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2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2FD3A-AB14-F58B-EF1E-2BBADDD4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D1909-D6E2-E16D-77FC-A46D00950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37213-F47B-A1E8-B878-469D22898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4A31F-82EF-C7C8-7659-66A5C45CF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7D3D2-129A-00F8-B86A-FE88DB8A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E6A7D-382C-F2BB-3AF5-65E78BEF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5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1C31-9BB4-954A-5D8A-DEA0B1959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7A7B7-E8E9-4444-AA74-8F81ED03B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7199D-811D-C9FB-9B0B-FD8C0F177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403C3-0CA8-C9D7-EEED-D2145AE85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662C8-0FFA-DD2A-66A4-1B3A7AA64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788B89-F75B-9006-9FD8-8DCF6CF88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9B0721-C28F-7667-C1DA-93CB2A5E2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1F823-3FE3-7E23-38A1-066A46E2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9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FFBD0-07F6-325C-6DBD-0630D2DD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8B310-61DC-1550-7E32-885119EE9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22AE7-1239-EEF6-8BC3-A223A524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A0F64-2ACF-35B3-7519-79EAA510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D5F9D9-8892-0660-F27E-1BAED1F0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BB44B-1943-94EF-8FFE-38D8ED8A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E46DE-1CB6-8217-EAB8-80EB9F50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8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CB28-37F6-F804-F06E-15ABDF92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32619-6D26-D5FE-2269-78FA2158F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30B50-02BA-2FA7-8E64-5CDA60492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AD8C9-885B-6950-70BD-4B101C75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46303-2314-F21F-7776-E62E8E46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D3D01-A920-E6D0-39F4-4FB82709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5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D953-E08F-2C5D-1346-170CFE2F0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1F8214-891C-999D-F91C-8ECB5B376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B33DA-23A0-CB68-55AF-4640575A1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F3F2B-61AA-B9CD-6338-564EFF5B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DF5D5-6CF0-58CC-1B88-076E82B3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B01C1-E086-140B-73D0-A5F47ACA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9C431-0D9A-F8EB-C687-2CEF9ADC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1787A-7584-544B-2218-E65DC578F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C99FC-4F24-5F81-DB78-9125B7E25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F22B33-D0CB-4F00-A021-D190DB541D3D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F1CB7-AD39-993F-7E42-2EDAB3479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9D9C6-7E0E-501A-36CC-E74603F37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0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CBF2-ADB0-3B8F-556F-51355CC10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F033F-52F5-3FFA-DADA-856D1CC28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7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response function&#10;&#10;Description automatically generated">
            <a:extLst>
              <a:ext uri="{FF2B5EF4-FFF2-40B4-BE49-F238E27FC236}">
                <a16:creationId xmlns:a16="http://schemas.microsoft.com/office/drawing/2014/main" id="{93CFFE3D-4F2C-86BF-3B4F-F1A890D93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375" y="1393016"/>
            <a:ext cx="5129250" cy="40719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DCD759-4090-4B64-8063-15961737DBE9}"/>
              </a:ext>
            </a:extLst>
          </p:cNvPr>
          <p:cNvSpPr/>
          <p:nvPr/>
        </p:nvSpPr>
        <p:spPr>
          <a:xfrm>
            <a:off x="3462068" y="3272287"/>
            <a:ext cx="1086928" cy="316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                 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1AECF0-017C-7812-64B5-734486DF75BA}"/>
              </a:ext>
            </a:extLst>
          </p:cNvPr>
          <p:cNvSpPr/>
          <p:nvPr/>
        </p:nvSpPr>
        <p:spPr>
          <a:xfrm rot="20058002">
            <a:off x="4725688" y="3237780"/>
            <a:ext cx="1086928" cy="316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466C3E-7EFB-0070-8100-4B4E395799AD}"/>
              </a:ext>
            </a:extLst>
          </p:cNvPr>
          <p:cNvSpPr/>
          <p:nvPr/>
        </p:nvSpPr>
        <p:spPr>
          <a:xfrm>
            <a:off x="3785410" y="4613722"/>
            <a:ext cx="3834590" cy="756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B5DB999-DF38-1F0D-B5F5-0668D5620BE3}"/>
              </a:ext>
            </a:extLst>
          </p:cNvPr>
          <p:cNvSpPr/>
          <p:nvPr/>
        </p:nvSpPr>
        <p:spPr>
          <a:xfrm rot="16200000">
            <a:off x="3960379" y="3866951"/>
            <a:ext cx="282969" cy="10207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3CC4EA-BFF4-41A0-78F1-0CB1A5752740}"/>
              </a:ext>
            </a:extLst>
          </p:cNvPr>
          <p:cNvSpPr txBox="1"/>
          <p:nvPr/>
        </p:nvSpPr>
        <p:spPr>
          <a:xfrm>
            <a:off x="3883694" y="449741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sz="1600" dirty="0" err="1"/>
              <a:t>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D6D39A-84F9-D82F-99FC-02DB120AE614}"/>
              </a:ext>
            </a:extLst>
          </p:cNvPr>
          <p:cNvSpPr/>
          <p:nvPr/>
        </p:nvSpPr>
        <p:spPr>
          <a:xfrm>
            <a:off x="6343291" y="2973238"/>
            <a:ext cx="385313" cy="948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AA7B3C-4ACB-D8D8-CD18-2DECA65DBE0C}"/>
              </a:ext>
            </a:extLst>
          </p:cNvPr>
          <p:cNvSpPr/>
          <p:nvPr/>
        </p:nvSpPr>
        <p:spPr>
          <a:xfrm>
            <a:off x="7407215" y="2518913"/>
            <a:ext cx="1017917" cy="184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‘Old’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B0BBC7-C5C7-9C7C-A554-B669DCD0EAAC}"/>
              </a:ext>
            </a:extLst>
          </p:cNvPr>
          <p:cNvSpPr/>
          <p:nvPr/>
        </p:nvSpPr>
        <p:spPr>
          <a:xfrm>
            <a:off x="7407215" y="4207692"/>
            <a:ext cx="1017917" cy="184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‘New’</a:t>
            </a:r>
          </a:p>
        </p:txBody>
      </p:sp>
    </p:spTree>
    <p:extLst>
      <p:ext uri="{BB962C8B-B14F-4D97-AF65-F5344CB8AC3E}">
        <p14:creationId xmlns:p14="http://schemas.microsoft.com/office/powerpoint/2010/main" val="73173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Tejas Savalia</dc:creator>
  <cp:lastModifiedBy>Tejas Savalia</cp:lastModifiedBy>
  <cp:revision>1</cp:revision>
  <dcterms:created xsi:type="dcterms:W3CDTF">2024-07-20T22:29:29Z</dcterms:created>
  <dcterms:modified xsi:type="dcterms:W3CDTF">2024-07-20T23:54:25Z</dcterms:modified>
</cp:coreProperties>
</file>