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/3ixOSjzbJGzABQ5SquI7fZUv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806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for Handling Deadlocks: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Ensure that the system will </a:t>
            </a:r>
            <a:r>
              <a:rPr lang="en-US" b="1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never</a:t>
            </a:r>
            <a:r>
              <a:rPr lang="en-US"/>
              <a:t> enter a deadlock state: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avoidance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Allow the system to enter a deadlock state and then recover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Ignore the problem and pretend that deadlocks never occur in the system.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OPERATING SYSTEMS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Jamadagni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3" name="Google Shape;9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"/>
          <p:cNvCxnSpPr/>
          <p:nvPr/>
        </p:nvCxnSpPr>
        <p:spPr>
          <a:xfrm rot="10800000" flipH="1">
            <a:off x="4748866" y="3539559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6" name="Google Shape;96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Signals in windows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4874" y="1417750"/>
            <a:ext cx="10574645" cy="45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not explicitly provide support for signals,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allows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emulate them using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asynchronous procedure calls (APCs)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APC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facility enables a user thread to specify a function that is to be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called when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user thread receives notification of a particular event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APC is roughly equivalent to an asynchronous signal in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APC facility is more straightforward,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an APC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delivered to a particular thread rather than a process</a:t>
            </a: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Signals in </a:t>
            </a: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4874" y="1417750"/>
            <a:ext cx="10574645" cy="45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 is a kind 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interrupt, used to announce asynchronous events to 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SIGINT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signal generated when a user presses Control-C. This will terminate the program from the terminal.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SIGALRM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generated when the timer set by the alarm function goes off.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SIGABRT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generated when a process executes the abort function.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SIGSTOP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tells LINUX to pause a process to be resumed later.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SIGCONT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tells LINUX to resume the processed paused earlier.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SIGSEGV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sent to a process when it has a segmentation fault.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SIGKILL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sent to a process to cause it to terminate at once.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13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13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sureshjamadagni@pes.edu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13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18" name="Google Shape;218;p1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2" name="Google Shape;222;p1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Jamadagni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Engineering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Slides Credits for all </a:t>
            </a:r>
            <a:r>
              <a:rPr lang="en-US" sz="2400" b="1" i="0" u="none" strike="noStrike" cap="none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 PPTs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of this course 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253954" y="1697888"/>
            <a:ext cx="8407446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slides/diagrams in this course are an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combination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enhancement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of material from the following resources and persons: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Slides of Operating System Concepts, Abraham Silberschatz, Peter Baer Galvin, Greg Gagne -  9</a:t>
            </a:r>
            <a:r>
              <a:rPr lang="en-US" sz="24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edition 2013 and some slides from 10</a:t>
            </a:r>
            <a:r>
              <a:rPr lang="en-US" sz="24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edition 2018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conceptual text and diagram from Operating Systems - Internals and Design Principles, William Stallings, 9</a:t>
            </a:r>
            <a:r>
              <a:rPr lang="en-US" sz="24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edition 2018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presentation transcripts from A. Frank – P. Weisberg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conceptual text from Operating Systems: Three Easy Pieces, Remzi Arpaci-Dusseau, Andrea Arpaci Dusseau 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Suresh </a:t>
            </a:r>
            <a:r>
              <a:rPr lang="en-US" sz="24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Jamadagni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18" name="Google Shape;118;p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0" name="Google Shape;120;p3"/>
          <p:cNvCxnSpPr/>
          <p:nvPr/>
        </p:nvCxnSpPr>
        <p:spPr>
          <a:xfrm rot="10800000" flipH="1">
            <a:off x="0" y="2596822"/>
            <a:ext cx="7904054" cy="68537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1" name="Google Shape;121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670859" y="3094886"/>
            <a:ext cx="9609050" cy="209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4874" y="1417750"/>
            <a:ext cx="10574645" cy="45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signal is used in UNIX systems to notify a process that a particular event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 occurred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 may be received either synchronously or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asynchronously depending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the source of and the reason for the event being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signaled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signals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whether synchronous or asynchronous, follow the same pattern:</a:t>
            </a:r>
          </a:p>
          <a:p>
            <a:pPr marL="900000" lvl="6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 is generated by the occurrence of a particular event.</a:t>
            </a:r>
          </a:p>
          <a:p>
            <a:pPr marL="900000" lvl="6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 is delivered to a process.</a:t>
            </a:r>
          </a:p>
          <a:p>
            <a:pPr marL="900000" lvl="6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delivered, the signal must be handled.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Signals – synchronous and asynchronous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4874" y="1417750"/>
            <a:ext cx="10574645" cy="45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 of synchronous signal include illegal memory access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division by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running program performs either of these actions, 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signal is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generated.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Synchronous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signals are delivered to the same process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performed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operation that caused the signal (that is the reason they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considered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synchronous).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signal is generated by an event external to a running process,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process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receives the signal asynchronously.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such signals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include terminating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process with specific keystrokes (such 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having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timer expire.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Typically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 asynchronous signal is sent to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process.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 handlers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4874" y="1417750"/>
            <a:ext cx="10574645" cy="45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 may be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handled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one of two possible handlers:</a:t>
            </a:r>
          </a:p>
          <a:p>
            <a:pPr marL="9000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default signal handler</a:t>
            </a:r>
          </a:p>
          <a:p>
            <a:pPr marL="9000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user-defined signal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signal has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default signal handler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the kernel runs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handling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signal.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default action can be overridden by a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user-defined signal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handler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is called to handle the signal.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Signals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are handled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different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ways. Some signals (such as changing the size of a window)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simply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ignored; others (such as an illegal memory access) are handled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terminating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program.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 handling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4874" y="1417750"/>
            <a:ext cx="10574645" cy="45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Handling signals in single-threaded programs is straightforward: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signals are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delivered to a process.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signals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complicated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multithreaded programs, where a process may have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several threads.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general, the following options exist:</a:t>
            </a:r>
          </a:p>
          <a:p>
            <a:pPr marL="900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signal to the thread to which the signal applies.</a:t>
            </a:r>
          </a:p>
          <a:p>
            <a:pPr marL="900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signal to every thread in the process.</a:t>
            </a:r>
          </a:p>
          <a:p>
            <a:pPr marL="900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signal to certain threads in the process.</a:t>
            </a:r>
          </a:p>
          <a:p>
            <a:pPr marL="900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specific thread to receive all signals for the process.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 handling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4874" y="1417750"/>
            <a:ext cx="10574645" cy="45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method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delivering a signal depends on the type of signal generated.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synchronous signals need to be delivered to the thread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causing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 and not to other threads in the process.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 situation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asynchronous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signals is not as clear. Some asynchronous signals—such as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signal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terminates a process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should be sent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all threads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standard UNIX function for delivering a signal is</a:t>
            </a:r>
          </a:p>
          <a:p>
            <a:pPr marL="900000" lvl="2">
              <a:lnSpc>
                <a:spcPct val="150000"/>
              </a:lnSpc>
            </a:pPr>
            <a:r>
              <a:rPr lang="sv-SE" sz="2000" b="1" dirty="0">
                <a:latin typeface="Calibri" panose="020F0502020204030204" pitchFamily="34" charset="0"/>
                <a:cs typeface="Calibri" panose="020F0502020204030204" pitchFamily="34" charset="0"/>
              </a:rPr>
              <a:t>kill(pid t pid, int signal</a:t>
            </a:r>
            <a:r>
              <a:rPr lang="sv-S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sv-S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function specifies the process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which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particular signal (signal)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 delivered</a:t>
            </a: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Signal handling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9" name="Google Shape;12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4874" y="1417750"/>
            <a:ext cx="10574645" cy="45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multithreaded versions of UNIX allow a thread to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specify which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signals it will accept and which it will block.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asynchronous signal may be delivered only to those threads that are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blocking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signals need to be handled only once, a signal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typically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delivered only to the first thread found that is not blocking it.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POSIX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provides the following function, which allows a signal to be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delivered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specified thread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900000">
              <a:lnSpc>
                <a:spcPct val="150000"/>
              </a:lnSpc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pthread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kill(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pthread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t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signal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7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979</Words>
  <Application>Microsoft Office PowerPoint</Application>
  <PresentationFormat>Custom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chirag.jamadagni@gmail.com</cp:lastModifiedBy>
  <cp:revision>58</cp:revision>
  <dcterms:created xsi:type="dcterms:W3CDTF">2020-06-03T14:19:11Z</dcterms:created>
  <dcterms:modified xsi:type="dcterms:W3CDTF">2025-01-02T06:11:15Z</dcterms:modified>
</cp:coreProperties>
</file>