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zuBw2rnB5oSe4ryqur1XB7bJ8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694786" y="33715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"/>
          <p:cNvCxnSpPr/>
          <p:nvPr/>
        </p:nvCxnSpPr>
        <p:spPr>
          <a:xfrm flipH="1" rot="10800000">
            <a:off x="4781916" y="4017898"/>
            <a:ext cx="6449301" cy="9454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6" name="Google Shape;96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Combinatorial Problems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216" name="Google Shape;216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17" name="Google Shape;217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18" name="Google Shape;218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19" name="Google Shape;219;p10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539885" y="1553274"/>
            <a:ext cx="116521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Minimum cost spanning tree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spanning tree of a connected graph is its connected acyclic sub graph (i.e. a tree).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9_01"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677" y="4114800"/>
            <a:ext cx="7386635" cy="19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Geometric Problems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1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231" name="Google Shape;231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32" name="Google Shape;232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33" name="Google Shape;233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34" name="Google Shape;234;p11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460375" y="15132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Closest Pair problem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Convex Hull Problem</a:t>
            </a:r>
            <a:endParaRPr/>
          </a:p>
        </p:txBody>
      </p:sp>
      <p:pic>
        <p:nvPicPr>
          <p:cNvPr descr="https://upload.wikimedia.org/wikipedia/commons/thumb/3/37/Closest_pair_of_points.svg/220px-Closest_pair_of_points.svg.png"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321" y="2257520"/>
            <a:ext cx="2095500" cy="209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5836" y="4989512"/>
            <a:ext cx="20955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Numerical Problems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247" name="Google Shape;247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48" name="Google Shape;248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49" name="Google Shape;249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50" name="Google Shape;250;p12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191603" y="1756051"/>
            <a:ext cx="6076612" cy="241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2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Equations</a:t>
            </a:r>
            <a:endParaRPr/>
          </a:p>
          <a:p>
            <a:pPr indent="-137159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definite integrals</a:t>
            </a:r>
            <a:endParaRPr/>
          </a:p>
          <a:p>
            <a:pPr indent="0" lvl="2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functions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3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13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vandanamd@pes.edu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1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61" name="Google Shape;261;p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265" name="Google Shape;2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5448168" y="35417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313843" y="1715770"/>
            <a:ext cx="87279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1" sz="3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09611" y="2900080"/>
            <a:ext cx="8895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Important Problem Types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7" name="Google Shape;107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" name="Google Shape;109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309611" y="3655517"/>
            <a:ext cx="4162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Anany Levitin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120" name="Google Shape;120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21" name="Google Shape;121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22" name="Google Shape;122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23" name="Google Shape;123;p3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381414" y="116937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processing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problems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combinatorial problems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problems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problems</a:t>
            </a:r>
            <a:endParaRPr/>
          </a:p>
          <a:p>
            <a:pPr indent="-13716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Sorting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133" name="Google Shape;133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34" name="Google Shape;134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35" name="Google Shape;135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36" name="Google Shape;136;p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68300" y="1113563"/>
            <a:ext cx="9431683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Rearrange the items of a given list in ascending order.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sequence of n numbers &lt;a1,   a2, …, an&gt;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A reordering &lt;a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´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´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´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of the input sequence such that 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´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´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´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sorting?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searching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often use sorting as a key subroutine.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key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specially chosen piece of information used to guide sorting.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sort student records by SRN.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Sorting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146" name="Google Shape;146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47" name="Google Shape;14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48" name="Google Shape;148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49" name="Google Shape;149;p5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60375" y="1113563"/>
            <a:ext cx="10522364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Rearrange the items of a given list in ascending order.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sorting algorithms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sort 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sorting algorithm complexity: the number of key comparisons.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properties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Stability: A sorting algorithm is called stable if it preserves the relative order of any two equal elements in its input.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place : A sorting algorithm is in place if it does not require extra memory, except, possibly for a few memory units.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Searching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159" name="Google Shape;159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60" name="Google Shape;160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61" name="Google Shape;161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62" name="Google Shape;162;p6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68300" y="1535306"/>
            <a:ext cx="9189397" cy="2890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given value, called a </a:t>
            </a:r>
            <a:r>
              <a:rPr lang="en-US" sz="24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search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a given set.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searching algorithms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searching</a:t>
            </a:r>
            <a:endParaRPr/>
          </a:p>
          <a:p>
            <a:pPr indent="0" lvl="2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searching…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String Processing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173" name="Google Shape;17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74" name="Google Shape;17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75" name="Google Shape;17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76" name="Google Shape;176;p7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460375" y="1535306"/>
            <a:ext cx="9325584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is a sequence of characters from an alphabet.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strings: letters, numbers, and special characters.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matching: searching for a given word/pattern in a text.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I am a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science graduate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Pattern: computer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Graph Problems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187" name="Google Shape;187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88" name="Google Shape;188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89" name="Google Shape;189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90" name="Google Shape;190;p8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460375" y="1535306"/>
            <a:ext cx="10531880" cy="5004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G is represented as a pair G= (V, E),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V is a finite set of vertices and E is a finite set of edges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Modeling real-life problems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WWW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networks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scheduling …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 of graph algorithms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traversal algorithms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Shortest-path algorithms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sorting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Important Problem Types: 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descr="Difference between Linked List and Arrays" id="201" name="Google Shape;201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02" name="Google Shape;202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03" name="Google Shape;203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04" name="Google Shape;204;p9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460375" y="1495382"/>
            <a:ext cx="8564114" cy="15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Shortest paths in a graph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the distances from each vertex to all other vertices.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8_05" id="207" name="Google Shape;2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813" y="3479468"/>
            <a:ext cx="7616825" cy="22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