
<file path=[Content_Types].xml><?xml version="1.0" encoding="utf-8"?>
<Types xmlns="http://schemas.openxmlformats.org/package/2006/content-types">
  <Default Extension="bin" ContentType="application/vnd.openxmlformats-officedocument.oleObject"/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ink/ink1.xml" ContentType="application/inkml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ink/ink2.xml" ContentType="application/inkml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12192000" cy="6858000"/>
  <p:notesSz cx="6858000" cy="9144000"/>
  <p:embeddedFontLst>
    <p:embeddedFont>
      <p:font typeface="Open Sans" panose="020B0606030504020204" pitchFamily="34" charset="0"/>
      <p:regular r:id="rId32"/>
      <p:bold r:id="rId33"/>
      <p:italic r:id="rId34"/>
      <p:boldItalic r:id="rId35"/>
    </p:embeddedFont>
    <p:embeddedFont>
      <p:font typeface="Tahoma" panose="020B0604030504040204" pitchFamily="34" charset="0"/>
      <p:regular r:id="rId36"/>
      <p:bold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8" roundtripDataSignature="AMtx7mhYitP1K9shY77oLhj2orMQEdr5v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1088F99-BCAC-47D1-A0B8-6B561D600C00}">
  <a:tblStyle styleId="{21088F99-BCAC-47D1-A0B8-6B561D600C0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customschemas.google.com/relationships/presentationmetadata" Target="metadata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6301.34619" units="1/cm"/>
          <inkml:channelProperty channel="Y" name="resolution" value="6301.34619" units="1/cm"/>
          <inkml:channelProperty channel="F" name="resolution" value="3999.51147" units="1/in"/>
          <inkml:channelProperty channel="T" name="resolution" value="1" units="1/dev"/>
        </inkml:channelProperties>
      </inkml:inkSource>
      <inkml:timestamp xml:id="ts0" timeString="2025-01-10T05:03:16.04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3581 10862 13 0,'-12'0'273'0,"-2"-4"39"0,1 4 34 0,7 0-51 0,0-4-44 0,-8 4-17 0,8-3-4 0,0 3 7 0,-1 0 10 0,0-4 5 15,1 4 3-15,6-4-4 0,-7 4-11 16,7-3-15-16,-6 3-22 0,6-4-25 0,0 4-23 16,-7-3-24-16,7-1-22 0,0 0-20 15,0 1-14-15,0-5-12 0,0 5-14 0,0-1-8 16,0-3-10-16,0-1-5 0,0 5-7 0,0-5-4 15,7 1-2-15,-7 0-5 0,6 0-2 16,1-1-3-16,-1-3-2 0,8 3 0 0,-8 1-2 16,7-4 0-16,-6 4 1 0,12 0 0 15,-6-4-1-15,0 3 1 0,1-3 0 0,-2 4 0 16,1 0-1-16,0 0-1 0,0-1-4 0,1 1-3 16,-8 3-5-16,0 1-9 0,-6-1-8 0,6 0-8 15,-6 4-11-15,0 0-12 0,0 0-12 0,-6 0-20 16,6 0-25-16,-6 4-31 0,0 3-37 15,-8-3-56-15,1 7-70 0,0-4-74 0,0 4-82 16,1 0-87-16,-2 0-16 0,1 4 36 0,0-4 71 16,0 3 91-16</inkml:trace>
  <inkml:trace contextRef="#ctx0" brushRef="#br0" timeOffset="3003.39">3504 14800 27 0,'0'0'166'0,"6"0"3"0,-6 0-8 0,6 0-10 16,-6-3-11-16,7 3-14 0,0 0-13 15,-7-4-14-15,0 4-8 0,0-4-9 0,6 4-9 16,-6 0-9-16,0-3-6 0,6 3-9 0,-6-4-10 16,0 4-8-16,0 0-6 0,0 0-9 15,0 0-5-15,0 0-5 0,0 0-3 0,0 0-3 16,0 0-3-16,0 0-7 0,0 0-23 0,0 0-27 15,0 0-38-15,-6 0-43 0,6 0-45 0,0 0-62 16,0 0-28-16,13-4 3 0,-7 4 25 16</inkml:trace>
  <inkml:trace contextRef="#ctx0" brushRef="#br0" timeOffset="3349.97">3719 14837 32 0,'0'0'217'0,"-7"3"25"0,7-3-28 0,0 4-29 16,0-4-22-16,0 0-14 0,0 0-16 0,0 0-12 15,0 4-17-15,0-4-21 0,0 0-17 16,0 0-17-16,0 0-13 0,0 0-12 0,0-4-6 15,0 4-6-15,0 0 0 0,0 0 6 0,0 0 8 16,0 0 9-16,0 0 15 0,0 0 14 0,7-4 13 16,-7 4 8-16,0-3 4 0,0 3-2 0,0 0-4 15,0 0-9-15,0-4-12 0,0 4-14 16,0 0-9-16,0 0-11 0,0 0-8 16,0 0-7-16,0 0-3 0,0 0-3 0,0 0-5 15,0 0-2-15,0 0-17 0,0 0-41 0,-7 0-57 16,7 0-77-16,0 4-103 0,0-4-114 0,0 0-45 15,0 0 7-15,-7 0 39 0,1 3 69 0</inkml:trace>
  <inkml:trace contextRef="#ctx0" brushRef="#br0" timeOffset="3595.46">3660 14928 297 0,'0'0'420'0,"-6"0"50"0,6 4 36 0,0-4-123 16,0 0-90-16,0 0-74 0,0 0-54 15,0 0-39-15,0 0-31 0,6 0-22 0,-6 0-16 0,0 0-15 16,0-4-13-16,6 4-8 0,-6 0-6 16,0 0-4-16,6 0-5 0,-6 0-2 0,0 0-8 15,0 0-36-15,0 0-58 0,0 0-88 16,0 0-102-16,0 0-133 0,0 0-85 15,0 0-15-15,-6 4 32 0,0-4 73 0</inkml:trace>
  <inkml:trace contextRef="#ctx0" brushRef="#br0" timeOffset="4414.32">4800 16602 11 0,'-14'0'147'0,"1"4"-30"16,7-4-32-16,-8 4-33 0,8-1-23 15,0 1-16-15,0 0-13 0,-1-1-6 0,0 1-5 16,7 0 3-16,-6 0-3 0,6 3-2 15,0-3 4-15,-7-1 5 0,7 5 4 0,0-5 0 16,0 1 6-16,0 3 3 0,7-3 3 16,-7 0-2-16,6 3 0 0,1-4 1 0,0 1-3 15,-1 3-4-15,6-3-9 0,-4 0-14 0,4-1-18 16,1 1-21-16,-6-4-23 0,6 4-19 0,-1-1-19 0</inkml:trace>
  <inkml:trace contextRef="#ctx0" brushRef="#br0" timeOffset="4598.47">5008 16837 113 0,'-20'4'104'0,"0"-4"-20"16,2 3-15-16,-2-3-16 0,0 4-17 0,-5-4-15 15,-2 0-10-15,1 0-9 0,0 0-7 0,0 0-6 16,-1 0-11-16,2 0-13 0,-1 0-23 0,0 0-24 15,0 0-33-15,-1 0-16 0</inkml:trace>
  <inkml:trace contextRef="#ctx0" brushRef="#br0" timeOffset="7429.43">3829 17497 37 0,'-7'-5'112'16,"1"2"11"-16,6 0 7 0,0 3-4 0,0-4-6 16,0 0-14-16,0 4-14 0,0-4-15 15,0 1-14-15,0 3-13 0,0-4-9 0,0 4-6 16,0-4-1-16,0 4-7 0,0 0 0 0,0 0 2 15,0 0 0-15,0-3 3 0,0 3 2 0,0 0 10 16,0 0 1-16,0 0 3 0,0 0 2 16,0 0-3-16,0 0 0 0,0 0-2 0,0 0 2 0,6 0 2 15,-6 0 1-15,0 0 3 0,7 0 1 0,-7 0 0 16,0 0-1-16,7 0-1 0,-7 0 4 0,0-4 3 16,6 4 4-16,1 0 7 0,-7 0 9 0,6-4 7 15,-6 4 7-15,0-3 4 0,6 3-1 0,-6-4 1 16,0 0-5-16,7 4-7 0,-7-3-6 0,0-1-9 15,0 4-7-15,7-4-11 0,-7 1-9 0,0-1-8 0,0 4-8 16,0-4-7-16,6 1-6 0,-6 3-2 0,0-4-4 16,6 0-1-16,-6 1-2 0,7-1-1 15,-7 1 0-15,7-1-2 0,-1 0 1 0,1 1 0 16,-1-1 1-16,0-3 5 0,8 3 5 0,-8-3 8 16,0 3 4-16,8-3 6 0,-8 3 4 0,7-4 0 0,-6 5 0 15,6-5-2-15,-1 5 1 0,2-5 2 0,-1 5 0 0,-6-5 2 16,6 5 0-16,-1-5 0 0,2 1 1 15,-2 0-4-15,-5 3 0 0,6-3-4 0,0 0-3 0,-7-1-3 16,8 1-2 0,-2 0-3-16,-4-1-2 0,4 1-1 0,-5 0-1 15,6 3-1-15,-7-7 0 0,7 3-1 0,1 2 0 0,-2-2 0 16,2 1 1-16,-2-1 0 0,1-3 0 0,1 4 1 16,-2-4 2-16,8 4 1 0,-7-4-1 0,7 0 1 15,-8 0-1-15,2 0-3 0,5 0-3 16,1 0-3-16,-8 0-2 0,8 0-5 0,0-4-1 15,-1 4-2-15,1 0 1 0,0-4-1 0,-1 5-1 16,1-5 1-16,0 4 0 0,5 0-1 0,-5-4-2 0,0 4 1 16,5-4-1-16,-5 4-1 0,0 0 0 15,6-3 1-15,-7 3-1 0,7 0 1 0,-6-4 2 0,6 4 1 16,-7 0-1-16,7-3 2 16,-6 3 2-16,-1-1 1 0,1 1-2 0,0 1 0 0,-1-5 0 15,1 4-1-15,-2 0 0 0,2-4 0 16,-6 4-1-16,-1 1 1 0,6-5 1 0,-6 4 0 0,0-4 0 0,0 0 0 31,6 1 4-31,-5 3 1 0,-2-4-2 0,2 0 1 0,5 1-2 0,-6-4 1 0,0 3-1 0,7 0 0 31,-7 1-1-31,6-1 2 0,-6 0 2 0,7 1-2 16,0 3 1-16,-7-4 1 0,6 0 1 0,0 1-1 16,-5-1 3-16,5 1 2 0,-6 3 1 0,6-4 0 15,-5 0 1-15,-1 4 0 0,6-4 0 16,-6 1 0-16,1 3-1 0,-2 0-2 0,2-4-2 15,-2 4 0-15,1-3-4 0,1 3 0 0,6 0-2 16,-8-4 0-16,8 4-1 0,-7-4 0 0,-1 4 1 16,8 0-1-16,-7-3 2 0,7-1 0 15,-8 4-2-15,2-4 1 0,6 5 1 0,-8-6 1 16,1 2 0-16,1 3 2 0,5-4-1 0,-12 1 2 16,5-1-1-16,2 0 0 0,-1 1-2 15,-1-4-1-15,-4 3 0 0,4 0-2 0,1-3 0 16,0 3-1-16,-6-3 0 0,5 3-1 0,-4-3-1 15,-2 3 0-15,6-3 0 0,-4 3-1 0,-2-3-1 16,0 3-1-16,-6-3 2 0,7 0-1 16,-1-1 0-16,1 1 2 0,-7 0 1 0,7 0 3 15,-1-1 1-15,-6 1 1 0,6-1 2 16,-6-3-1-16,6 4 0 0,2 0-1 0,-8-4-1 16,6 4 0-16,-6-5 0 0,6 1 0 0,-6 1 0 15,7-5 1-15,-7 0 1 0,7 5-1 16,-7-6 0-16,6 2 0 0,-6-1-1 0,7 1-1 15,-1-1-2-15,-6 0 0 0,6 1 0 0,-6 3-1 16,7-4 0-16,0 4 1 0,-1-3 0 16,-6 2-1-16,6-2 0 0,1-1 0 0,-7 1 0 15,7-5-2-15,-1 4 1 16,-6-3-2-16,7 0-2 0,-7-4-1 0,6 4 0 16,0-4 1-16,1 3 0 0,-7-2 3 0,0-1 2 15,7 3 3-15,-7-3-1 0,0 4 0 16,6-4 0-16,-6 4-2 0,0-5 0 0,0 5 0 15,0 0 0-15,0-4 0 0,0 4-1 0,6-4 1 16,-6 3 1-16,0 1-1 16,0-4 4-16,0 4 0 0,0-4 1 0,0 0-1 15,0 4-1-15,8-4 0 0,-8 0-3 0,0 3 0 16,0-3 2-16,6 1 1 0,-6 2 1 16,6-3 4-16,1 4 1 0,-7-4 2 0,0 4 1 15,6 0 0-15,-6-5 1 0,7 5 0 0,-7 0 1 16,6 0-1-16,-6-5 0 0,0 5-2 15,7 0-1-15,-7 0-1 0,6-4-2 0,0-1-1 16,2 2-4-16,-2-1-1 0,0-4-2 0,1 4 0 16,-1 0-3-16,1 0-2 0,0 0 1 15,-1 0-1-15,0 0 0 0,1 0 4 16,-7 0 3-16,7 0 4 0,-7 0 2 0,0 0 1 16,0 0 3-16,0-3-2 0,0 3-2 0,0-4 0 15,0 1-2-15,0-1-3 0,0 0 1 16,0 1-3-16,0-1 0 0,0 4-1 0,0-4 0 15,0 1 0-15,6-1 0 0,0 4 1 16,-6-4 0-16,7 1 1 0,0 3-1 0,-1-4 2 16,1 0 1-16,-1 1 3 0,0-1 3 15,1 1 3-15,-7-1 3 0,7 0 3 0,-1 5 0 16,0-5-2-16,2 4-3 0,4-4-2 16,-5 4-2-16,-1 0-3 0,1 4-1 0,6-4-2 15,-7 4-1-15,8-1-1 0,-2-2-1 16,1-2 2-16,0 5 0 0,-6-7 1 0,6 3-1 15,0-1-1-15,0 1 0 0,-6 1-1 0,5-5-2 16,-5 4-2-16,-1-4-2 0,1 1 2 0,0 3 1 16,-1-4 2-16,0 4 2 15,1 0 2-15,-7 0 2 0,7 0 0 0,-7 0 0 16,0 4-1-16,6-4 0 0,-6 4-1 0,0-5 0 16,6 2-1-16,1-1 1 0,-7 0 0 15,7-4 5-15,-1 0 3 0,1-3 5 16,5 0 5-16,2-1 1 0,-8 5 1 0,7-4-3 15,-6 3-4-15,6 4-6 0,-7-4-4 0,0 5-3 16,2-1 1-16,-2 3-1 0,0-3 2 16,1 4 1-16,6 0 1 0,-7-4 0 0,1 3-2 15,6-3 0-15,-6 0 0 0,5 1-1 0,2-1-1 16,-8-1 0-16,7 2 0 0,0 2-1 16,0-3-1-16,-7 4 0 0,8 0-1 0,-8-1 0 15,0 1 0-15,-6 4-1 0,7-1 0 16,-7 0-1-16,0 0-1 0,7 1 1 0,-7-1-2 15,6 4 2-15,1-4-3 0,-1 1-1 16,0-1 1-16,8 1-2 0,-8-1 1 0,8 4 1 16,-2-4 2-16,1 4 1 0,7-3 2 15,-8 3 4-15,8-4 1 0,-7 4-1 0,1 0 2 16,-2-4-2-16,2 4 0 0,-8-3 1 0,0 3-1 16,1 0 0-16,-7 3-1 0,7-3 2 15,-7 1-1-15,0 2-1 0,0-3-1 16,6 0-1-16,-6 4-1 0,0-8 0 0,7 4-1 15,-7-3 0-15,0 3 0 0,0-4-1 0,0-3-1 16,0 3 0-16,6 0 0 0,-6 1 0 16,0-1-1-16,0 4 0 0,6-4 1 15,-6 1-1-15,0 3 1 0,7 0 0 0,-7-4-1 16,7 5 0-16,-7-1 1 0,6-1 0 0,0-2 1 16,2 3 1-16,4 0 1 0,1 0 2 0,-6 0 0 15,12-4 0-15,-5 4-1 0,-2 0-1 16,1 0 1-16,7 0-1 0,-7 1 0 15,0-2 0-15,0 1 0 0,0 0 0 0,0 0-1 16,-7 0 0-16,8 1-13 0,-8 2-7 0,0-3-2 16,1 0-4-16,0 4-1 0,-1-4-1 0,1 0 13 15,-1 4 6-15,1-5 2 0,-1 5 4 16,1 0 1-16,-1 0 2 0,-6-4 0 0,14 3 0 16,-8 1 1-16,0 0-2 0,7-5-1 15,-6 5-1-15,6-4 0 0,-7 4 1 16,0 0-2-16,2 0 2 0,-2-1 0 0,-6 1-1 0,0 3 1 15,0 0-1-15,0 1-4 0,-6 3-6 0,-2-4-8 16,2 4-11-16,0 0-14 16,-7 0-16-16,6 4-13 0,-6-4-12 15,1 4-13-15,4-4-18 0,2 4-8 0,0-1-61 0,-1 4-95 16,1 0-119-16,-1 1-175 0,7-1-94 16,-6 0-41-16,-1 4 44 0,1-3 92 15,-1 3 131-15</inkml:trace>
  <inkml:trace contextRef="#ctx0" brushRef="#br0" timeOffset="10249.7">9827 8353 60 0,'-6'-4'258'0,"-8"0"39"16,8 1-5-16,0 3-33 0,6-4-30 0,-7 4-26 15,1-4-25-15,-1 1-18 0,7 3-18 16,-6-5-15-16,6 5-7 0,-7-3-1 0,7 3 3 16,0-3 0-16,-6 3 3 0,6-4-3 15,0 4-5-15,0-4-4 0,-6 0-8 0,6 4 0 16,0-3 0-16,0-1 1 0,0 0 0 15,0 1-4-15,0-1-10 0,6 0-10 0,-6 1-16 16,0-1-13-16,6 0-7 0,1 1-7 16,-1-1-3-16,-6 0-5 0,7 1-3 0,6-1-1 15,-7 0-2-15,0 4-3 0,8-3-3 16,-8 3-1-16,8 3 6 0,-8-3 2 0,7 4 1 16,-7 3 0-16,8 1-1 0,-14 3-2 15,6 0-9-15,-6 0-6 0,0 0-12 0,-6 4-6 16,-1-1-4-16,0-3-1 0,-6 4-1 15,-6-1 0-15,6 1 8 0,-7-4 5 0,1 0 2 16,-1 0 1-16,0-4 2 0,1 0 2 16,0 1 2-16,-1-8 2 0,1 3 7 0,5-6 8 15,1-1 8-15,1 0 11 0,5-3 9 0,0-4 8 16,1 0 4-16,6 0 1 0,0-3-2 16,0 3-3-16,6-4-6 0,1 1-6 15,0-1-9-15,-1 0-8 0,7 0-6 0,-7 1-4 16,8-1-5-16,-8 4-3 0,7 0-3 0,0-3-1 15,0 3-3-15,7 0-1 0,-8 3-3 0,8-3-1 16,0 4-1-16,-7-4-1 0,7 7 9 16,-8-3 5-16,8 4 4 0,-7-2 1 15,7 5 3-15,-1 0 1 0,-6 5-8 0,6-2-3 16,1 8-4-16,-6 0 0 0,4 0-3 16,-4 4-1-16,-1 3-1 0,-7 0-2 15,0 0-1-15,2 1-2 0,-8-1-1 0,-8 1 0 16,2 3-2-16,0-4 1 0,-7 0-3 15,-1 0-1-15,2 1-5 0,-8 2-12 0,0-2-7 0,-5-1-7 16,5 1-2-16,-6 3-3 16,0-4 2-16,-7 0 10 0,7 0 10 0,1 1 7 15,-2-4 4-15,1-1 8 0,0-3 3 0,6 0 2 16,7 0 2-16,1-7-1 0,-2-1 0 16,2 1-2-16,-2-4 0 0,14-4-3 15,-6 1 0-15,6-1 0 0,0-7 0 0,0 4 1 16,0 0 0-16,6-4 2 0,-6 0 0 0,6 3 0 15,2-3 1-15,-2 4-1 0,0-1 0 0,8 1 0 16,-8 0-3-16,7-1 0 0,-7 1-2 0,8 4 1 16,-2-1 0-16,2 4-1 15,5-4 2-15,-6 4 0 0,0 0 0 0,7 4 1 16,-7-4 0-16,6 4 0 0,-6-1-1 0,1 1-1 16,-2-1 0-16,2 5 5 0,-2-5 1 15,-5 5 3-15,6-1 0 0,-6-3-2 0,-1 3 0 16,0 0-7-16,1 1-8 0,0 3-3 0,-1-4-3 15,0 4-3-15,-6-3 0 0,7 3 1 16,-1-4 2-16,-6 0 3 16,7 0 3-16,-7 1 2 0,7-1 4 0,-1-3 2 15,0-1 2-15,2 1 2 0,-2-4 2 0,6-4 0 16,2 1 0-16,-1-1 1 0,-1-3-2 16,8-1 0-16,0 1 1 0,-7-4 0 15,7 4 1-15,-2-4 0 0,-4 4-3 0,5-4-11 16,1 0-19-16,-6 3-31 0,-2 1-60 15,1-1-95-15,-6 1-132 0,-1 0-158 0,1-1-155 16,-1 1-59-16,-6 0 9 0,14 0 70 0,-8-1 121 16</inkml:trace>
  <inkml:trace contextRef="#ctx0" brushRef="#br0" timeOffset="10780.35">10277 8305 62 0,'-7'0'324'0,"0"0"53"0,1 3 52 15,6 1-41-15,6 0-59 0,-6 0-51 16,7 2-44-16,-7 6-36 0,7-1-39 0,-1 0-37 15,1 3-28-15,-7 1-24 0,6 0-19 16,-6-1-16-16,7 1-12 0,-7-1-8 16,0 2-7-16,7-5-3 0,-7 3-2 0,0-3-1 15,0-4 2-15,0 1 11 0,0-1 21 16,6-3 25-16,-6-4 18 0,0 0 19 0,0-4 23 16,6-3 11-16,-6 3-2 0,0-7-4 15,6 4 1-15,-6-4-3 0,0-4-8 0,0 4-6 16,8-4-5-16,-2 4-3 0,-6-3-3 15,6 3-3-15,1 0-5 0,-1 0-5 0,1 0-5 16,0 3-6-16,-1-2-12 0,6 6-9 16,2-3-8-16,6 3-10 0,-7 0-7 15,6 4-5-15,7 0-4 0,-6 4 0 0,-1 0-3 16,0 3-1-16,1 0-2 0,0 0-1 16,-1 4-3-16,-5 0-2 0,-8 0-3 0,7 0-1 15,0 0-2-15,-6-3-1 0,-1 3 0 16,7-8-1-16,-6 4-2 0,-1-3-4 15,7 0-6-15,-6-4-13 0,6 0-25 0,-1 0-35 16,2-4-48-16,6-3-75 0,-1 0-114 16,-6-4-138-16,6-4-157 0,1 0-126 0,0 1-37 15,5-1 33-15,-5-3 97 0,-7 0 139 16</inkml:trace>
  <inkml:trace contextRef="#ctx0" brushRef="#br0" timeOffset="11661.55">8473 8726 156 0,'6'0'260'0,"1"-4"14"15,-1 4 8-15,-6-3 9 0,7 3 14 0,-1-4 15 16,-6 4 13-16,0 0 15 0,0 0 11 16,0 0-13-16,0-4-24 0,-6 4-36 15,-1 0-40-15,1 0-49 0,-1 0-51 0,-6-3-40 16,-7 3-25-16,1 0-20 0,0 3-14 0,-8-3-12 16,1 4-6-16,-6-4-5 0,-1 4-6 15,1-1-3-15,-1 5-4 0,-6-5-4 0,7 5-3 16,-8-4-2-16,7 2-1 0,1-1-1 15,-1 2 0-15,1-3-1 0,6-1-3 0,7 1-8 16,-1-4-15-16,7 4-23 0,0-4-30 16,0 3-56-16,7-3-75 0,-1-3-89 0,0 3-87 15,1-4-89-15,6 0-91 0,6 1-60 0,-6-1 15 16,14-3 64-16,-8-1 86 0,7 5 100 0</inkml:trace>
  <inkml:trace contextRef="#ctx0" brushRef="#br0" timeOffset="12011.93">7933 8609 112 0,'0'-4'298'0,"-8"-3"58"0,8 3 27 0,0-3-13 0,0 7-3 16,0-4 0-16,-6 0 0 0,6 4-8 15,0-3-28-15,0 3-39 0,0 0-45 16,-6 3-45-16,-1 1-45 0,1 0-45 15,-1 3-31-15,0 0-24 0,-5 5-16 0,-2-1-11 16,2 3-6-16,-2 1-3 0,-5-1-4 0,6 1-2 16,0 3-1-16,-1-3-2 0,-5 0-3 15,13 0-1-15,-8-1-3 0,8 1 1 0,0-4-2 16,0 0-2-16,6 0 0 0,6 0 0 16,0 0 1-16,7-4 0 0,0 0 1 0,6 1 3 15,8-5 0-15,-1 4 0 0,0-3 1 16,6 0-2-16,1-1 0 0,-1 1-2 0,7 0-4 15,-5-4-15-15,-2 0-30 0,7 0-73 0,-13-4-128 16,7 4-166-16,-1-4-208 0,1-3-102 16,6 3-29-16,-1-3 38 0,2 4 111 0,-1-5 157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6301.34619" units="1/cm"/>
          <inkml:channelProperty channel="Y" name="resolution" value="6301.34619" units="1/cm"/>
          <inkml:channelProperty channel="F" name="resolution" value="3999.51147" units="1/in"/>
          <inkml:channelProperty channel="T" name="resolution" value="1" units="1/dev"/>
        </inkml:channelProperties>
      </inkml:inkSource>
      <inkml:timestamp xml:id="ts0" timeString="2025-01-10T05:04:35.57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23934 5176 228 0,'-6'0'357'0,"-1"0"63"16,1 0-3-16,6 4-37 0,0-4-37 0,-7 0-42 16,7 4-41-16,0-4-39 0,0 3-26 0,0-3-15 15,0 0-3-15,0 4-2 0,0-4-2 16,7 4-4-16,-7-1-10 0,0 1-13 15,6 0-19-15,-6 3-16 0,0 0-15 0,0 1-10 16,0 2-8-16,0 1-8 0,0 0-5 16,0 4-4-16,-6 0-4 0,6 6-4 15,0-2-2-15,-7 7-2 0,7-1-4 0,0 1-6 16,0 3-5-16,0 4-5 0,0 0-6 16,0 0-6-16,-7 4-4 0,7 0-3 0,-6-4-4 15,0-1-3-15,-1 1-2 0,7-7-2 0,-7 4-2 16,1-5 0-16,0-3 0 15,-1-4-4-15,0 0-4 0,1-3-16 0,6-4-26 16,0-4-36-16,0 1-55 0,0-8-88 0,6 0-110 16,1 0-118-16,-7-8-113 15,7 1-107-15,-1 0-41 0,0-4 36 0,1 0 88 16,0-4 118-16</inkml:trace>
  <inkml:trace contextRef="#ctx0" brushRef="#br0" timeOffset="587.54">23739 5499 126 0,'-14'-11'304'0,"8"0"45"0,0 3 10 16,-1-2-44-16,7-1-39 0,7 3-30 0,-7-3-19 15,6 0-13-15,0 0-11 16,8 0-16-16,-8 4-8 0,7-4-6 0,0 0-6 15,0 3-6-15,7-3-6 0,6 1-1 16,-7 2-7-16,7 1-13 0,0 0-18 0,1-1-21 16,-1 1-20-16,0 3-19 0,-1 4-15 15,1-4-7-15,-6 8-6 0,0-4-2 0,-1 7-1 0,-5-3-5 16,-8 7-2-16,0-3-5 0,1 3-3 16,-14 3-3-16,7 1-1 15,-12-1-2-15,-2 1-1 0,-5 3 1 0,-1 0-1 16,-6 4 0-16,0-3-3 0,-7 3 0 15,7-4-1-15,-6 1-2 0,6-1 1 0,7 0 0 16,-1-3 2-16,7 0 0 0,0-1 0 16,6-3 1-16,7-3-1 0,0 3 0 15,7-8 0-15,6 4 0 0,0-3-1 0,7 0 1 16,-1-1 0-16,7 1 0 0,-6 0 0 16,6-4 0-16,0 3 0 0,-1 1 0 15,1 0-1-15,-6-1 0 0,0 5 1 0,-1-5-1 0,-5 1 1 16,-2 3-1-16,1 1 0 15,1-5 1-15,-8 5 0 0,-6-1 0 0,0 4 0 16,0-3 0-16,-13-1 2 0,6 4 2 0,-6 0 2 0,-7-4 1 16,2 4 3-16,-2-4 1 15,-7 4 1-15,9-3 1 0,-9-1-2 16,7 0 0-16,-6-3-3 0,7-1 0 16,-1 1-3-16,1 0 1 0,0-4-2 0,5 0-2 0,1 0-2 0,1 0-5 15,-2 0-19 1,8-4-39-16,6 0-77 0,0-3-123 0,0 4-166 0,6-5-188 0,8 1-99 15,5 0-24 1,7-1 43-16,6-3 106 0,1 4 160 0</inkml:trace>
  <inkml:trace contextRef="#ctx0" brushRef="#br0" timeOffset="1013.77">24319 5788 93 0,'-8'0'333'0,"2"4"50"16,6-1 50-16,6-3-44 0,2 0-60 15,4 0-43-15,1 0-29 0,7 0-20 16,0-3-20-16,6 3-11 0,-7-4-6 0,1 0-4 16,0 1-1-16,-1-1-8 0,0-3-16 15,0 3-25-15,1-3-27 0,0 0-23 0,-7-1-18 16,0 0-10-16,0-2-7 0,0 2-1 15,0 1 2-15,-7 0 1 0,1-1 2 0,-7 1 0 16,0 0 3-16,0 3-1 0,0 0-4 16,-7 1-4-16,-5-1-5 0,5 0-7 15,-6 4-5-15,7 0-4 0,-8 0-1 0,-5 0-2 16,6 4-4-16,0 0 1 0,-1-1-2 16,-5 5-2-16,0-1-2 0,0 4-1 0,5 0-1 15,-6 0 0-15,8 0-3 0,-1 3-1 16,-7-2-1-16,14 2-5 0,-8 1-4 0,2 0-3 15,5-4-3-15,0 3-3 0,7-3-1 16,-6 0-3-16,6 0-5 0,0-4-10 0,6 1-22 16,1-1-36-16,0 1-49 0,-1-5-69 0,7 1-113 15,0-4-156-15,7 0-165 0,-1 0-143 16,1-4-45-16,12 1 22 0,1-1 91 16,-1-4 151-16</inkml:trace>
  <inkml:trace contextRef="#ctx0" brushRef="#br0" timeOffset="1364.25">24976 5678 136 0,'0'-7'440'16,"-6"-1"94"-16,6 1 78 0,-6 3-9 0,-2 1-82 15,-4 3-86-15,-1 0-85 0,-1 3-73 0,2 1-64 16,-2 0-51-16,2-1-43 0,5 5-32 16,-6-1-21-16,6 0-16 0,1 1-5 0,0-5-5 15,6 5-2-15,6-1 2 0,-6 0-1 16,6 1 1-16,1-1-5 0,-1-4-7 15,8 5-5-15,-8 0-6 0,7-1-3 16,0 0-5-16,0 0-2 0,-6-3-5 0,6 3 1 16,-7 1-1-16,0-5 0 0,2 5 0 15,-8-1 5-15,0-3 5 0,0 3 3 0,-8-3 3 0,8 3 3 0,-6-3 0 16,-7 3-1 0,7-4-4-16,-8 1-4 0,2 0-1 15,5-4-4-15,-12 3-2 0,5 1-2 0,8-4-3 0,-7 0-1 0,0 0-3 16,6-4-4-1,1 4-16-15,0-3-26 0,-2-1-33 0,2-3-51 0,6 3-76 0,6-7-104 16,-6 4-117 0,8-4-124-16,4 0-107 0,2 0-39 15,5-4 32-15,1 1 81 0,-1-1 120 0</inkml:trace>
  <inkml:trace contextRef="#ctx0" brushRef="#br0" timeOffset="1632.56">25270 5400 119 0,'0'-11'459'16,"6"0"122"-16,-6 3 112 0,0 1 17 16,0 3-86-16,-6 1-91 15,6-1-97-15,0 4-91 0,0 0-84 0,0 4-48 0,0-1-29 16,0 5-17-16,0-1-10 0,0 0-11 0,0 8-12 0,0-4-14 16,0 7-14-1,0 0-16-15,-8 1-16 0,2 3-15 16,0 4-14-16,-8-4-12 0,8 3-9 0,-7 1-9 0,7 0-6 0,-1-1-4 0,0-3-4 31,1 4-3-31,6-4-6 0,-6-4-8 16,6 1-22-16,6-1-39 0,-6-4-51 0,6-3-63 15,1 0-84-15,0 0-128 0,-1-3-159 16,7-1-156-16,1-3-107 0,-2-4-20 0,2 0 44 16,5 0 112-16,-6-4 166 0</inkml:trace>
  <inkml:trace contextRef="#ctx0" brushRef="#br0" timeOffset="1807.64">25289 5736 118 0,'-19'-3'488'0,"5"-4"135"16,2 3 101-16,-2 0 20 0,1 1-95 0,7-1-110 0,-1 0-117 15,0 4-107-15,7-3-83 16,0 3-58-16,0-4-42 0,0 0-33 0,0 4-29 16,7-3-25-16,0-1-20 0,6 0-24 15,-1 1-37-15,2-1-48 0,-2-3-74 0,8 3-123 16,0-3-177-16,-1 3-192 0,7-3-121 15,7 0-35-15,-1 3 30 0,7-3 101 0,1 3 165 16</inkml:trace>
  <inkml:trace contextRef="#ctx0" brushRef="#br0" timeOffset="2163.33">26435 5517 99 0,'-7'-7'432'0,"1"-4"104"0,0 3 99 16,-2 1 30-16,-4 0-84 0,6 3-86 0,-8-3-85 0,8 3-81 16,-7-4-77-16,7 5-65 15,-8 3-37-15,8-3-23 0,0 3-18 16,-8-5-14-16,8 5-12 0,-7 5-13 15,-1-2-10-15,-4 0-6 0,-2 5-7 0,7 3-5 0,-7 0-7 16,0 0-4-16,-6 4-6 16,7 3-8-16,-1 0-3 0,-6 0-7 0,7 1-4 15,-1-1-7-15,8 1-10 0,-2-1-36 16,1 0-48-16,7-3-80 0,-1-1-124 0,7-3-167 16,13 0-180-16,-6 0-128 0,13-3-37 0,6-1 34 15,6-4 100-15,1 2 159 0</inkml:trace>
  <inkml:trace contextRef="#ctx0" brushRef="#br0" timeOffset="2547.17">26631 5620 67 0,'6'-11'477'15,"0"-4"136"-15,-6 4 108 0,0 3 41 0,0 1-93 0,-6 0-109 0,0 3-120 16,-2 0-114 0,-11 4-91-16,6 0-62 0,-12 8-45 15,5-5-36-15,-13 8-28 0,7 0-20 0,-6 1-13 16,5 2-11-16,1 1-9 0,0 0-5 15,1-1-4-15,5-3-2 0,7 4-1 0,0-8-1 16,13 4-1-16,0-4 1 0,0-3 0 16,13 3 1-16,6-7-2 0,1 0 0 15,6 0-2-15,-1-7 0 0,15 3-2 0,-7-3 0 16,-1-4 0-16,1 0 1 0,6 0 3 16,-13 0 2-16,0 0 3 0,0 0 5 0,-7 0 11 15,-5 0 14-15,-2 4 15 0,-5 0 16 16,0-1 18-16,-1 1 11 0,-6 3 0 15,0 0-6-15,-6 4-8 0,-1 0-14 0,0 4-15 16,-5 0-11-16,-2 3-10 0,2 1-8 0,-1-1-5 16,-7 4-2-16,6-4-5 0,-5 4-2 15,6 0-3-15,0 0 0 0,1 0-3 0,4-4-3 16,8 1-7-16,-6-1-23 0,12 0-44 16,2-3-73-16,4 0-108 0,8-4-179 0,-1 0-235 15,7-8-181-15,7 5-63 16,6-5 15-16,0-3 78 0,7 0 165 15,-8 0 234-15</inkml:trace>
  <inkml:trace contextRef="#ctx0" brushRef="#br0" timeOffset="2862.79">27138 5477 165 0,'0'-11'521'0,"0"-1"132"0,-6 6 93 16,-7-2 19-16,0 4-116 0,0 4-125 0,-1 0-116 16,-4 0-105-16,-2 4-72 0,0-1-51 0,1 5-36 15,-7 0-31-15,6-1-25 16,1 4-24-16,5 0-19 0,2-4-15 0,-2 4-10 15,8 0-7-15,-1-4-5 0,7 4-3 16,0 0-2-16,7-4-3 0,-1 1-3 0,8 3-3 0,-2-4-5 16,2 4-6-16,-2-3-7 15,1-1-9-15,1 0-3 0,-8 4-3 0,0-3 1 0,2-1 6 16,-2 0 8-16,-6 4 8 16,0-4 8-16,0 1 5 0,-6-5 3 15,-2 5 3-15,2-5 2 0,0 5-1 0,-1-5 1 0,-6 1-1 16,6 0 0-16,-5-4-1 15,5 3-2-15,-6-3-1 0,7 0-20 16,-1 0-35-16,0 0-47 0,1 0-86 0,-1-3-127 0,1-1-169 0,6 0-174 16,0-3-109-1,6 3-27-15,7-3 46 0,1 0 106 0,5 3 158 16</inkml:trace>
  <inkml:trace contextRef="#ctx0" brushRef="#br0" timeOffset="3313.43">27229 5605 179 0,'0'0'379'0,"0"0"58"16,0 0 49-16,7 0-72 0,6 0-93 16,0 0-72-16,1-4-54 0,-2 4-46 0,8-3-33 15,-1 3-20-15,1-4-3 0,0 0 14 16,-1 0 23-16,7 1 28 0,-6-5 24 0,6 5 13 15,-7-5 2-15,1 1-5 0,-1 0-12 16,1-1-15-16,-7 1-13 0,6 0-5 16,-5-4-6-16,-2 4-5 0,-5-1-6 0,-1 1-8 15,1 0-5-15,-7-1-8 0,0 1-2 16,0 3-3-16,-7 1-4 0,1-1-8 0,-1 1-8 16,1 3-12-16,-8 0-11 0,2 0-11 15,-8 3-8-15,7-3-7 0,-7 7-3 0,1-3-4 16,-7 7 0-16,6-4-3 0,-6 4-2 15,0 4-2-15,7-4-7 0,-7 3-6 0,6 1-3 16,1 3-3-16,-1-3-2 0,8 4-1 16,-2-5 2-16,8 1 4 0,6-1 2 0,0-3 3 15,12 0 7-15,2 0 5 0,5-3 3 16,7-1 1-16,6-3-4 0,1-1-5 0,7-3-24 16,-8 0-38-16,7 0-58 15,0-3-76-15,-7-1-93 0,1 0-146 0,-1-3-220 16,-5 0-226-16,-1 3-82 0,-6-3 1 0,6 3 53 15,-7 0 128-15,7 1 223 0</inkml:trace>
  <inkml:trace contextRef="#ctx0" brushRef="#br0" timeOffset="4345.97">28004 5579 25 0,'-6'0'471'16,"0"4"128"-16,-1-4 108 0,0 0 73 15,1 3-115-15,6-3-116 0,0 0-106 0,0 4-95 16,6-4-82-16,8 0-54 0,6 0-39 0,12-4-35 16,1 1-34-16,5-1-30 15,1 0-24-15,14-3-19 0,-1 3-13 0,-7-3-11 16,8 3-12-16,-2-3-26 0,-5 0-43 0,-1 3-46 0,1 1-75 15,-13-1-116 1,-1 0-140-16,-12 1-145 0,-1 3-138 0,-5 3-54 0,-8-3 22 0,-6 8 88 16,0-5 133-1</inkml:trace>
  <inkml:trace contextRef="#ctx0" brushRef="#br0" timeOffset="4529.6">28265 5674 379 0,'-38'11'491'0,"4"0"92"0,2-3 74 0,13-1-50 15,-1 0-69-15,7-3-64 16,13 0-54-16,0-1-55 0,13 1-69 0,0-4-62 16,6 0-49-16,14 0-43 0,-1-4-39 0,1 1-33 0,-1-1-29 15,8-3-18-15,-1-1-16 0,6 1-35 16,-5 0-49-16,5-4-71 0,-6 0-120 0,7 0-167 0,-7-4-194 16,-1 1-151-1,2-5-50-15,-1 5 18 0,0-5 94 16,1 1 154-16</inkml:trace>
  <inkml:trace contextRef="#ctx0" brushRef="#br0" timeOffset="4845.72">28910 5367 105 0,'-32'-4'497'0,"5"0"128"16,8 1 101-16,0 3 48 0,5-4-113 0,8 4-117 16,-1 0-99-16,7-4-85 0,7 4-65 15,5 4-37-15,8-4-27 0,6 4-22 16,7-1-28-16,-1 1-30 0,7 3-32 0,0 1-30 15,1-1-26-15,-8 4-20 0,7 4-13 16,-6-1-7-16,-1 4-6 0,-12 5-3 0,-1-1-4 16,-5 0-1-16,-8 3-4 0,-6 4-2 15,-6-3-1-15,-14 4-1 0,1-5-3 0,-1 1-1 16,-13-1-2-16,1 1 0 0,-1-1-3 16,-5-2-4-16,-2-1-3 0,-5-4-6 0,6 0-8 15,-1 0-16-15,1-3-22 0,0-4-26 16,7-4-32-16,-1 5-38 0,7-9-45 15,6 1-62-15,0-4-90 0,14-4-117 0,0 1-129 16,12-9-124-16,8 5-59 0,5-8 18 16,7 1 82-16,6-4 129 0,7-1 159 15</inkml:trace>
  <inkml:trace contextRef="#ctx0" brushRef="#br0" timeOffset="5365.17">29978 5176 277 0,'0'-11'458'15,"-7"7"98"-15,7-3 71 0,-6 3-38 0,0 4-60 16,-1-3-70-16,-6 6-75 0,0-3-68 16,0 4-62-16,0 3-48 0,-7 5-24 15,1-1-18-15,-1 3-7 0,0 5-14 0,-6 2-14 16,7 1-16-16,-7 4-16 0,6-1-16 15,-5 2-19-15,5 2-14 0,0-4-14 16,8 1-8-16,-8-1-7 0,13 1-7 16,-5 0-4-16,4 0-3 0,8-5-4 0,0 1-3 15,8-3-3-15,4-1-2 0,1-3-5 16,7 0-6-16,6-4-4 0,0-1-1 0,0-2-1 16,0-5 2-16,6 1 1 0,2-4 7 0,-9-4 5 15,7 1 3-15,8-5 3 0,-7-2 0 16,-1-1 3-16,1-4 0 0,-7 0 1 15,0-3 1-15,-1 3 1 0,-5-7 1 16,0 4 2-16,-7-4 1 0,0 0 1 0,-6 0 8 16,-1 0 10-16,-6-4 10 0,-6 4 13 15,-1 0 12-15,-6 0 12 0,0 1 3 0,-7 2-1 16,0 1-5-16,1-1-10 0,-7 5-12 16,0 3-12-16,0 0-12 0,7 0-9 15,-7 4-7-15,-1 3-7 0,1-3-3 0,6 3-7 16,1 4-6-16,0 0-9 0,0 0-11 0,-1 4-23 0,0-1-36 0,7 1-49 15,0 3-61 1,0 1-89-16,7-1-146 0,6 4-185 16,0-4-171-16,6 0-69 0,7 4 2 0,7 0 64 15,6-3 139-15,6 3 201 0</inkml:trace>
  <inkml:trace contextRef="#ctx0" brushRef="#br0" timeOffset="5811.3">31125 5088 311 0,'-8'-7'425'0,"2"0"83"16,0 3 37-16,-1-3-31 0,7 3-34 0,-6-3-44 15,-1 3-52-15,1 0-54 0,6-3-55 16,-7 4-51-16,1 3-42 0,0-5-26 16,6 5-14-16,-8-3-10 0,2 3-10 15,6 0-8-15,-6 0-7 0,-1 0-8 0,0 3-7 16,1 2-7-16,-7-2-3 0,0 4-7 0,0 4-3 16,0 0-3-16,-7 0-1 0,1 8-5 15,0-5-1-15,-8 8-1 0,1 0 2 16,0 0 1-16,0 4 3 0,0 0 6 0,-7-1 5 15,8 4 3-15,-1 0-2 0,0 1-3 16,6-1-9-16,7 1-11 0,-1-1-10 0,8 4-11 16,6-7-10-16,0 3-7 0,6 0-5 15,2-7-5-15,4 4-2 0,8-8-4 16,-7 1-2-16,7-1-6 0,6-4-7 0,-1-3-14 16,1 0-26-16,1-3-39 0,-1-1-54 0,6-3-61 15,-6-1-69-15,7-3-94 0,-7 0-150 16,0 0-210-16,0 0-150 0,0-7-41 15,0 3 18-15,7-3 77 0,5 0 161 0,2-1 241 0</inkml:trace>
  <inkml:trace contextRef="#ctx0" brushRef="#br0" timeOffset="7434.47">31358 5260 15 0,'7'-7'324'15,"-7"3"76"-15,7 1 74 0,-7-1-1 0,0 0-20 16,6 1-23-16,-6 3-21 0,0-4-34 16,0 4-44-16,7-3-47 0,-7 3-46 0,0 0-42 15,0 0-38-15,0 0-26 0,0 0-15 0,0 0-11 16,0 0-9-16,0 0-6 0,-7 3-5 15,7-3-6-15,0 0-1 0,0 4-4 0,0-1-4 16,0 1-3-16,0 0-5 16,0-1-3-16,0 5-4 0,0-1-5 0,0 0-5 15,0 4-3-15,0-3-2 0,-6 6-5 16,-1-2-1-16,0 2-3 0,1 1-2 16,0-1-3-16,-8 1-4 0,8 3-2 0,-7-3-5 15,7 3-3-15,-8 0-4 0,8 1-3 16,0-1-1-16,-1-3-2 0,0 3-1 15,1-3-2-15,0-1 0 0,-1-3 0 16,0 0-1-16,7 0-1 0,0-3-2 0,0-1-1 16,0 1 0-16,0-5-3 0,0 1 0 0,0-4-5 15,0 4-10-15,7-4-19 0,-7-4-27 16,0 4-33-16,0-4-36 0,0-3-41 0,7 3-46 16,-7-3-68-16,0-1-98 0,6-3-123 15,-6 0-137-15,6 0-100 0,1 1-19 16,6-1 48-16,0-4 104 0,7 4 146 0</inkml:trace>
  <inkml:trace contextRef="#ctx0" brushRef="#br0" timeOffset="7846.42">31580 5048 355 0,'0'-7'459'0,"0"0"90"0,0 2 41 0,0-1-52 16,7 6-49-16,-7-5-64 0,6 2-65 15,1 3-65-15,5 0-56 0,8-4-47 0,-6 4-36 16,5 4-22-16,7-4-12 0,0 3-13 15,0 2-10-15,7 1-12 0,-1 2-8 16,-6-1-8-16,7 4-5 0,-7 4-5 16,-7 0-5-16,7-1-7 0,-13 8-1 0,1 0-4 15,-2 0-2-15,-5 4-4 0,-7 0 0 16,0-1 1-16,0 1-3 0,0 3-4 0,-7-3-1 16,1 3-3-16,6-3-4 0,-6-1-5 15,6 4-4-15,-7-2-4 0,0-6-4 16,1 5-2-16,-1-4-5 0,1 0-8 0,-8 0-23 15,2-8-53-15,-8 5-77 0,1-4-149 16,-1-1-256-16,-6 1-235 0,0-4-107 0,0 0-16 16,13-4 41-16,7 0 130 0,6 1 249 15</inkml:trace>
  <inkml:trace contextRef="#ctx0" brushRef="#br0" timeOffset="9530.7">23863 7052 261 0,'-7'-7'365'0,"0"-4"78"16,7 3 13-16,-6-3 6 0,6 4 12 16,0-1-11-16,-7-3-28 0,7 4-35 0,0 0-42 15,-6 3-46-15,6 1-42 0,0-1-20 16,-6 0-14-16,6 1-11 0,0 3-14 0,-7 0-16 16,7 0-19-16,-7 0-18 0,1 3-13 15,6 1-11-15,0 3-8 0,0 4-4 0,6 4-2 16,1 3 0-16,0 4-3 0,-1 4-7 15,0 3-9-15,1 0-11 0,-7 4-15 0,0 4-16 16,0-4-16-16,0 4-15 0,-7-1-9 16,1-3-12-16,6-3-12 0,-6-1-26 15,6 0-49-15,-7-3-56 0,0-4-68 0,1-4-83 16,6 1-90-16,-6-8-99 0,6-1-142 16,0-2-159-16,6-5-133 0,-6-3-22 0,13-3 42 15,6-5 95-15,1-2 169 0,6-1 209 16</inkml:trace>
  <inkml:trace contextRef="#ctx0" brushRef="#br0" timeOffset="9729.36">24169 7275 89 0,'12'-18'425'0,"-5"7"111"15,0 0 103-15,-7 4 12 0,0-1-71 0,-7 8-83 16,0 0-89-16,-5 8-88 0,-2-1-83 16,-5 8-64-16,-7-1-44 0,0 5-34 0,0-1-29 15,-1 4-21-15,1-4-19 0,1 1-15 16,5 3-10-16,-6-8-22 0,7 4-29 0,5-3-50 15,-5 0-76-15,6-8-108 0,7 0-128 16,-1 1-113-16,7-8-89 0,7 0-49 16,-1-4 11-16,7-3 76 0,6-4 111 0,-5 0 124 15</inkml:trace>
  <inkml:trace contextRef="#ctx0" brushRef="#br0" timeOffset="10112.2">24058 7293 3 0,'13'-10'327'15,"-6"-1"98"-15,-1 0 80 0,0 3 43 0,0 1 8 16,2 0-28-16,-2 3-47 15,0 4-59-15,1 0-68 0,-1 0-72 0,8 4-63 16,-2 3-43-16,8 0-33 0,-7 4-28 16,7 0-23-16,0 4-18 0,-2-1-21 0,2 2-15 15,0-2-11-15,-1 1-10 0,-5-4-7 16,5 3-4-16,-6 1-2 0,0-4-3 0,0 0 0 16,-6-4-1-16,5 0-1 0,2 1-4 15,-1-5 0-15,-1 1-3 0,2-4 1 0,-2 0-2 16,2-4 2-16,-1-3 1 0,0 0 2 15,0-1 4-15,-1-2 0 0,2-5 4 16,-8 0 4-16,1 1 9 0,-7-8 11 0,6 4 15 16,-6-5 14-16,0-2 13 0,0-1 14 0,0 0 4 15,0 1 2-15,0-5-5 16,0 5-7-16,0-5-8 0,0 5-11 0,0-1-11 16,7 1-11-16,-7 2-6 0,0 1-6 15,0 8-5-15,0-1-5 0,0 1-2 0,0 6-4 16,0 1-8-16,0 0-8 0,0 3-15 15,0 4-21-15,0 0-34 0,0 0-41 16,0 7-49-16,6-3-51 0,-6 7-69 0,7-4-104 16,-7 4-137-16,6 4-156 0,-6-1-105 15,0 1-23-15,0 0 36 0,0 3 101 0,0 1 158 16</inkml:trace>
  <inkml:trace contextRef="#ctx0" brushRef="#br0" timeOffset="10478.04">24800 7118 319 0,'0'0'463'16,"0"0"68"-16,0 3 59 0,0 1-78 16,0 0-66-16,0-1-63 0,-6 8-57 0,-1 0-45 15,7 4-46-15,-6 4-54 0,6-1-53 16,-7 0-40-16,1 4-28 0,6 0-23 0,0-4-17 16,0 4 6-16,0 0 0 0,6-3 1 15,1-5 1-15,-1 1 5 0,7-4 5 16,1 0-3-16,5-4 1 0,0-3 5 0,8-1 1 15,-8-6 4-15,7-1 1 0,0-3 2 16,0 0 1-16,0-4 0 0,1 0 3 0,-9-4 1 16,-4 0 5-16,5 1 6 0,-12-1 9 15,0 0 6-15,-7 1 1 0,0-1-1 0,-7 4-3 16,-6 0-9-16,0 0-10 0,-1 4-13 16,-4-1-10-16,-2 5-9 0,0-1-10 15,1 1-5-15,-7-1-8 0,6 4-7 0,1-4-18 16,-1 4-26-16,7 4-38 0,0-4-43 15,0 0-47-15,7 0-53 0,-1 0-68 16,7 4-76-16,0-4-73 0,7 0-60 0,-1 0-56 16,7-4-40-16,7 4-12 0,6-4 29 15,0-3 72-15,-1 0 84 0,1 3 92 16</inkml:trace>
  <inkml:trace contextRef="#ctx0" brushRef="#br0" timeOffset="10778.4">25132 7147 94 0,'20'-7'356'15,"-7"7"93"-15,1-4 83 0,-2 0 13 0,8 4-10 16,-14 0-36-16,7 4-56 0,7 0-63 15,-8 3-75-15,2 0-74 0,-1 1-70 0,0 3-49 16,0 0-32-16,-1 4-24 0,2-4-18 16,-1 3-12-16,-7 1-11 0,8-4-5 15,-8 3-2-15,0-3-4 0,1 0 0 0,0 0 0 16,-1-4-1-16,-6 1-1 0,6 0 2 0,-6-5 5 16,0-3 15-16,0 0 17 0,-6 0 22 15,6-3 21-15,-6-5 22 0,-1 4 13 16,0-7 4-16,7 4-4 0,-6-4-10 15,0 0-12-15,6-4-15 0,-7 4-14 0,7-3-16 16,-7 3-13-16,1-4-10 0,6 1-14 16,-7 3-7-16,7-1-8 0,0-2-10 0,0 3-26 15,0 3-31-15,7-3-40 0,-7 4-47 16,6 0-49-16,1 0-71 0,6-1-97 0,-7 1-114 16,8 3-125-16,-2-3-121 0,8 3-45 15,-1 1 29-15,7-1 90 0,1 0 133 16</inkml:trace>
  <inkml:trace contextRef="#ctx0" brushRef="#br0" timeOffset="11129.08">25745 7037 17 0,'6'0'489'0,"0"-3"135"0,-6-1 103 0,0 4 69 15,0-4-107-15,0 4-149 0,-6 0-139 16,6 0-120-16,-6 0-90 0,6 0-64 0,-7 4-40 16,1 0-23-16,-1 3-18 0,1 0-14 0,-1 1-10 15,1 3-7-15,6 0-3 0,-7 0-4 16,7 0 1-16,7-1 4 0,-7 5 3 0,13-4 6 15,-7 0 4-15,7-4 1 16,6 4 1-16,1-3-2 0,0-1-4 0,-1 1-5 16,1-1-4-16,0-3-3 0,-1 3-3 0,1-3-3 15,-8 3-1-15,-5-4 1 0,0 5 1 16,-1-1 3-16,-12 0 2 0,-1 1 3 16,0 3 2-16,-5-4 0 0,-2 0-1 0,-5 4-1 15,-1-4-1-15,0 1-5 0,1-1-2 16,0 0-2-16,0-2-1 0,-1-2-2 15,0 1-2-15,7-1-4 0,-7-3-16 16,8 0-26-16,-2-3-37 0,8-1-42 0,-7 1-73 16,7-2-102-16,-1-2-109 0,7 0-113 15,7-8-108-15,-1 4-89 0,7-3 4 0,7-5 66 16,6 1 106-16,0-4 128 0</inkml:trace>
  <inkml:trace contextRef="#ctx0" brushRef="#br0" timeOffset="11348.03">26136 6895 460 0,'-7'-5'596'0,"0"2"111"16,-5 0 77-16,5 3-95 0,-6 0-121 0,6 3-117 15,1 5-100-15,-8-1-80 0,8 4-49 0,0 3-32 16,0 5-23-16,-2-1-21 0,-4 0-16 16,5 4-19-16,-6 4-22 0,0-4-19 0,7 4-16 15,-8-1-15-15,8 4-14 0,-7-3-9 16,13-4-8-16,-7 4-13 0,7-4-30 15,0 0-50-15,0-4-65 0,0 0-97 16,7-3-150-16,-7-4-194 0,7 0-194 0,5-7-84 16,-4 3-5-16,4-7 59 0,1 0 133 15,7-4 191-15</inkml:trace>
  <inkml:trace contextRef="#ctx0" brushRef="#br0" timeOffset="11512.95">25998 7210 4 0,'-26'-8'486'0,"7"5"133"0,-1-1 101 15,1 0 63-15,6 1-109 0,7-1-151 16,-1 0-149-16,7 1-124 0,7-1-98 0,-1 0-61 16,0 0-40-16,8-3-24 15,-2 3-23-15,1 1-34 0,7-5-67 0,-6 5-110 16,4-5-152-16,2 5-190 0,-1-5-144 16,1 1-54-16,6 3 21 0,1-3 84 15,5 4 140-15</inkml:trace>
  <inkml:trace contextRef="#ctx0" brushRef="#br0" timeOffset="11879.71">27079 7158 198 0,'-6'-7'499'0,"0"-1"107"16,-8 1 97-16,8 0 6 0,0 3-116 16,-1-3-110-16,-6 3-96 0,6 0-81 0,1 1-74 15,-6-1-48-15,-2 1-29 0,8 3-18 16,-14 0-12-16,7 3-12 0,-7-3-6 0,1 7-10 16,-1-3-8-16,1 7-7 0,0-4-9 0,-1 4-11 15,0 4-11-15,1 0-10 16,-1 3-11-16,1-3-8 0,6 3-8 0,-7 0-4 15,13 1-4-15,-5-5-5 0,5 4-3 16,0-3-9-16,7-3-22 0,0 2-37 16,0-7-47-16,7 4-55 0,6-3-83 0,0-5-125 15,7 1-152-15,-1-4-155 0,8 0-111 0,5-4-29 16,7 1 39-16,0-5 110 0,0 1 160 16</inkml:trace>
  <inkml:trace contextRef="#ctx0" brushRef="#br0" timeOffset="12279.43">27256 7224 322 0,'12'-11'557'0,"2"-3"122"0,-8 3 86 16,-6 0-51-16,6-1-105 0,-6 1-118 16,-6 4-117-16,6 0-92 0,-6 3-64 0,-8 0-45 0,2 4-35 15,-1 0-28-15,-7 8-21 0,0-5-28 16,-6 8-18-16,7 0-14 0,-7 4-9 0,6 0-6 16,1 0-4-16,-1 3-3 0,8-4-3 15,-2 1-2-15,8-4-2 0,-1 4-1 16,7-8-1-16,7 4 0 0,-1-8-1 15,8 1 0-15,-2 0-1 0,8-8 0 16,-1 0-2-16,1 1 2 0,6-5-2 0,-7-2-8 16,7 2-5-16,-6-3 1 0,6 0 0 15,-7 0 7-15,-5 0 17 0,-2 4 30 0,2-4 27 16,-1 4 26-16,-7 0 25 0,1-1 15 0,-7 1 8 16,7 3 3-16,-7 1-4 0,0 3-8 15,-7 0-14-15,7 0-17 0,-7 3-19 16,-6 5-9-16,7-1-12 0,-8 0-11 15,8 4-8-15,-6 0-3 0,-2 4-4 0,1-4-13 16,0 3-7-16,6-3-9 0,1 0-11 16,6 0-24-16,0-4-37 0,0 1-49 0,6-5-66 15,14 2-73-15,-7-10-70 0,13 2-78 0,-6-1-91 16,6-3-103-16,7-4-91 0,-8 0-63 16,7-4-38-16,2 1 32 0,-9-1 94 15,1-3 133-15,1 3 176 0</inkml:trace>
  <inkml:trace contextRef="#ctx0" brushRef="#br0" timeOffset="12546.21">27574 7169 24 0,'14'-15'239'0,"-1"1"154"0,-7-1 143 15,1 4 99-15,-7 0 12 0,0 4-37 16,0 3-60-16,-7 1-75 0,1-1-90 0,-1 0-87 16,-5 8-55-16,4-4-40 0,-4 4-27 15,5-1-27-15,1 5-21 0,-1-1-14 0,1 0-15 16,6 4-11-16,-7-4-13 0,7 4-11 16,0 0-15-16,0 0-11 0,0-3-10 0,7 3-8 15,-1 0-6-15,1-4-4 0,6 4-2 16,-7 0-2-16,0 0-1 0,2-4-1 15,-2 4-2-15,0 0 0 0,1 0-1 0,-7 0 0 16,0-4-1-16,0 1 0 0,-7-1-2 16,1 0 0-16,0 1-1 0,-2-4-5 0,2-1-4 15,0 1-15-15,-7 0-24 0,6-4-33 16,-6-4-43-16,7 4-51 0,-1-4-59 0,0 1-83 16,1-4-116-16,0 2-147 0,6-2-156 15,0 0-69-15,6-1-1 0,0-2 64 16,8 2 122-16,-1 1 173 0</inkml:trace>
  <inkml:trace contextRef="#ctx0" brushRef="#br0" timeOffset="12979.17">27874 7199 45 0,'-6'3'367'15,"0"1"73"-15,6-4 69 0,0 4 17 0,6-4-77 16,0 0-66-16,8 0-39 0,-8-4-30 15,13 4-35-15,-5-4-39 0,-2 4-29 16,8-3-22-16,-7-1-20 0,7-3-24 16,0 3-16-16,-2-3-12 0,-4-1-9 0,5 4-11 15,-5-3-11-15,5 0-9 0,-6-4-5 16,6 3-1-16,-5 1 0 0,-2 0 0 0,-5-1 2 16,0 1 2-16,-1 0 2 0,0 0-2 15,-6 3-3-15,0 0 0 0,-6 1-1 16,0-1-3-16,-8 4-4 0,-5 4-4 0,6-4-3 15,-6 3-3-15,-7 5-6 0,6-5 0 16,0 5 0-16,1-1-3 0,-1 0 0 0,0 4 1 16,1 0 4-16,-1 0 3 0,1 4 3 15,6-4 6-15,-6 4 4 0,5-1 1 16,2 1-3-16,-2-1-5 0,8 1-3 0,-1 0-3 16,7-4-5-16,7 0-3 0,-1-1 0 0,14-2-2 15,-7-1-3-15,13-3-7 0,0 4-7 16,0-8-11-16,0 0-21 0,7 0-36 0,-1 0-52 15,1-5-62-15,-7 2-74 16,7-5-86-16,-7 5-99 0,-1-5-148 0,1 5-195 16,-6-4-161-16,6-1-46 0,7 1 25 15,6 3 79-15,7-3 163 0,-1 0 233 0</inkml:trace>
  <inkml:trace contextRef="#ctx0" brushRef="#br0" timeOffset="13335.72">29040 7092 125 0,'-32'4'494'15,"-1"-4"115"-15,1 4 95 0,-1-1 31 0,7 1-117 16,6-4-131-16,7 3-112 15,0-3-87-15,7 4-70 0,-1-4-35 0,7 0-15 16,0 0-2-16,7 0 3 0,6 0-3 16,6-4-10-16,1 4-14 0,0-3-16 0,5 3-13 15,8-4-15-15,-1 1-8 0,8-5-7 16,5 5-10-16,1-5-9 0,-7 1-12 0,6 0-12 16,1-1-12-16,-7-3-14 0,0 4-11 0,-6 3-17 15,0-3-34-15,-8-1-50 16,-5 5-66-16,-8-1-80 0,2 0-112 0,-8 4-169 15,1-3-198-15,-7 3-139 0,0 0-37 16,-7 3 28-16,1-3 87 0,0 8 165 0</inkml:trace>
  <inkml:trace contextRef="#ctx0" brushRef="#br0" timeOffset="13578.15">28858 7301 292 0,'-13'7'587'0,"6"-3"123"0,7-4 91 0,13 0 6 16,0 0-141-16,13-4-132 0,0-3-115 0,13 3-91 15,0-3-69-15,1-4-53 0,5 4-43 16,-6-4-37-16,7 3-31 0,-7-3-29 16,-7 4-23-16,1 0-19 0,-1-1-16 15,-6 1-34-15,1 4-52 0,-7-5-68 0,-8 5-93 16,8-5-151-16,-7 5-211 0,-7-5-207 15,8 1-76-15,-2-1 2 0,8 1 59 0,-7 0 132 16,7-4 206-16</inkml:trace>
  <inkml:trace contextRef="#ctx0" brushRef="#br0" timeOffset="13928.32">29523 6876 384 0,'-14'-7'591'0,"-5"-1"110"16,5 1 81-16,2 3-58 0,-2 1-119 0,8 3-124 16,0-4-114-16,-1 4-82 0,0-4-54 0,7 4-37 15,0 4-24-15,7-4-15 0,0 4-15 16,-1 3-13-16,0-3-19 0,0 3-18 16,8 0-18-16,-8 5-18 0,8-1-14 0,-1 0-11 15,-1-1-7-15,-4 5-8 0,4 0-3 16,8-4-2-16,-7 3-2 0,-7 1-1 15,8-1-2-15,-2 1-1 0,2 0 1 0,-8 0-1 16,0-1 0-16,-6 5 0 0,7-5-2 16,-14 4 2-16,7 1-1 0,-12 3 1 15,-2 0-1-15,2 0 2 0,-15 0 4 0,1 0 6 16,-6 3 5-16,-1-3 2 0,1 4 4 0,-7-4-4 16,-1-4-11-16,1 1-49 0,0-1-95 15,1-3-155-15,-2-1-297 0,1-3-276 0,13-4-139 16,0 1-35-16,7-5 48 0,5 1 129 0,1 3 284 15</inkml:trace>
  <inkml:trace contextRef="#ctx0" brushRef="#br0" timeOffset="17561.47">25270 8331 243 0,'-8'-11'492'0,"8"-4"114"16,0 4 106-16,-6 0-20 0,6 0-87 16,0 0-85-16,-6 3-75 0,6 1-79 0,0 4-75 15,0-1-49-15,0 0-36 0,-6 1-23 16,6 6-19-16,0-3-13 0,6 8-13 0,-6-1-14 15,0 4-11-15,6 3-11 0,-6 1-12 0,-6 7-11 16,6 0-11-16,-14 4-7 16,8-1-8-16,-7 1-13 0,0 0-11 0,0 3-9 15,1-3-9-15,-2-1-6 0,1 1-8 16,0-4-5-16,6 0-20 0,-5-4-34 16,4 1-56-16,2-5-70 0,6-3-79 0,-6 0-99 15,6-7-132-15,6-1-135 0,-6-3-119 0,14 0-92 16,-2-7-6-16,8 0 56 0,7-4 126 15,-2-4 160-15</inkml:trace>
  <inkml:trace contextRef="#ctx0" brushRef="#br0" timeOffset="18145.28">25471 8422 164 0,'13'-15'407'16,"-6"4"99"-16,-1 4 71 0,-6 0-11 0,7 3-38 16,-14 4-54-16,7 0-66 0,-13 4-70 15,0 3-69-15,0 4-61 0,-6 0-57 0,-8 0-43 16,8 4-30-16,-7-1-26 0,0 1-17 15,0-4-14-15,0 4-8 0,7-4-9 16,-7 0-3-16,6-4 0 0,0 0-3 0,7 1 0 16,1-8 2-16,4 3-1 0,8-6 1 15,-6 3-1-15,12-8 1 0,-6 5 0 0,8-5 2 16,4 1 1-16,-6-4 3 0,8 4 1 16,-1-1 9-16,-1 1 10 0,2 0 7 0,-8 3 8 15,8 1 6-15,-2-2 3 0,1 2 0 0,1 3-2 16,-2 0-5-16,2 3-4 15,-2 2-3-15,8 2-6 0,-7 0-4 0,0 0-7 16,0 4-5-16,0-3-5 0,0 3-1 16,0 0-4-16,-7 0-3 0,8 0 2 15,-2-1-2-15,2 1-1 0,-1 0 0 0,0-3-1 16,6 3-3-16,1-4-2 0,-1-3-3 0,1 0-5 16,6-1-3-16,0 1-4 0,0-8-2 15,0 4-2-15,0-7 3 0,6 3 1 0,1-3 4 16,-7-4 3-16,7 3 6 0,-7-3 2 0,0 0 4 15,-6 1 3-15,-1-1 3 0,1 0 3 16,-8 0 2-16,-4 3 0 0,-2-3 1 16,0 4 3-16,-6 0 4 0,0 3 5 15,-6-3 8-15,0 3 8 0,-2 4 4 16,2-3 5-16,-7 3-1 0,0 3-3 0,6 1-3 16,-5 0-2-16,-2 3-2 0,2 0-2 15,5 0-4-15,-6 1-2 0,6 3-1 16,1 0-3-16,0-4-3 0,6 4 0 0,0 0-1 15,0-4-1-15,6 4-2 0,0-4-3 16,1 1-2-16,6-1-4 0,0-3-7 16,7 3-15-16,-1-3-32 0,1-4-43 0,6 4-55 15,-7-4-75-15,7-4-111 0,0 0-131 16,0 0-122-16,1-3-104 0,-1 0-86 0,-1-4 1 16,1 0 75-16,0 0 122 0,1-4 140 0</inkml:trace>
  <inkml:trace contextRef="#ctx0" brushRef="#br0" timeOffset="18617.57">26337 8458 280 0,'6'-14'443'15,"2"7"107"-15,-8-4 68 0,0 7-10 0,0 0-56 16,0 1-73-16,-8 3-77 0,2 3-80 16,0 5-83-16,-7-1-65 0,6 4-41 15,-6 0-31-15,7 4-24 0,0-1-21 0,-2 1-15 16,2 0-14-16,6-1-9 0,6-3-3 16,-6 0-1-16,8-4 1 0,4 1 1 0,1-5 0 15,7-3 0-15,0 0-2 0,5-7-4 16,1 3-3-16,0-3-2 0,-6-4-2 15,6 0 0-15,0 0-2 0,-6 0 0 0,-1 0 1 16,-6 0 4-16,1 4 9 0,-8-4 10 16,0 8 11-16,1-5 12 0,-7 4 7 15,0 0 3-15,0 1-2 0,0 3-5 0,-7 0-7 16,1 3-7-16,0 5-1 0,-2 0 5 0,-4-1 8 16,-1 7 20-16,0 1 25 0,0 3 28 15,-7 1 33-15,7 6 28 0,-6 1 28 0,-1 3 13 16,1 4 4-16,-1-4-9 0,7 4-26 0,-7 1-33 15,0-1-35-15,2-4-36 16,-2 4-33-16,1-8-23 0,-1 1-14 16,0 0-9-16,1-8-6 0,-7 0-4 0,6-3-1 15,-6-4-1-15,7-4 0 0,-1-3 0 16,0-1 0-16,1 1 1 0,-1-4 0 0,8-4 2 16,-8 1 1-16,7-5 2 0,-1 1-2 15,8-4 1-15,0 0-3 0,0 0-4 0,-2-3-8 16,8 3-17-16,0-4-29 0,8-4-40 15,-2 5-46-15,0-1-51 0,7-3-56 16,0 3-57-16,6-3-58 0,1 0-71 0,6 0-119 16,1-1-158-16,5 1-178 0,7-1-54 15,0 1 18-15,7 0 76 0,-1 0 147 16,7-1 204-16</inkml:trace>
  <inkml:trace contextRef="#ctx0" brushRef="#br0" timeOffset="19061.33">26917 8477 398 0,'0'0'502'0,"-6"0"78"0,6 0 66 0,0 0-67 15,0 4-83-15,0-4-83 16,6 3-70-16,-6 1-60 0,0 3-64 16,0 1-61-16,6 3-42 0,-6 0-25 0,0 3-18 15,0 1-15-15,0-1-14 0,-6 1-11 0,6 0-10 16,0 0-8-16,0-1-5 15,-6 1-3-15,6-4-2 0,0 0-1 0,0 0-1 16,0-4-2-16,0-3 1 0,0-1-2 16,0-3 0-16,0-3-1 0,6-1-1 15,0 0-1-15,1-3 0 0,0-4 2 0,-1 0 9 16,7 0 13-16,0-3 18 0,0-1 19 16,1 0 22-16,-8 0 22 0,13-3 15 0,-6 4 6 15,0-1 3-15,7 0-5 0,-8 1-8 0,8 3-12 16,0 0-12-16,6 0-13 0,-7-1-25 15,8 1-17-15,-7 4-15 0,5 4-8 16,-5-1-5-16,0 0-3 0,-2 4 11 16,2 4 6-16,-7 0 6 0,1-1-2 0,-2 4-2 15,-6 4-4-15,-6-3-4 0,0 7-3 16,0-4-5-16,-6 0-3 0,0 3-4 0,0-3-9 16,-1 0-24-16,0 0-41 0,7-4-61 15,0 1-74-15,-6-5-93 0,6 1-139 0,6 0-178 16,-6-4-175-16,14-4-80 0,-2 0 0 15,2-3 55-15,5 0 128 0,1-4 187 0</inkml:trace>
  <inkml:trace contextRef="#ctx0" brushRef="#br0" timeOffset="19395.12">27523 8444 100 0,'0'-7'471'16,"0"3"117"-16,-7 0 104 0,7 4 25 0,-7 0-89 16,1 4-105-16,0 0-108 0,-1-1-90 15,0 8-79-15,1-4-53 0,0 5-35 0,-1-1-24 16,1 0-21-16,-1 3-19 0,0-3-19 0,1 0-16 15,6 4-16-15,0-4-14 0,0 0-9 16,6 0-9-16,1-4-5 0,0 0-1 16,6 1-1-16,-1-8 0 0,2 3 0 15,5-3 1-15,7-3 0 0,-6-1 0 0,6-3 3 0,0-4 0 16,-7 0 14-16,7 0 19 16,-6 0 25-16,-7-4 27 0,0 4 27 0,-6-3 28 15,-1 3 14-15,-6 0 8 0,0 0 0 0,0-1-8 16,-6 5-11-16,-8 0-15 15,2 3-20-15,-1-3-23 0,-1 3-22 0,-6 1-23 16,8 3-18-16,-8 0-15 0,1 0-14 16,-1 0-20-16,1 3-42 0,6 1-55 15,0-4-65-15,-7 4-76 0,14-1-81 0,-1-3-84 16,0 4-99-16,1-1-118 0,6 1-127 0,0-4-102 16,0 0-8-16,13 0 47 0,0 0 111 15,7 0 157-15</inkml:trace>
  <inkml:trace contextRef="#ctx0" brushRef="#br0" timeOffset="19661.59">28174 8264 42 0,'0'-11'475'0,"-6"1"130"0,6 2 106 16,-7-3 74-16,0 4-105 0,7 0-116 16,-6 3-105-16,0 0-98 0,6 1-85 15,-7 3-58-15,7 0-41 0,0 0-29 16,-7 7-21-16,7 0-13 0,-6 4-6 0,-1 0-4 0,1 4-6 15,0 3-3-15,-1 0-6 16,-6 4-5-16,-1 1-6 0,2-1-3 0,5 3-7 16,1-3-9-16,6 4-10 0,0-1-10 15,0-2-14-15,6-5-18 0,7 0-19 16,1 0-36-16,-2-7-51 0,2 0-68 16,-2-4-75-16,8-3-102 0,-1 0-142 0,1-8-164 0,-1 0-152 15,7-3-72-15,-6-4 2 0,0 4 67 16,-1-4 133-16,1 0 184 0</inkml:trace>
  <inkml:trace contextRef="#ctx0" brushRef="#br0" timeOffset="19828.4">28239 8418 146 0,'-20'-3'431'15,"-6"3"105"-15,7-4 101 0,-1 4-7 0,1 0-56 16,6 0-74-16,6 0-80 0,1-4-78 16,0 4-75-16,-1 0-70 0,7 0-49 0,7-3-38 15,-1-1-29-15,0 4-30 0,7-4-30 0,1-3-44 16,-2 3-58-16,8 1-109 15,-7-5-171-15,7 5-223 0,0-5-156 0,-2 1-57 16,9 0 4-16,-1 0 81 0,6-1 156 16</inkml:trace>
  <inkml:trace contextRef="#ctx0" brushRef="#br0" timeOffset="20561.59">29255 8367 26 0,'-26'4'491'15,"0"-4"117"-15,13 3 90 0,7-3 63 16,-1-3-114-16,7 3-153 0,0-4-134 15,13 0-103-15,0-3-77 0,0 0-52 0,6 0-32 16,1-1-22-16,0-3-16 0,-1 4-11 16,1-4-13-16,-1-4-12 0,1 4-8 15,0-4-6-15,-8 4-4 0,8-3-2 0,-7-1 0 16,-7 1 2-16,8-1 4 0,-14 0 5 16,6 5 6-16,-6-6 11 0,0 5 12 0,0 4 6 15,0-4 9-15,-6 4 7 0,6-4 10 16,-7 7 1-16,0-3 6 0,1 3 6 0,-1-3 8 15,1 7 3-15,6-4 1 0,-6 4-3 16,-2-3-4-16,8 6-4 0,-6 1 0 0,6 0 1 16,-6 7 3-16,0 0 5 0,-1 7 8 15,-6 0 3-15,6 5-1 0,-13 2 1 16,8 4 5-16,-14 0 0 0,-1 4 0 0,1 4-3 16,-6 3-8-16,6-3-12 0,-7 7-5 15,1 0-2-15,5 0-7 0,8 0-6 0,0 4-6 16,0-5-5-16,5-2-14 0,1-1-16 15,6-3-13-15,1-4-11 0,-1-4-9 16,7-4-14-16,7-3-11 0,-1-3-9 0,8-8-5 16,6-4-8-16,-1-3-3 0,7-4-1 15,0-4-4-15,6-3-3 0,-5 0 0 16,-1-8 3-16,-1 4 4 0,1-4 5 0,-6 0 10 16,-7-3 9-16,0 4 6 0,-6-5 7 0,-1 1 3 15,-6 4 5-15,-6-5 3 0,-1 5 0 16,-6-1 4-16,-6 4 4 0,-1-4 2 0,0 4 2 15,-5 4 1-15,5-4 2 0,-6 3-1 0,6 1-1 16,-5 4 0-16,11-5-1 16,-5 5-1-16,6-5-1 0,0 1-2 0,7 3 0 15,-2-3-2-15,2 0-3 0,6-1-8 16,6 1-27-16,-6-4-38 0,14 3-48 16,-8 1-53-16,7-4-61 0,0 0-63 0,6 4-50 15,1-4-65-15,0 0-91 0,6 0-110 0,0 0-106 16,0 0-86-16,6 0-13 15,8-3 58-15,-7 2 115 0,5-2 149 0</inkml:trace>
  <inkml:trace contextRef="#ctx0" brushRef="#br0" timeOffset="20895.5">29555 8367 250 0,'13'-4'425'0,"-7"4"92"0,0-3 61 16,2 3-7-16,-8 0-36 0,0 3-56 0,0 1-54 16,-8 3-53-16,2 1-63 0,-7 3-69 15,7-4-51-15,-8 8-38 0,8-4-32 0,-6 3-30 16,4 1-25-16,2 0-19 0,0-4-14 0,6 3-10 15,0-3-7-15,6 4-6 0,0-8 0 16,2 4 0-16,-2-3 1 16,6-5-2-16,8 1-1 0,-7-1-1 0,7-3-2 15,6-3-3-15,-7-1 0 0,7-3 8 0,0 0 5 16,-6-1 4-16,-1-3 4 0,1 0 15 16,-7 0 15-16,0 4 9 0,-6-4 12 15,-7 0 14-15,0 0 9 0,0 3-1 0,-7-2-12 16,1 2-16-16,-1 5-16 0,-6-5-14 15,0 5-15-15,-6-1-11 0,6 0-2 16,-1 4-3-16,2 0-5 0,-8 0-9 0,7 0-21 16,0 0-39-16,6 4-54 0,-5-4-63 15,4 4-84-15,2-1-128 0,6-3-158 16,0 4-172-16,0-4-104 0,6 0-17 0,8 0 43 16,5 0 109-16,1 0 167 0</inkml:trace>
  <inkml:trace contextRef="#ctx0" brushRef="#br0" timeOffset="21596.51">30089 8353 471 0,'-7'3'605'0,"-6"1"109"15,0-1 74-15,7 5-99 0,-8-1-139 0,2 4-128 16,-2-4-113-16,8 8-98 0,-7-4-65 16,7 0-44-16,-1 3-32 0,0-3-21 15,7 1-18-15,7-1-12 0,-7 0-4 0,7-4-3 16,6 0-3-16,-1-3-1 0,2 0 0 15,6-4-1-15,-1 0-2 0,0-4-1 0,0 0 0 16,8 1-2-16,-8-5-1 0,1 1 0 16,-1-4 0-16,1 0 1 0,-7 3 2 15,0-3 10-15,-6 1 15 0,-1 2 22 0,0 1 23 16,-6 0 22-16,8-1 22 0,-8 1 14 16,0 3 4-16,-8 1-6 0,8-1-11 0,-6 4-18 15,6 0-19-15,-6 0-21 0,-1 4-19 16,0 3-15-16,1 4-12 0,6 0-6 0,-7 0-2 15,-5 3-3-15,12 2-2 0,-7-5 0 16,0 3-1-16,7-3-1 0,0 0-1 16,0-4-5-16,7 1-17 0,0-5-38 0,-1 1-59 15,7-4-75-15,7-4-98 0,0 1-139 16,-8-5-152-16,8 1-129 0,-1-4-88 0,7 0-39 16,-6-3 41-16,-1 3 110 0,1-5 158 0,0 2 214 15,-8-1 251-15,1 1 230 0,1 3 182 16,-8 0 156-16,6 0 134 0,-4 3 46 15,-2 1-37-15,-6 0-71 0,6 3-83 0,-6 4-93 16,7 0-99-16,-7 4-73 0,0 3-46 16,0 0-30-16,0 4-23 0,-7 0-22 15,1 4-14-15,0-4-14 0,6 4-15 16,-8-1-14-16,8-3-12 0,-6 1-11 0,6-1-4 16,0-4 0-16,0-4-1 0,6 1-1 0,2 0 0 15,4-4 0-15,2-4-5 0,5 0-6 16,-5-3-1-16,4 0-2 0,-4-5-2 0,5 1-1 15,1 1 2-15,0-5 1 0,-8 4 5 0,8-4 12 16,-7 4 16-16,-1 0 18 16,2 4 17-16,-8-4 15 0,8 8 7 0,-8-5 0 15,1 5-8-15,-1-1-8 0,0 4-10 16,1 0-10-16,0 0-10 0,-7 4-9 16,6 3-8-16,-6-3-10 0,0 3-7 0,0 4-6 15,0-4-5-15,-6 4-11 0,6-4-17 0,0 1-33 16,-7 3-49-16,7-4-62 15,0-3-72-15,0 3-83 0,0 0-121 0,0-3-141 16,0-1-149-16,7-3-128 0,-1 4-28 16,0-4 36-16,14 0 107 0,-1-4 159 15</inkml:trace>
  <inkml:trace contextRef="#ctx0" brushRef="#br0" timeOffset="22078.06">31040 8378 45 0,'12'-11'478'0,"2"-3"144"15,-1 3 115-15,-7 3 53 0,1-3-81 0,-7 4-118 16,0-1-120-16,0 5-114 0,-7-1-91 0,1 0-62 15,-7 4-42-15,-1 4-32 0,-5 0-27 16,6-1-23-16,-6 5-19 16,-1 2-14-16,0 2-11 0,1-1-10 0,-1 0-10 15,0 3-6-15,8-3-4 0,-1 0-3 16,0 0-2-16,6 0-1 0,1 0 0 0,6 0 0 16,0-4-1-16,6 1 0 0,1 0 0 0,6-5-2 15,-7 1-1-15,7-4 0 0,7 4-3 16,-1-8 0-16,1 4 0 0,0-4 1 0,6-4 2 0,-7 1-1 15,1 0 4 1,0 0 0-16,-1-4 2 0,0 0 0 0,0-4 3 16,-5 4 0-16,-1-7 1 0,0 3 1 15,0-3 0-15,0 0 4 0,-6-1 10 16,-1-3 13-16,0 0 16 0,1 0 18 0,0 0 18 16,-1 0 16-16,-6 1 12 0,0 2 11 0,6 0 8 15,-6 1 6-15,0 4 9 0,0-1 7 16,0 8 5-16,0-4-3 0,-6 7-5 15,6-3-14-15,0 3-17 0,0 4-20 16,0 0-19-16,0 4-20 0,-6 3-14 0,6 4-11 16,-7 4-8-16,0 3-12 0,-5 4-16 0,-2 3 0 15,1 1 0-15,0 0 0 0,-6 7 0 16,5-4 0-16,2 0 0 0,-1 0 0 16,6-2 0-16,1-6-88 0,6 1-70 0,0-3-72 15,6-5-78-15,1 1-87 0,6-8-101 0,7-3-137 16,-1-1-166-16,7-6-160 15,6-5-42-15,-6 1 35 0,7-4 89 0,-1 0 166 16,1 0 225-16</inkml:trace>
  <inkml:trace contextRef="#ctx0" brushRef="#br0" timeOffset="22327.4">31620 7979 252 0,'-8'-15'596'0,"8"0"128"0,0 5 96 15,0-1 27-15,14 0-143 0,-8 3-140 0,8 1-127 16,-2 3-93-16,8 1-67 0,-7 3-48 16,7 3-35-16,-8 8-28 0,8 4-23 15,-13 3-20-15,-7 8-11 0,-7 7-2 16,1 4 1-16,-8 6-1 0,-6 1 0 0,-5 1-7 16,-1 2-12-16,0-3-22 0,-7 0-27 0,7-4-23 0,0-3-49 15,-7-1-97-15,7-3-137 16,-13-3-230-16,1-5-374 0,-9 1-194 0,-4-4-73 15,-8 0 32-15,1 0 103 16,-7 0 211-16,0-4 370 0</inkml:trace>
  <inkml:trace contextRef="#ctx0" brushRef="#br0" timeOffset="23360.57">24879 8165 29 0,'0'-3'331'0,"-7"-5"76"0,7 5 83 16,0-5 8-16,0 5-17 0,0-5-8 0,7 5-23 16,-7-4-37-16,0 3-46 0,0 0-52 15,6 1-52-15,-6-1-47 0,0 4-28 0,0-4-14 16,0 4-9-16,-6-3-5 0,6 3-4 15,0 0-6-15,-7 0-7 0,0 0-6 0,1 0-10 16,6 3-12-16,-7-3-13 0,-5 4-9 16,5 0-8-16,-6 7-14 0,-1-1-3 15,2 5 2-15,-1 8 11 0,0-2 13 0,0 5 11 16,-1 0 20-16,8 3 13 0,0 4 5 16,-1-4-2-16,7 4-5 0,0 4-11 15,7-4-16-15,-1 0-8 0,8 0-13 0,-2-4-20 16,8 0-68-16,-1 0 0 0,1 1 0 15,12-8 0-15,1 3 0 0,-1-6 0 16,15-1-136-16,-2-3-168 0,7-1-129 0,-1-6-164 16,8-1-231-16,6-4-222 0,8-3-63 15,4-3 27-15,8-4 87 0,6-1 151 0,1 1 255 16</inkml:trace>
  <inkml:trace contextRef="#ctx0" brushRef="#br0" timeOffset="31753.52">30369 6946 74 0,'0'-4'322'0,"-7"0"65"0,7 1 57 0,0-1-23 16,0-3-27-16,0 3-10 0,0 0-2 15,0 1-10-15,7-1-27 0,-7 4-34 0,0-3-35 16,6-1-38-16,-6 0-47 0,0 1-37 0,7 3-19 0,-7 0-18 16,0-5-11-16,7 5-11 15,-7 0-6-15,0 0-4 0,6 0-6 16,-6 0-3-16,0 0-2 0,6 5-3 0,0-2-8 16,2 1-7-16,-2 0-7 0,0-1-3 0,7 4-6 15,-6 1-4-15,0-1-2 0,-1 4-3 0,-6 0-4 16,6-4-3-16,0 8-4 15,-6-4-4-15,8 3-2 0,-8-3-2 0,0 4-1 0,-8 4-4 16,8-5 1-16,-6 1-2 16,6 3 0-16,-6-3-1 0,0-1-3 15,-1 1 1-15,0 0-2 0,1-4 0 0,6 0 1 0,-7-4-2 0,7 1 1 16,0-5-1 0,0 1 0-16,0 0 2 0,0-4-2 0,7 0 0 0,-7 0 1 0,0-8 0 15,6 5-1 1,-6-5-2-16,7 1 0 0,-7-1-1 15,7-3 0-15,-1 4 1 0,-6-4 0 0,0 0 0 16,0 0 0-16,6 4 0 0,0-4 0 16,-6 0 0-16,8 0-1 0,-2 0 2 15,0 0-1-15,1 0-1 0,0 0 0 0,6 0-1 16,-7 0 2-16,8 0-1 0,-2 0 0 16,1 0-1-16,-6 4 1 0,12-1 1 0,-5-3 0 15,-2 4 1-15,2 0 2 0,-2 3 1 16,1-3 0-16,1 3 2 0,-2 0 0 15,2 1-1-15,-2-1-2 0,2 1 0 0,-1-1-1 16,-7 4 1-16,7 0 0 0,-6-4 0 0,-1 4-1 16,0 0 0-16,8 0 0 0,-8 0 1 15,1 0 0-15,-1 0-1 0,0 0 0 16,8 0 0-16,-8 4 0 0,0-4-1 0,2 4-2 16,-2-1 2-16,7-3 0 0,-7 7-1 15,1-3 2-15,-1 3 2 0,1 1 0 16,-1-1 1-16,-6 0 2 0,6 1 0 0,-6 3-1 15,0-4 1-15,0 4 0 0,0 0 0 16,-6 0 1-16,6 3-1 0,-6-2-2 0,6-1 0 16,-7 3 1-16,7-3 0 0,-6 0-2 15,6 0 1-15,6-3-1 0,-6 2 0 16,7-2 0-16,-1-1 0 0,0-3 1 0,2 3-2 16,-2-3 0-16,7-1 2 0,0 1-1 0,0-4 1 15,-7 0-1-15,14 0 0 0,-7 0 0 16,0 0-2-16,6-4-2 0,-5 1-8 15,6-1-12-15,-1 0-23 0,0-3-35 16,8 0-48-16,-8 3-57 0,0-7-77 0,8 4-125 0,-8 0-168 16,7-4-193-16,-6 3-83 15,6-3-12-15,0 4 45 0,-1 0 118 0,8-1 181 16</inkml:trace>
  <inkml:trace contextRef="#ctx0" brushRef="#br0" timeOffset="31931.11">31756 6975 202 0,'-13'0'622'15,"0"-4"107"-15,6 4 71 0,1-3 49 0,0 3-189 16,-2 0-207-16,8 0-164 0,0 0-104 0,0 0-69 16,0-4-57-16,0 4-67 0,0 0-90 15,0 0-157-15,0 0-224 0,0 0-206 16,0 0-99-16,0 0-25 0,8 0 41 15,-2 0 130-15,7 4 213 0</inkml:trace>
  <inkml:trace contextRef="#ctx0" brushRef="#br0" timeOffset="33713.83">24931 9554 71 0,'0'-4'318'0,"-7"1"64"0,7-1 52 16,-7 0-20-16,7 4-19 0,0-3-12 15,-6-1-5-15,6 0-10 0,0 1-26 0,0-1-37 16,-6 0-43-16,6 4-40 0,0-3-44 15,0 3-38-15,0-4-21 0,0 4-10 0,-7 0-6 16,7-4-2-16,0 4-2 0,0 0 3 16,0 0 2-16,-7 4-1 0,7-4-3 15,0 0-3-15,-6 0-5 0,6 4-5 0,-6-4-9 16,6 3-10-16,-7 1-8 0,-6 0-8 0,6 3-5 0,-5 4-4 16,5 4-7-1,-6-1-2-15,-7 4 2 0,7 1 1 0,-6 3 0 16,6 4 2-16,-7-1 5 0,1 4 1 0,-1 1-1 15,7-1-4-15,-6 4-4 0,5 0-7 0,1-4-7 16,1 0-4-16,-8 1-5 16,7-1-4-16,0 1-1 0,0-5-3 15,6 1-2-15,-6-4-3 0,1 0-1 0,-2-4-7 16,8 1-11-16,-1-5-24 0,1-3-33 0,-1 0-40 16,7-4-43-16,0-3-47 15,0 0-42-15,7-4-42 0,-1-4-58 0,1 0-71 0,-1-3-71 16,8-4-58-16,-2 0-47 0,1 0-23 15,0-3 8-15,0-5 42 0,1 1 76 16,-2 0 86-16,2-5 87 0</inkml:trace>
  <inkml:trace contextRef="#ctx0" brushRef="#br0" timeOffset="34275.6">24709 9759 181 0,'7'-18'280'15,"-7"3"23"-15,0 0 5 0,0 4 1 0,0 1 8 0,0-1 14 16,0 0 14-16,0 3 13 0,0 1 5 0,0 0-10 0,0-1-21 15,0 5-28 1,0-5-30-16,0 5-33 0,0-1-30 0,0 4-15 16,0-3-11-16,0 3-8 0,0 0-12 15,0 0-12-15,6 0-10 0,1 7-14 0,-1-4-9 16,8 5-8-16,-2 3-10 0,1 0-9 16,0 3-9-16,6 5-6 0,-5-1-10 0,6 0-9 15,-8 4-9-15,1 0-7 0,1 0-7 0,-2 0-9 16,-5 4-7-16,0-4-7 15,5 3-4-15,-5-2-3 0,0-2-3 0,-1 5-1 16,-6-4 0-16,7-4-2 0,-1 4-3 16,-6-4-2-16,6 1-2 0,-6-4-5 0,0-1-2 15,0 1-5-15,0-4-6 0,0 0-4 0,0 0-5 0,8-4-1 16,-8-3-3-16,0 3 3 16,0-3 4-16,0-4 3 0,0 3 7 0,0-3 6 0,0-3 4 15,-8 3 2 1,8-8 2-16,0 5 2 0,-6-5 2 0,0 1 0 15,6 0 2-15,-7-4 1 0,1 0-1 16,-1 0 1-16,0 0 0 0,-5-4 1 16,5 4 0-16,-6-4 0 0,0 1 0 0,0-5-1 15,-6 5-1-15,-1-1-1 0,0 1-1 16,1-1 0-16,-7 0 1 0,0 1 1 0,0 3 1 16,-1-1 2-16,-5 2-1 0,6 2 2 15,-7 1 0-15,7 3-1 0,-7 1 1 0,1-1-1 16,-1 4 0-16,-5 0-1 0,5 0 0 15,-6 4-3-15,7-1-7 0,-1 1-7 0,1 0-14 16,-2-1-17-16,9 5-21 0,-1-5-22 16,0 1-22-16,12-1-23 0,1 2-25 0,7-2-22 15,6 1-23-15,6 0-40 0,1-1-56 16,6 1-88-16,6 0-96 0,7-4-92 0,1 3-100 16,5-3-35-16,1 4 32 15,-1-4 91-15,1 3 118 0</inkml:trace>
  <inkml:trace contextRef="#ctx0" brushRef="#br0" timeOffset="34767.58">25106 9972 177 0,'0'-8'408'0,"0"1"91"0,6 3 86 15,-6-3-22-15,8 0-33 0,-8-1-41 16,6 1-49-16,0 4-52 0,-6-1-57 0,7-3-58 16,-1 7-54-16,1-4-35 0,0 4-22 15,-1 0-22-15,0 4-17 0,8-4-21 0,-8 7-16 16,7 0-18-16,0 0-15 16,0 4-13-16,7 0-9 0,-14 0-7 0,8 4-5 15,-2-4-6-15,1 3-3 0,-6 1-3 0,6-3-1 16,-7-2-4-16,8 5 0 15,-8-4 0-15,7 0-2 0,-7 0 1 0,1-4-2 16,0 1 0-16,-1-5-2 0,0 5 1 16,1-8 0-16,0 3 1 0,-1-6 3 0,0 3 1 0,-6-8 6 0,7 5 5 15,0-8 6 1,-1 3 8-16,-6-3 7 0,7-3 8 0,-7 3 7 16,6-4 4-16,-6 0 1 0,0-3-5 0,0 0-4 15,0 3-4-15,0-7-10 0,0 4-5 16,0 0-9-16,0-5-3 0,6 5-6 15,-6 0-3-15,0-1-2 0,0 5-2 0,0 3-2 16,0 0-2-16,0 0-5 0,0 4-15 16,0 3-25-16,0 0-31 0,0 1-40 15,0 3-45-15,0 0-52 0,0 3-63 0,0 1-89 16,0 3-120-16,0 1-139 0,7-1-150 0,-7 4-49 16,0-4 21-16,7 4 85 0,-7 4 136 15</inkml:trace>
  <inkml:trace contextRef="#ctx0" brushRef="#br0" timeOffset="35531.89">25569 9990 156 0,'6'7'358'16,"-6"-3"74"-16,7 3 54 0,-1-3-28 0,7-1-23 16,1 1-15-16,5 0-19 0,-6-4-35 15,6 0-43-15,7 0-50 0,-6 0-52 0,0-4-50 16,5 4-48-16,-5-7-28 15,0 3-17-15,-1 0-14 0,1-3-5 0,0 4-4 16,-8-5-2-16,8 1 3 0,-7 0 1 16,0-1 6-16,-6-3 3 0,5 4 5 0,-12-4 2 15,7 4 3-15,-7 0 0 0,0-1-3 16,0 1-4-16,0 0-3 0,-7 2-5 0,1 2-8 16,0-1-5-16,-8 1-7 0,2 3-5 15,-2 0-6-15,1 3-5 0,-6 1-2 0,6 4-3 16,-7-1-1-16,1 0-1 0,6 4 0 15,-6 4 1-15,11-4 0 0,-4 3-1 16,5 5 2-16,1-5 4 0,-1 1 1 16,7 4 3-16,0-5 1 0,7 4 0 0,-1-3-1 15,1 0-7-15,-1-4-4 0,8 0-4 0,-2-1-5 16,1-2-7-16,7-1-12 16,-8 0-22-16,8-7-38 0,6 4-43 0,-6-4-53 15,-1-4-58-15,1 1-71 0,-1-5-86 0,1 1-88 16,0 0-74-16,-8-4-52 0,8 4-27 15,-7-4 16-15,1-4 59 0,-2 4 104 0,2 0 124 16,-2-4 130-16,1 0 131 0,-6 4 128 16,0-3 119-16,-7 3 101 0,6 0 81 15,-6 0 65-15,6 4 52 0,1-4 6 0,-7 3-20 16,7 1-40-16,-1 3-53 0,0-3-56 16,1 4-62-16,6 3-39 0,-6 0-31 15,5 0-26-15,-4 3-26 0,4 1-27 0,1 3-29 16,0 0-26-16,-6 4-18 0,5 0-14 15,2 0-11-15,-8 0-5 0,0 4-4 0,2-4-2 16,-2 0-3-16,-6 0-1 0,6 0 0 0,1-4 0 0,-7 1 1 16,0-1 0-1,0-3 1-15,0-1-1 0,0 1 1 0,0-4 0 16,0 0 1-16,-7 0 1 0,1-4 8 0,0 1 10 16,-2-5 15-16,2 1 16 0,6 0 15 15,-6-1 12-15,6-2 8 0,0-2 1 0,0-3-4 16,0 5-8-16,0-5-11 15,6 0-12-15,0 1-14 0,2-1-11 0,-2 1-10 16,0 3-9-16,1 0-5 0,-1-1-6 0,8 1-14 16,-8 0-23-16,0 4-29 0,0 3-38 0,2-3-47 15,4 3-52-15,-5 1-53 0,-1-1-72 16,8 0-107-16,-8 4-130 0,6 0-140 16,-4 0-118-16,4 4-28 0,-5-4 45 15,6 4 111-15,6 3 155 0</inkml:trace>
  <inkml:trace contextRef="#ctx0" brushRef="#br0" timeOffset="35979.66">26657 9894 346 0,'-7'-3'531'16,"7"-4"109"-16,0 3 96 0,0-3-63 16,-7-1-96-16,7 5-101 0,0-5-90 0,-6 5-82 15,6-1-71-15,-6 0-46 0,-2 1-31 16,2 3-25-16,0 0-22 0,-7 0-22 15,0 3-19-15,0 5-20 0,-1-1-14 0,2 4-11 16,-8 0-7-16,7 3-6 0,-7 2-5 16,8 2-2-16,-2 0-1 0,2-3-1 15,5 3-1-15,-6-3 0 0,13-1 0 0,0-3 0 16,0 1-1-16,7-2 0 0,-1-6 0 16,13 3 0-16,-5-7 0 0,5 0-1 0,1-3-1 15,6-5 1-15,-6 1-2 0,5-1 0 16,-5-3 0-16,0 0-1 0,-1 1 1 0,1-1 0 0,-8 0 3 0,2 3 1 31,-8-3 3-31,0 4 5 0,-6 0 5 0,7-1 9 16,-7 1 9-16,0 4 9 0,-7-1 6 15,7 4 5-15,-6-4 1 0,0 4-2 0,-1 4-5 16,0 0-2-16,1-1-3 0,0 4 0 0,-1 1 1 16,1-1-2-16,-1 4-1 0,0 0-2 15,1 0-5-15,0 4-5 0,6-5-7 0,-8-2-6 16,8 3-6-16,0-3-10 15,0 2-24-15,8-6-45 0,-2 3-63 0,0-3-81 16,1-4-125-16,6 0-181 0,0 0-204 16,0 0-147-16,6-4-37 0,1 1 27 0,6-5 99 15,1 4 171-15</inkml:trace>
  <inkml:trace contextRef="#ctx0" brushRef="#br0" timeOffset="36579.36">27034 9917 401 0,'7'-11'604'0,"-1"-1"125"0,0 2 88 0,2-1-59 15,-2 0-110-15,0 0-119 0,-6 3-112 16,6 1-93-16,-6 0-62 0,0 3-50 0,-6 0-39 16,0 4-37-16,0 0-31 0,-14 8-29 15,7-1-24-15,-1 0-16 0,-4 8-13 0,-2 0-8 16,0 3-5-16,7-3-5 0,-7 3-1 16,8 0-2-16,5-3 0 0,0 0-2 15,1-4-1-15,-1 3-1 0,7-7-2 0,0 1 1 16,7-1-1-16,-1-3 0 0,8-4-1 15,-2-4 0-15,8 0-4 0,-7-3-4 0,7 0-4 16,0 0-2-16,-2-4-3 0,2 0 0 16,-7 0 2-16,1 0 4 0,-2 3 5 15,2-3 3-15,-8 4 4 0,0 0 3 0,1 3 2 16,-7-3 3-16,6 3 1 0,-6 1 0 16,0-2 2-16,0 5 0 0,0-3 0 0,0 3 1 15,0 0 1-15,0 0 0 0,-6 3 2 16,6 2 2-16,-7 2 7 0,1 0 11 15,0 1 14-15,6 2 15 0,-8 1 15 0,-4 0 12 16,12 4 3-16,-6-4-2 0,-2 0-9 16,2 3-11-16,0-3-15 0,6 5-13 15,0-2-13-15,0-3-12 0,-7 4-6 0,7 3-4 16,-6-3-4-16,6 3-1 0,-7 0-3 0,0 4 1 16,1-3 0-16,0 3 0 0,0 0-3 15,-2-1 0-15,-4 5 0 0,5-4 0 16,-6 0 0-16,6 0 2 0,-5-4 2 0,-8 1 0 0,0-1 3 15,1-7 0-15,-1 0-1 16,0 0-2-16,-5-4 0 0,-1-3 0 0,6-4-1 16,1 0-1-16,-1 0-1 0,0-4 2 15,8-3-1-15,-8 0 2 0,14-1 2 16,-7-3 1-16,6 0 1 0,7 0 1 0,-7-3-2 16,7-1-12-16,7 1-19 0,-7-2-27 0,7 2-35 15,-1-4-43-15,1 3-49 16,5 0-53-16,2-3-53 0,5 4-88 0,1-5-125 15,-1 5-149-15,8-5-164 0,-2-3-51 0,1 4 10 16,14-4 83-16,-8 4 141 16,7-4 183-16</inkml:trace>
  <inkml:trace contextRef="#ctx0" brushRef="#br0" timeOffset="37012.16">27308 9946 17 0,'0'0'358'16,"6"4"94"-16,-6-1 92 16,7 1 35-16,-1 0-30 0,8-1-36 15,-2 1-52-15,2-4-64 0,-2 0-68 0,1 0-69 16,7 0-63-16,-8-4-49 0,8 1-32 16,0-1-20-16,-1-3-17 0,1-1-14 0,0 1-10 0,-1 0-12 0,-6-4-7 15,6 0-5 1,-5-1-4-16,5 2 2 0,-5-5 6 0,-2 4 8 15,-6 0 9-15,2 0 12 0,-2 4 9 16,-6-1 5-16,0 1 3 0,-6 0 2 16,-2 3-1-16,2 1-1 0,-6 3 0 15,-2 0-3-15,-5 0 0 0,5 3-2 0,-5 5-2 16,0-5-1-16,6 8 0 0,-7 0 1 0,0 0-1 16,8 4-3-16,-1-1-1 0,6 4-1 15,-6 1-3-15,7-1-1 0,6 1-2 16,-8 3-4-16,8-4-4 0,8-4-9 0,-8 5-11 15,12-5-7-15,-5-2-11 0,6-1-7 16,0 0-18-16,7-4-29 0,-8 0-44 0,8-3-59 16,-7 0-70-16,7-4-82 0,0 0-107 15,-1 0-151-15,-6-4-189 0,0 0-170 0,7 1-53 16,-1-1 23-16,7-3 83 0,6 3 161 16,7 0 222-16</inkml:trace>
  <inkml:trace contextRef="#ctx0" brushRef="#br0" timeOffset="37464.79">28904 9931 173 0,'-7'-7'404'0,"0"4"84"0,7-5 82 16,0 1-18-16,0 0-30 0,0-1-40 15,0-3-45-15,0 4-49 0,0-1-52 0,0-3-54 16,0 4-56-16,0-4-28 0,-6 4-14 16,6-1-8-16,-6 5-8 0,-2-4-7 0,2 3-8 0,-7 0-8 15,0 1-9-15,0 3-4 16,-7-4-6-16,8 4-2 0,-8 0-6 15,1 4-7-15,-7-4-8 0,6 7-8 0,1-3-11 16,-7 3-8-16,6 0-10 0,0 4-6 16,1 4-5-16,-1-4-6 0,1 3-2 15,-1 4-4-15,7 1-3 0,0-1-5 0,0 4-6 16,6-3-5-16,1 3-6 0,6-4-6 0,0 1-5 16,6-1-6-16,1 0-10 0,6-3-24 15,0-1-36-15,0-3-46 0,7 0-57 0,5-4-63 16,-5 1-65-16,7-1-58 0,5-7-64 0,-6 0-86 15,7 0-93-15,-7-4-85 0,6-3-79 16,1 0-50-16,-1 0 33 0,7-4 94 16,0-4 132-16,1 4 139 0</inkml:trace>
  <inkml:trace contextRef="#ctx0" brushRef="#br0" timeOffset="37864.19">29203 9964 212 0,'20'-14'447'16,"0"-5"111"-16,-2 5 99 0,-4-1 1 15,-1 4-45-15,-7 0-68 0,0 4-74 16,2-1-81-16,-8 1-85 0,-8 3-72 0,2 4-44 15,-7 0-33-15,0 4-24 0,-6 3-19 16,-1 1-16-16,0 3-17 0,1 4-18 0,-7-1-16 16,6 4-14-16,1-3-11 0,6 3-7 15,0-3-3-15,-1 0-5 0,8-1-4 0,0 1-1 16,6-7-1-16,0 2-1 0,0-2-1 16,6-5 1-16,8 1-1 0,-2-4 1 0,1 0-2 15,7-4-1-15,0-3-1 0,-1 3 2 16,0-3-1-16,1-4 1 0,-7 3 0 0,7-3 2 15,-1 1 1-15,-6-1 1 16,6 0 5-16,-5 0 12 0,-8 0 16 0,0 3 23 0,1 1 20 16,0 0 22-16,-1 3 15 0,-6 1 4 15,0-1-3-15,0 4-14 0,-6 0-16 16,-1 4-16-16,0-1-18 0,7 4-13 16,-6 4-11-16,0 0-7 0,0 0-6 0,-2 4-6 15,8-4-2-15,-6 3-2 0,0-3-4 16,6 0-2-16,0 0-11 0,6-3-23 15,0-1-36-15,2-3-51 0,4 0-63 16,8-4-68-16,-7-4-74 0,13 0-90 0,-6-3-103 16,5-1-99-16,1-3-78 0,0 0-62 15,1-3-30-15,-1-4 54 0,0-1 107 0,-1 1 132 16,1 0 133-16</inkml:trace>
  <inkml:trace contextRef="#ctx0" brushRef="#br0" timeOffset="38166.12">29691 9851 202 0,'14'-19'440'0,"-8"5"153"15,1-1 116-15,-1 4 21 0,-6 0-28 0,0 4-64 16,0 3-81-16,0-3-93 15,-6 3-85-15,6 4-54 0,0-3-33 0,-7 3-19 16,7 3-12-16,0 1-11 0,0 0-1 16,0 3-3-16,7 0-4 0,-7 1-9 0,6 3-25 15,0-4-23-15,8 4-172 0,-8 0-13 16,0-4 0-16,1 4 0 0,6 4 0 0,-6-4 0 16,-1 3 0-16,0 1 0 0,1 0 0 15,-7-1 0-15,7 1 0 0,-7-4 0 16,-7 4 0-16,7-1 0 0,-7 1 0 0,1-4 0 15,0 0 0-15,-7-3 0 0,6 2 0 16,-6-2 0-16,0-1 0 0,-6-3 0 0,6-1 0 16,-1-3 0-16,2 0 0 0,4-3 0 15,-4-1-36-15,6 0-265 0,-1-3-53 0,0-1-48 16,1 2-51-16,-1-6-88 0,7 1-136 16,0-3-175-16,0-1-103 0,7 0-9 0,-1 1 48 15,8 3 117-15,4-4 187 0</inkml:trace>
  <inkml:trace contextRef="#ctx0" brushRef="#br0" timeOffset="38596.61">29939 9873 190 0,'6'3'413'15,"-6"1"84"-15,14 0 79 0,-8-4-38 0,7 3-41 16,0-3-42-16,0 0-43 0,7-3-46 15,0 3-46-15,-1-4-40 0,0 0-41 16,8 1-32-16,-2-1-19 0,-5-3-11 16,6-1-12-16,-6 5-8 0,-1-5-9 0,1 1-8 15,0 0-12-15,-2-1-11 0,-4 1-16 16,-1 0-15-16,-7 0-13 0,0-1-11 0,2 1-7 16,-2 3-3-16,0-3 0 0,-6 0 2 15,-6 3 2-15,6 0 5 0,-14 1 5 16,8-1 4-16,-7 4 8 0,-7 0 7 0,8 4 11 15,-8-1 8-15,-6 1 5 0,7 3 6 16,-1 1-1-16,0-1-3 0,1 4-6 0,-1 0-6 16,8 0-6-16,-8 3-9 0,7-3-84 15,0 8 0-15,6-5 0 0,-5 4 0 16,4-2 0-16,8 2 0 0,-6 0 0 0,6-3 0 16,6 3 0-16,2-7 0 0,4 3 0 15,1-3 0-15,7-3 0 0,0 0 0 0,-1-5 0 16,7 0 0-16,0-3 0 0,-6 0 0 15,5-3 0-15,-5 0-21 0,0-5-448 16,-1 4-139-16,-6-3-200 0,0-1-254 0,-7 1-81 16,2 0 18-16,-2 0 79 0,0-1 134 15,-6 1 229-15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" name="Google Shape;443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2" name="Google Shape;472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4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4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4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4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3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3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3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3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3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3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3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3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4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4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4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4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4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4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4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4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4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3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customXml" Target="../ink/ink1.xml"/><Relationship Id="rId4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customXml" Target="../ink/ink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"/>
          <p:cNvSpPr/>
          <p:nvPr/>
        </p:nvSpPr>
        <p:spPr>
          <a:xfrm>
            <a:off x="313843" y="1715770"/>
            <a:ext cx="8727997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DESIGN AND ANALYSIS OF ALGORITHMS</a:t>
            </a:r>
            <a:endParaRPr sz="3600" b="1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2"/>
          <p:cNvSpPr/>
          <p:nvPr/>
        </p:nvSpPr>
        <p:spPr>
          <a:xfrm>
            <a:off x="309611" y="2900080"/>
            <a:ext cx="8895313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Analysis Framework</a:t>
            </a:r>
            <a:endParaRPr sz="3600" b="1">
              <a:solidFill>
                <a:srgbClr val="2E75B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2"/>
          <p:cNvSpPr/>
          <p:nvPr/>
        </p:nvSpPr>
        <p:spPr>
          <a:xfrm>
            <a:off x="598883" y="5489699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Dr.Preethi.P</a:t>
            </a: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2"/>
          <p:cNvSpPr/>
          <p:nvPr/>
        </p:nvSpPr>
        <p:spPr>
          <a:xfrm>
            <a:off x="598883" y="5887304"/>
            <a:ext cx="7497214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 &amp; Engineering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2" name="Google Shape;92;p2"/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</p:grpSpPr>
        <p:sp>
          <p:nvSpPr>
            <p:cNvPr id="93" name="Google Shape;93;p2"/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solidFill>
              <a:srgbClr val="F4B08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2"/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solidFill>
              <a:srgbClr val="F4B08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95" name="Google Shape;95;p2"/>
          <p:cNvCxnSpPr/>
          <p:nvPr/>
        </p:nvCxnSpPr>
        <p:spPr>
          <a:xfrm rot="10800000" flipH="1">
            <a:off x="0" y="2596822"/>
            <a:ext cx="7904054" cy="68537"/>
          </a:xfrm>
          <a:prstGeom prst="straightConnector1">
            <a:avLst/>
          </a:prstGeom>
          <a:noFill/>
          <a:ln w="38100" cap="flat" cmpd="sng">
            <a:solidFill>
              <a:srgbClr val="DFA267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6" name="Google Shape;96;p2"/>
          <p:cNvSpPr/>
          <p:nvPr/>
        </p:nvSpPr>
        <p:spPr>
          <a:xfrm>
            <a:off x="309611" y="3550299"/>
            <a:ext cx="416242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Slides courtesy of </a:t>
            </a: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Anany Levitin</a:t>
            </a: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7" name="Google Shape;97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406760" y="230188"/>
            <a:ext cx="1542422" cy="792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1"/>
          <p:cNvSpPr/>
          <p:nvPr/>
        </p:nvSpPr>
        <p:spPr>
          <a:xfrm>
            <a:off x="371880" y="651898"/>
            <a:ext cx="7999758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  Limitations of Experimental study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3" name="Google Shape;213;p11"/>
          <p:cNvCxnSpPr/>
          <p:nvPr/>
        </p:nvCxnSpPr>
        <p:spPr>
          <a:xfrm>
            <a:off x="-8308" y="1316458"/>
            <a:ext cx="9008617" cy="15953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14" name="Google Shape;214;p11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Design and Analysis of Algorithms</a:t>
            </a:r>
            <a:endParaRPr/>
          </a:p>
        </p:txBody>
      </p:sp>
      <p:sp>
        <p:nvSpPr>
          <p:cNvPr id="215" name="Google Shape;215;p11" descr="Difference between Linked List and Arrays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11" descr="Difference between Linked List and Arrays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11" descr="Difference between Linked List and Arrays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11" descr="https://media.geeksforgeeks.org/wp-content/cdn-uploads/gq/2013/03/Linkedlist.png"/>
          <p:cNvSpPr/>
          <p:nvPr/>
        </p:nvSpPr>
        <p:spPr>
          <a:xfrm>
            <a:off x="63500" y="-136525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11"/>
          <p:cNvSpPr/>
          <p:nvPr/>
        </p:nvSpPr>
        <p:spPr>
          <a:xfrm>
            <a:off x="79488" y="1756694"/>
            <a:ext cx="9750426" cy="3933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800100" marR="0" lvl="1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440"/>
              <a:buFont typeface="Noto Sans Symbols"/>
              <a:buChar char="⮚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is necessary to implement the algorithm, which may be difficult</a:t>
            </a:r>
            <a:endParaRPr/>
          </a:p>
          <a:p>
            <a:pPr marL="457200" marR="0" lvl="1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00100" marR="0" lvl="1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3333CC"/>
              </a:buClr>
              <a:buSzPts val="1440"/>
              <a:buFont typeface="Noto Sans Symbols"/>
              <a:buChar char="⮚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Results may not be indicative of the running time on other inputs not included in the experiment.</a:t>
            </a:r>
            <a:endParaRPr/>
          </a:p>
          <a:p>
            <a:pPr marL="457200" marR="0" lvl="1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00100" marR="0" lvl="1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3333CC"/>
              </a:buClr>
              <a:buSzPts val="1440"/>
              <a:buFont typeface="Noto Sans Symbols"/>
              <a:buChar char="⮚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order to compare two algorithms, the same hardware and software environments must be used</a:t>
            </a:r>
            <a:endParaRPr/>
          </a:p>
          <a:p>
            <a:pPr marL="457200" marR="0" lvl="1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00100" marR="0" lvl="1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3333CC"/>
              </a:buClr>
              <a:buSzPts val="1440"/>
              <a:buFont typeface="Noto Sans Symbols"/>
              <a:buChar char="⮚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Experimental data though important is not sufficient</a:t>
            </a:r>
            <a:endParaRPr/>
          </a:p>
          <a:p>
            <a:pPr marL="800100" marR="0" lvl="1" indent="-251459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3333CC"/>
              </a:buClr>
              <a:buSzPts val="1440"/>
              <a:buFont typeface="Noto Sans Symbols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0" name="Google Shape;220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406760" y="230188"/>
            <a:ext cx="1542422" cy="792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2"/>
          <p:cNvSpPr/>
          <p:nvPr/>
        </p:nvSpPr>
        <p:spPr>
          <a:xfrm>
            <a:off x="371880" y="651898"/>
            <a:ext cx="7999758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  Theoretical Analysis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6" name="Google Shape;226;p12"/>
          <p:cNvCxnSpPr/>
          <p:nvPr/>
        </p:nvCxnSpPr>
        <p:spPr>
          <a:xfrm>
            <a:off x="-8308" y="1316458"/>
            <a:ext cx="9008617" cy="15953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27" name="Google Shape;227;p12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Design and Analysis of Algorithms</a:t>
            </a:r>
            <a:endParaRPr/>
          </a:p>
        </p:txBody>
      </p:sp>
      <p:sp>
        <p:nvSpPr>
          <p:cNvPr id="228" name="Google Shape;228;p12" descr="Difference between Linked List and Arrays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12" descr="Difference between Linked List and Arrays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12" descr="Difference between Linked List and Arrays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12" descr="https://media.geeksforgeeks.org/wp-content/cdn-uploads/gq/2013/03/Linkedlist.png"/>
          <p:cNvSpPr/>
          <p:nvPr/>
        </p:nvSpPr>
        <p:spPr>
          <a:xfrm>
            <a:off x="63500" y="-136525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12"/>
          <p:cNvSpPr/>
          <p:nvPr/>
        </p:nvSpPr>
        <p:spPr>
          <a:xfrm>
            <a:off x="79487" y="1482895"/>
            <a:ext cx="10580031" cy="4007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00100" marR="0" lvl="1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3333CC"/>
              </a:buClr>
              <a:buSzPts val="1440"/>
              <a:buFont typeface="Noto Sans Symbols"/>
              <a:buChar char="⮚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Uses a high-level description of the algorithm instead of an implementation</a:t>
            </a:r>
            <a:endParaRPr/>
          </a:p>
          <a:p>
            <a:pPr marL="800100" marR="0" lvl="1" indent="-251459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3333CC"/>
              </a:buClr>
              <a:buSzPts val="1440"/>
              <a:buFont typeface="Noto Sans Symbols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00100" marR="0" lvl="1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3333CC"/>
              </a:buClr>
              <a:buSzPts val="1440"/>
              <a:buFont typeface="Noto Sans Symbols"/>
              <a:buChar char="⮚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Characterizes running time as a function of the input size, n.</a:t>
            </a:r>
            <a:endParaRPr/>
          </a:p>
          <a:p>
            <a:pPr marL="800100" marR="0" lvl="1" indent="-251459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3333CC"/>
              </a:buClr>
              <a:buSzPts val="1440"/>
              <a:buFont typeface="Noto Sans Symbols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00100" marR="0" lvl="1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3333CC"/>
              </a:buClr>
              <a:buSzPts val="1440"/>
              <a:buFont typeface="Noto Sans Symbols"/>
              <a:buChar char="⮚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Takes into account all possible inputs 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00100" marR="0" lvl="1" indent="-251459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3333CC"/>
              </a:buClr>
              <a:buSzPts val="1440"/>
              <a:buFont typeface="Noto Sans Symbols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00100" marR="0" lvl="1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3333CC"/>
              </a:buClr>
              <a:buSzPts val="1440"/>
              <a:buFont typeface="Noto Sans Symbols"/>
              <a:buChar char="⮚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Allows us to evaluate the speed of an algorithm independent of the hardware/software environment</a:t>
            </a:r>
            <a:endParaRPr/>
          </a:p>
          <a:p>
            <a:pPr marL="800100" marR="0" lvl="1" indent="-251459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3333CC"/>
              </a:buClr>
              <a:buSzPts val="1440"/>
              <a:buFont typeface="Noto Sans Symbols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3" name="Google Shape;233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406760" y="230188"/>
            <a:ext cx="1542422" cy="792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3"/>
          <p:cNvSpPr/>
          <p:nvPr/>
        </p:nvSpPr>
        <p:spPr>
          <a:xfrm>
            <a:off x="371880" y="651898"/>
            <a:ext cx="7999758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  Theoretical Analysis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9" name="Google Shape;239;p13"/>
          <p:cNvCxnSpPr/>
          <p:nvPr/>
        </p:nvCxnSpPr>
        <p:spPr>
          <a:xfrm>
            <a:off x="-8308" y="1316458"/>
            <a:ext cx="9008617" cy="15953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40" name="Google Shape;240;p13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Design and Analysis of Algorithms</a:t>
            </a:r>
            <a:endParaRPr/>
          </a:p>
        </p:txBody>
      </p:sp>
      <p:sp>
        <p:nvSpPr>
          <p:cNvPr id="241" name="Google Shape;241;p13" descr="Difference between Linked List and Arrays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13" descr="Difference between Linked List and Arrays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13" descr="Difference between Linked List and Arrays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13" descr="https://media.geeksforgeeks.org/wp-content/cdn-uploads/gq/2013/03/Linkedlist.png"/>
          <p:cNvSpPr/>
          <p:nvPr/>
        </p:nvSpPr>
        <p:spPr>
          <a:xfrm>
            <a:off x="63500" y="-136525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13"/>
          <p:cNvSpPr/>
          <p:nvPr/>
        </p:nvSpPr>
        <p:spPr>
          <a:xfrm>
            <a:off x="79488" y="1482895"/>
            <a:ext cx="9750426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00100" marR="0" lvl="1" indent="-251459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3333CC"/>
              </a:buClr>
              <a:buSzPts val="1440"/>
              <a:buFont typeface="Noto Sans Symbols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13"/>
          <p:cNvSpPr/>
          <p:nvPr/>
        </p:nvSpPr>
        <p:spPr>
          <a:xfrm>
            <a:off x="460375" y="1482895"/>
            <a:ext cx="10199145" cy="4893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Two approaches: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solidFill>
                <a:srgbClr val="2E75B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-1524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Calibri"/>
              <a:buAutoNum type="arabicPeriod"/>
            </a:pPr>
            <a:r>
              <a:rPr lang="en-US" sz="24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Order of magnitude/asymptotic categorization –</a:t>
            </a:r>
            <a:endParaRPr dirty="0"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This uses coarse categories and gives a general idea of performance.</a:t>
            </a:r>
            <a:endParaRPr dirty="0"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If algorithms fall into the same category, if data size is small, </a:t>
            </a:r>
            <a:endParaRPr sz="2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or if performance is critical, use method 2</a:t>
            </a:r>
            <a:endParaRPr dirty="0"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2.Estimation of running time -</a:t>
            </a:r>
            <a:br>
              <a:rPr lang="en-US" sz="24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</a:t>
            </a:r>
            <a:endParaRPr dirty="0"/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AutoNum type="arabicPeriod"/>
            </a:pPr>
            <a:r>
              <a:rPr lang="en-US" sz="2400" b="0" i="1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operation counts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- select operation(s) that are executed most frequently and determine how many times each is done.</a:t>
            </a:r>
            <a:endParaRPr dirty="0"/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AutoNum type="arabicPeriod"/>
            </a:pPr>
            <a:r>
              <a:rPr lang="en-US" sz="2400" b="0" i="1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step counts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- determine the total number of steps, possibly lines of code, executed by the program.</a:t>
            </a:r>
            <a:endParaRPr dirty="0"/>
          </a:p>
        </p:txBody>
      </p:sp>
      <p:pic>
        <p:nvPicPr>
          <p:cNvPr id="247" name="Google Shape;247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406760" y="230188"/>
            <a:ext cx="1542422" cy="792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4"/>
          <p:cNvSpPr/>
          <p:nvPr/>
        </p:nvSpPr>
        <p:spPr>
          <a:xfrm>
            <a:off x="371880" y="651898"/>
            <a:ext cx="7999758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 Analysis Framework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3" name="Google Shape;253;p14"/>
          <p:cNvCxnSpPr/>
          <p:nvPr/>
        </p:nvCxnSpPr>
        <p:spPr>
          <a:xfrm>
            <a:off x="-8308" y="1316458"/>
            <a:ext cx="9008617" cy="15953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54" name="Google Shape;254;p14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Design and Analysis of Algorithms</a:t>
            </a:r>
            <a:endParaRPr/>
          </a:p>
        </p:txBody>
      </p:sp>
      <p:sp>
        <p:nvSpPr>
          <p:cNvPr id="255" name="Google Shape;255;p14" descr="Difference between Linked List and Arrays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14" descr="Difference between Linked List and Arrays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14" descr="Difference between Linked List and Arrays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14" descr="https://media.geeksforgeeks.org/wp-content/cdn-uploads/gq/2013/03/Linkedlist.png"/>
          <p:cNvSpPr/>
          <p:nvPr/>
        </p:nvSpPr>
        <p:spPr>
          <a:xfrm>
            <a:off x="63500" y="-136525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14"/>
          <p:cNvSpPr/>
          <p:nvPr/>
        </p:nvSpPr>
        <p:spPr>
          <a:xfrm>
            <a:off x="79488" y="1482895"/>
            <a:ext cx="9750426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00100" marR="0" lvl="1" indent="-251459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3333CC"/>
              </a:buClr>
              <a:buSzPts val="1440"/>
              <a:buFont typeface="Noto Sans Symbols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14"/>
          <p:cNvSpPr/>
          <p:nvPr/>
        </p:nvSpPr>
        <p:spPr>
          <a:xfrm>
            <a:off x="155575" y="1882553"/>
            <a:ext cx="10199145" cy="3231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800100" marR="0" lvl="1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440"/>
              <a:buFont typeface="Noto Sans Symbols"/>
              <a:buChar char="⮚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Measuring an input’s size</a:t>
            </a:r>
            <a:endParaRPr/>
          </a:p>
          <a:p>
            <a:pPr marL="800100" marR="0" lvl="1" indent="-251459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3333CC"/>
              </a:buClr>
              <a:buSzPts val="1440"/>
              <a:buFont typeface="Noto Sans Symbols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00100" marR="0" lvl="1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3333CC"/>
              </a:buClr>
              <a:buSzPts val="1440"/>
              <a:buFont typeface="Noto Sans Symbols"/>
              <a:buChar char="⮚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Measuring running time 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00100" marR="0" lvl="1" indent="-251459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3333CC"/>
              </a:buClr>
              <a:buSzPts val="1440"/>
              <a:buFont typeface="Noto Sans Symbols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00100" marR="0" lvl="1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3333CC"/>
              </a:buClr>
              <a:buSzPts val="1440"/>
              <a:buFont typeface="Noto Sans Symbols"/>
              <a:buChar char="⮚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Orders of growth (of the algorithm’s efficiency function)</a:t>
            </a:r>
            <a:endParaRPr/>
          </a:p>
          <a:p>
            <a:pPr marL="800100" marR="0" lvl="1" indent="-251459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3333CC"/>
              </a:buClr>
              <a:buSzPts val="1440"/>
              <a:buFont typeface="Noto Sans Symbols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00100" marR="0" lvl="1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3333CC"/>
              </a:buClr>
              <a:buSzPts val="1440"/>
              <a:buFont typeface="Noto Sans Symbols"/>
              <a:buChar char="⮚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Worst-base, best-case and average efficiency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61" name="Google Shape;261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406760" y="230188"/>
            <a:ext cx="1542422" cy="792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5"/>
          <p:cNvSpPr/>
          <p:nvPr/>
        </p:nvSpPr>
        <p:spPr>
          <a:xfrm>
            <a:off x="371880" y="651898"/>
            <a:ext cx="7999758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 Measuring an input’s size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7" name="Google Shape;267;p15"/>
          <p:cNvCxnSpPr/>
          <p:nvPr/>
        </p:nvCxnSpPr>
        <p:spPr>
          <a:xfrm>
            <a:off x="-8308" y="1316458"/>
            <a:ext cx="9008617" cy="15953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68" name="Google Shape;268;p15"/>
          <p:cNvSpPr/>
          <p:nvPr/>
        </p:nvSpPr>
        <p:spPr>
          <a:xfrm>
            <a:off x="-8308" y="-55548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Design and Analysis of Algorithms</a:t>
            </a:r>
            <a:endParaRPr/>
          </a:p>
        </p:txBody>
      </p:sp>
      <p:sp>
        <p:nvSpPr>
          <p:cNvPr id="269" name="Google Shape;269;p15" descr="Difference between Linked List and Arrays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15" descr="Difference between Linked List and Arrays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p15" descr="Difference between Linked List and Arrays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p15" descr="https://media.geeksforgeeks.org/wp-content/cdn-uploads/gq/2013/03/Linkedlist.png"/>
          <p:cNvSpPr/>
          <p:nvPr/>
        </p:nvSpPr>
        <p:spPr>
          <a:xfrm>
            <a:off x="63500" y="-136525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p15"/>
          <p:cNvSpPr/>
          <p:nvPr/>
        </p:nvSpPr>
        <p:spPr>
          <a:xfrm>
            <a:off x="79488" y="1482895"/>
            <a:ext cx="9750426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00100" marR="0" lvl="1" indent="-251459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3333CC"/>
              </a:buClr>
              <a:buSzPts val="1440"/>
              <a:buFont typeface="Noto Sans Symbols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p15"/>
          <p:cNvSpPr/>
          <p:nvPr/>
        </p:nvSpPr>
        <p:spPr>
          <a:xfrm>
            <a:off x="460374" y="1862088"/>
            <a:ext cx="10199145" cy="4185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Efficiency is defined as a function of input size.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 size depends on the problem.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1, what is the input size of the problem of sorting n numbers?</a:t>
            </a:r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dirty="0"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dirty="0"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dirty="0"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dirty="0"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2, what is the input size of adding two n by n matrices?</a:t>
            </a:r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75" name="Google Shape;275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406760" y="230188"/>
            <a:ext cx="1542422" cy="79254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07DCBAC-2ED5-57F6-30F5-9C3F986FE2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600" y="3429000"/>
            <a:ext cx="901080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The number of operations depends directly on n, such as comparisons and swaps.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The algorithm must compare and rearrange n elements to achieve a sorted order.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90EDF84-EEAA-5C8E-0D58-4AD13EC6B7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600" y="5057615"/>
            <a:ext cx="10209846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The algorithm must process all elements in both matrices to compute their sum.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The number of operations (additions) grows with the total number of elements, which is n2n^2n2.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6"/>
          <p:cNvSpPr/>
          <p:nvPr/>
        </p:nvSpPr>
        <p:spPr>
          <a:xfrm>
            <a:off x="371880" y="651898"/>
            <a:ext cx="7999758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Units for Measuring Running Time</a:t>
            </a:r>
            <a:endParaRPr sz="2400" b="1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81" name="Google Shape;281;p16"/>
          <p:cNvCxnSpPr/>
          <p:nvPr/>
        </p:nvCxnSpPr>
        <p:spPr>
          <a:xfrm>
            <a:off x="-8308" y="1316458"/>
            <a:ext cx="9008617" cy="15953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82" name="Google Shape;282;p16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Design and Analysis of Algorithms</a:t>
            </a:r>
            <a:endParaRPr/>
          </a:p>
        </p:txBody>
      </p:sp>
      <p:sp>
        <p:nvSpPr>
          <p:cNvPr id="283" name="Google Shape;283;p16" descr="Difference between Linked List and Arrays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p16" descr="Difference between Linked List and Arrays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16" descr="Difference between Linked List and Arrays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Google Shape;286;p16" descr="https://media.geeksforgeeks.org/wp-content/cdn-uploads/gq/2013/03/Linkedlist.png"/>
          <p:cNvSpPr/>
          <p:nvPr/>
        </p:nvSpPr>
        <p:spPr>
          <a:xfrm>
            <a:off x="63500" y="-136525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Google Shape;287;p16"/>
          <p:cNvSpPr/>
          <p:nvPr/>
        </p:nvSpPr>
        <p:spPr>
          <a:xfrm>
            <a:off x="79488" y="1482895"/>
            <a:ext cx="9750426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00100" marR="0" lvl="1" indent="-251459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3333CC"/>
              </a:buClr>
              <a:buSzPts val="1440"/>
              <a:buFont typeface="Noto Sans Symbols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p16"/>
          <p:cNvSpPr/>
          <p:nvPr/>
        </p:nvSpPr>
        <p:spPr>
          <a:xfrm>
            <a:off x="393111" y="1482895"/>
            <a:ext cx="10199145" cy="5743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1" indent="-3619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440"/>
              <a:buFont typeface="Noto Sans Symbols"/>
              <a:buChar char="⮚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Measure the running time using standard unit of time measurements, such as seconds, minutes?</a:t>
            </a:r>
            <a:endParaRPr/>
          </a:p>
          <a:p>
            <a:pPr marL="4572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Depends on the speed of the computer.</a:t>
            </a:r>
            <a:endParaRPr/>
          </a:p>
          <a:p>
            <a:pPr marL="4572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1" indent="-3619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3333CC"/>
              </a:buClr>
              <a:buSzPts val="1440"/>
              <a:buFont typeface="Noto Sans Symbols"/>
              <a:buChar char="⮚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count the number of times each of an algorithm’s operations is executed.</a:t>
            </a:r>
            <a:endParaRPr/>
          </a:p>
          <a:p>
            <a:pPr marL="95250" marR="0" lvl="1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(</a:t>
            </a:r>
            <a:r>
              <a:rPr lang="en-US" sz="2400" b="0" i="0" u="none" strike="noStrike" cap="none">
                <a:solidFill>
                  <a:schemeClr val="folHlink"/>
                </a:solidFill>
                <a:latin typeface="Calibri"/>
                <a:ea typeface="Calibri"/>
                <a:cs typeface="Calibri"/>
                <a:sym typeface="Calibri"/>
              </a:rPr>
              <a:t>step count method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Difficult and unnecessary</a:t>
            </a:r>
            <a:endParaRPr/>
          </a:p>
          <a:p>
            <a:pPr marL="4572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1" indent="-3619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3333CC"/>
              </a:buClr>
              <a:buSzPts val="1440"/>
              <a:buFont typeface="Noto Sans Symbols"/>
              <a:buChar char="⮚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count the number of times an algorithm’s basic operation is executed.</a:t>
            </a:r>
            <a:endParaRPr/>
          </a:p>
          <a:p>
            <a:pPr marL="457200" marR="0" lvl="1" indent="-27051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3333CC"/>
              </a:buClr>
              <a:buSzPts val="1440"/>
              <a:buFont typeface="Noto Sans Symbols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folHlink"/>
                </a:solidFill>
                <a:latin typeface="Calibri"/>
                <a:ea typeface="Calibri"/>
                <a:cs typeface="Calibri"/>
                <a:sym typeface="Calibri"/>
              </a:rPr>
              <a:t>Basic operation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the most important operation of the algorithm, the operation contributing the most to the total running time. 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example, the basic operation is usually the most time-consuming operation in the algorithm’s innermost loop.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89" name="Google Shape;289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406760" y="230188"/>
            <a:ext cx="1542422" cy="792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7"/>
          <p:cNvSpPr/>
          <p:nvPr/>
        </p:nvSpPr>
        <p:spPr>
          <a:xfrm>
            <a:off x="371880" y="651898"/>
            <a:ext cx="7999758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 Measuring Running Time: Step Count Method</a:t>
            </a:r>
            <a:endParaRPr sz="2400" b="1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95" name="Google Shape;295;p17"/>
          <p:cNvCxnSpPr/>
          <p:nvPr/>
        </p:nvCxnSpPr>
        <p:spPr>
          <a:xfrm>
            <a:off x="-8308" y="1316458"/>
            <a:ext cx="9008617" cy="15953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96" name="Google Shape;296;p17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Design and Analysis of Algorithms</a:t>
            </a:r>
            <a:endParaRPr/>
          </a:p>
        </p:txBody>
      </p:sp>
      <p:sp>
        <p:nvSpPr>
          <p:cNvPr id="297" name="Google Shape;297;p17" descr="Difference between Linked List and Arrays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p17" descr="Difference between Linked List and Arrays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p17" descr="Difference between Linked List and Arrays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Google Shape;300;p17" descr="https://media.geeksforgeeks.org/wp-content/cdn-uploads/gq/2013/03/Linkedlist.png"/>
          <p:cNvSpPr/>
          <p:nvPr/>
        </p:nvSpPr>
        <p:spPr>
          <a:xfrm>
            <a:off x="63500" y="-136525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p17"/>
          <p:cNvSpPr/>
          <p:nvPr/>
        </p:nvSpPr>
        <p:spPr>
          <a:xfrm>
            <a:off x="79488" y="1482895"/>
            <a:ext cx="9750426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00100" marR="0" lvl="1" indent="-251459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3333CC"/>
              </a:buClr>
              <a:buSzPts val="1440"/>
              <a:buFont typeface="Noto Sans Symbols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2" name="Google Shape;302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500" y="1482895"/>
            <a:ext cx="8572500" cy="5334403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406760" y="230188"/>
            <a:ext cx="1542422" cy="792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8"/>
          <p:cNvSpPr/>
          <p:nvPr/>
        </p:nvSpPr>
        <p:spPr>
          <a:xfrm>
            <a:off x="371880" y="651898"/>
            <a:ext cx="7999758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 Measuring Running Time: Basic operation count</a:t>
            </a:r>
            <a:endParaRPr sz="2400" b="1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09" name="Google Shape;309;p18"/>
          <p:cNvCxnSpPr/>
          <p:nvPr/>
        </p:nvCxnSpPr>
        <p:spPr>
          <a:xfrm>
            <a:off x="-8308" y="1316458"/>
            <a:ext cx="9008617" cy="15953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10" name="Google Shape;310;p18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Design and Analysis of Algorithms</a:t>
            </a:r>
            <a:endParaRPr/>
          </a:p>
        </p:txBody>
      </p:sp>
      <p:sp>
        <p:nvSpPr>
          <p:cNvPr id="311" name="Google Shape;311;p18" descr="Difference between Linked List and Arrays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Google Shape;312;p18" descr="Difference between Linked List and Arrays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Google Shape;313;p18" descr="Difference between Linked List and Arrays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Google Shape;314;p18" descr="https://media.geeksforgeeks.org/wp-content/cdn-uploads/gq/2013/03/Linkedlist.png"/>
          <p:cNvSpPr/>
          <p:nvPr/>
        </p:nvSpPr>
        <p:spPr>
          <a:xfrm>
            <a:off x="63500" y="-136525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315;p18"/>
          <p:cNvSpPr/>
          <p:nvPr/>
        </p:nvSpPr>
        <p:spPr>
          <a:xfrm>
            <a:off x="79488" y="1482895"/>
            <a:ext cx="9750426" cy="9079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2700" marR="0" lvl="0" indent="-127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2E75B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00100" marR="0" lvl="1" indent="-251459" algn="l" rtl="0">
              <a:lnSpc>
                <a:spcPct val="90000"/>
              </a:lnSpc>
              <a:spcBef>
                <a:spcPts val="1080"/>
              </a:spcBef>
              <a:spcAft>
                <a:spcPts val="0"/>
              </a:spcAft>
              <a:buClr>
                <a:srgbClr val="3333CC"/>
              </a:buClr>
              <a:buSzPts val="1440"/>
              <a:buFont typeface="Noto Sans Symbols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Google Shape;316;p18"/>
          <p:cNvSpPr txBox="1">
            <a:spLocks noGrp="1"/>
          </p:cNvSpPr>
          <p:nvPr>
            <p:ph type="title"/>
          </p:nvPr>
        </p:nvSpPr>
        <p:spPr>
          <a:xfrm>
            <a:off x="368300" y="1399648"/>
            <a:ext cx="8532812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12700" lvl="0" indent="-127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2400"/>
              <a:buFont typeface="Calibri"/>
              <a:buNone/>
            </a:pPr>
            <a:r>
              <a:rPr lang="en-US" sz="2400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Input Size and Basic Operation Examples</a:t>
            </a:r>
            <a:endParaRPr/>
          </a:p>
        </p:txBody>
      </p:sp>
      <p:graphicFrame>
        <p:nvGraphicFramePr>
          <p:cNvPr id="317" name="Google Shape;317;p18"/>
          <p:cNvGraphicFramePr/>
          <p:nvPr>
            <p:extLst>
              <p:ext uri="{D42A27DB-BD31-4B8C-83A1-F6EECF244321}">
                <p14:modId xmlns:p14="http://schemas.microsoft.com/office/powerpoint/2010/main" val="2993785976"/>
              </p:ext>
            </p:extLst>
          </p:nvPr>
        </p:nvGraphicFramePr>
        <p:xfrm>
          <a:off x="368300" y="2390836"/>
          <a:ext cx="8966175" cy="3782100"/>
        </p:xfrm>
        <a:graphic>
          <a:graphicData uri="http://schemas.openxmlformats.org/drawingml/2006/table">
            <a:tbl>
              <a:tblPr>
                <a:noFill/>
                <a:tableStyleId>{21088F99-BCAC-47D1-A0B8-6B561D600C00}</a:tableStyleId>
              </a:tblPr>
              <a:tblGrid>
                <a:gridCol w="2988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8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88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38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440"/>
                        <a:buFont typeface="Noto Sans Symbols"/>
                        <a:buNone/>
                      </a:pPr>
                      <a:r>
                        <a:rPr lang="en-US" sz="2400" b="1" i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Problem</a:t>
                      </a:r>
                      <a:endParaRPr/>
                    </a:p>
                  </a:txBody>
                  <a:tcPr marL="91450" marR="91450" marT="45725" marB="457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2D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440"/>
                        <a:buFont typeface="Noto Sans Symbols"/>
                        <a:buNone/>
                      </a:pPr>
                      <a:r>
                        <a:rPr lang="en-US" sz="2400" b="1" i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Input size measure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2D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440"/>
                        <a:buFont typeface="Noto Sans Symbols"/>
                        <a:buNone/>
                      </a:pPr>
                      <a:r>
                        <a:rPr lang="en-US" sz="2400" b="1" i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Basic operation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2D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6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44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Search for a key in a list of </a:t>
                      </a:r>
                      <a:r>
                        <a:rPr lang="en-US" sz="2400" b="0" i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</a:t>
                      </a: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items</a:t>
                      </a:r>
                      <a:endParaRPr/>
                    </a:p>
                  </a:txBody>
                  <a:tcPr marL="91450" marR="91450" marT="45725" marB="457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440"/>
                        <a:buFont typeface="Noto Sans Symbols"/>
                        <a:buNone/>
                      </a:pPr>
                      <a:r>
                        <a:rPr lang="en-US" sz="2400" b="0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Number of items in list, </a:t>
                      </a:r>
                      <a:r>
                        <a:rPr lang="en-US" sz="2400" b="0" i="1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</a:t>
                      </a:r>
                      <a:endParaRPr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440"/>
                        <a:buFont typeface="Noto Sans Symbols"/>
                        <a:buNone/>
                      </a:pPr>
                      <a:r>
                        <a:rPr lang="en-US" sz="2400" b="0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Key comparison</a:t>
                      </a:r>
                      <a:endParaRPr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0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44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Add two </a:t>
                      </a:r>
                      <a:r>
                        <a:rPr lang="en-US" sz="2400" b="0" i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</a:t>
                      </a: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by </a:t>
                      </a:r>
                      <a:r>
                        <a:rPr lang="en-US" sz="2400" b="0" i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</a:t>
                      </a: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matrices</a:t>
                      </a:r>
                      <a:endParaRPr/>
                    </a:p>
                  </a:txBody>
                  <a:tcPr marL="91450" marR="91450" marT="45725" marB="457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440"/>
                        <a:buFont typeface="Noto Sans Symbols"/>
                        <a:buNone/>
                      </a:pPr>
                      <a:r>
                        <a:rPr lang="en-US" sz="2400" b="0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Dimensions of matrices, </a:t>
                      </a:r>
                      <a:r>
                        <a:rPr lang="en-US" sz="2400" b="0" i="1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</a:t>
                      </a:r>
                      <a:r>
                        <a:rPr lang="en-US" sz="2400" b="0" i="1" u="none" strike="noStrike" cap="none" baseline="3000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baseline="300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44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addition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672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44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multiply two matrices</a:t>
                      </a:r>
                      <a:endParaRPr sz="2400" b="0" i="1" u="none" strike="noStrike" cap="none" baseline="30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440"/>
                        <a:buFont typeface="Noto Sans Symbols"/>
                        <a:buNone/>
                      </a:pPr>
                      <a:r>
                        <a:rPr lang="en-US" sz="2400" b="0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Dimensions of matrices</a:t>
                      </a: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, </a:t>
                      </a:r>
                      <a:r>
                        <a:rPr lang="en-US" sz="2400" b="0" i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</a:t>
                      </a:r>
                      <a:r>
                        <a:rPr lang="en-US" sz="2400" b="0" i="1" u="none" strike="noStrike" cap="none" baseline="30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48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440"/>
                        <a:buFont typeface="Noto Sans Symbols"/>
                        <a:buNone/>
                      </a:pPr>
                      <a:endParaRPr sz="2400" b="0" i="1" u="none" strike="noStrike" cap="none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440"/>
                        <a:buFont typeface="Noto Sans Symbols"/>
                        <a:buNone/>
                      </a:pPr>
                      <a:r>
                        <a:rPr lang="en-US" sz="2400" b="0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multiplication</a:t>
                      </a:r>
                      <a:endParaRPr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318" name="Google Shape;318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406760" y="230188"/>
            <a:ext cx="1542422" cy="792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9"/>
          <p:cNvSpPr/>
          <p:nvPr/>
        </p:nvSpPr>
        <p:spPr>
          <a:xfrm>
            <a:off x="371880" y="651898"/>
            <a:ext cx="7999758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Theoretical Analysis of Time Efficiency: Basic operation count</a:t>
            </a:r>
            <a:endParaRPr sz="2400" b="1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24" name="Google Shape;324;p19"/>
          <p:cNvCxnSpPr/>
          <p:nvPr/>
        </p:nvCxnSpPr>
        <p:spPr>
          <a:xfrm>
            <a:off x="-8308" y="1316458"/>
            <a:ext cx="9008617" cy="15953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25" name="Google Shape;325;p19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Design and Analysis of Algorithms</a:t>
            </a:r>
            <a:endParaRPr/>
          </a:p>
        </p:txBody>
      </p:sp>
      <p:sp>
        <p:nvSpPr>
          <p:cNvPr id="326" name="Google Shape;326;p19" descr="Difference between Linked List and Arrays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Google Shape;327;p19" descr="Difference between Linked List and Arrays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Google Shape;328;p19" descr="Difference between Linked List and Arrays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Google Shape;329;p19" descr="https://media.geeksforgeeks.org/wp-content/cdn-uploads/gq/2013/03/Linkedlist.png"/>
          <p:cNvSpPr/>
          <p:nvPr/>
        </p:nvSpPr>
        <p:spPr>
          <a:xfrm>
            <a:off x="63500" y="-136525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Google Shape;330;p19"/>
          <p:cNvSpPr txBox="1">
            <a:spLocks noGrp="1"/>
          </p:cNvSpPr>
          <p:nvPr>
            <p:ph type="body" idx="1"/>
          </p:nvPr>
        </p:nvSpPr>
        <p:spPr>
          <a:xfrm>
            <a:off x="307975" y="1635295"/>
            <a:ext cx="8305800" cy="4448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Time efficiency is analyzed by determining the number of repetitions of the </a:t>
            </a:r>
            <a:r>
              <a:rPr lang="en-US" sz="2400" u="sng"/>
              <a:t>basic operation</a:t>
            </a:r>
            <a:r>
              <a:rPr lang="en-US" sz="2400"/>
              <a:t> as a function of </a:t>
            </a:r>
            <a:r>
              <a:rPr lang="en-US" sz="2400" u="sng"/>
              <a:t>input size.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sz="2400" u="sng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Noto Sans Symbols"/>
              <a:buNone/>
            </a:pPr>
            <a:r>
              <a:rPr lang="en-US" sz="3600" i="1"/>
              <a:t>                       </a:t>
            </a:r>
            <a:endParaRPr/>
          </a:p>
        </p:txBody>
      </p:sp>
      <p:grpSp>
        <p:nvGrpSpPr>
          <p:cNvPr id="331" name="Google Shape;331;p19"/>
          <p:cNvGrpSpPr/>
          <p:nvPr/>
        </p:nvGrpSpPr>
        <p:grpSpPr>
          <a:xfrm>
            <a:off x="2057401" y="3886201"/>
            <a:ext cx="6265863" cy="2454275"/>
            <a:chOff x="624" y="2496"/>
            <a:chExt cx="3947" cy="1546"/>
          </a:xfrm>
        </p:grpSpPr>
        <p:sp>
          <p:nvSpPr>
            <p:cNvPr id="332" name="Google Shape;332;p19"/>
            <p:cNvSpPr txBox="1"/>
            <p:nvPr/>
          </p:nvSpPr>
          <p:spPr>
            <a:xfrm>
              <a:off x="624" y="3408"/>
              <a:ext cx="936" cy="2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Noto Sans Symbols"/>
                <a:buNone/>
              </a:pPr>
              <a:r>
                <a:rPr lang="en-US" sz="2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running time</a:t>
              </a:r>
              <a:endParaRPr/>
            </a:p>
          </p:txBody>
        </p:sp>
        <p:sp>
          <p:nvSpPr>
            <p:cNvPr id="333" name="Google Shape;333;p19"/>
            <p:cNvSpPr txBox="1"/>
            <p:nvPr/>
          </p:nvSpPr>
          <p:spPr>
            <a:xfrm>
              <a:off x="1515" y="3456"/>
              <a:ext cx="1548" cy="44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Noto Sans Symbols"/>
                <a:buNone/>
              </a:pPr>
              <a:r>
                <a:rPr lang="en-US" sz="2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execution time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Noto Sans Symbols"/>
                <a:buNone/>
              </a:pPr>
              <a:r>
                <a:rPr lang="en-US" sz="2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for the basic operation</a:t>
              </a:r>
              <a:endParaRPr/>
            </a:p>
          </p:txBody>
        </p:sp>
        <p:sp>
          <p:nvSpPr>
            <p:cNvPr id="334" name="Google Shape;334;p19"/>
            <p:cNvSpPr txBox="1"/>
            <p:nvPr/>
          </p:nvSpPr>
          <p:spPr>
            <a:xfrm>
              <a:off x="3120" y="3408"/>
              <a:ext cx="1451" cy="6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Noto Sans Symbols"/>
                <a:buNone/>
              </a:pPr>
              <a:r>
                <a:rPr lang="en-US" sz="2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Number of times the basic operation is executed</a:t>
              </a:r>
              <a:endParaRPr/>
            </a:p>
          </p:txBody>
        </p:sp>
        <p:cxnSp>
          <p:nvCxnSpPr>
            <p:cNvPr id="335" name="Google Shape;335;p19"/>
            <p:cNvCxnSpPr/>
            <p:nvPr/>
          </p:nvCxnSpPr>
          <p:spPr>
            <a:xfrm rot="10800000" flipH="1">
              <a:off x="1104" y="3216"/>
              <a:ext cx="576" cy="144"/>
            </a:xfrm>
            <a:prstGeom prst="straightConnector1">
              <a:avLst/>
            </a:prstGeom>
            <a:noFill/>
            <a:ln w="38100" cap="flat" cmpd="sng">
              <a:solidFill>
                <a:srgbClr val="FF000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336" name="Google Shape;336;p19"/>
            <p:cNvCxnSpPr/>
            <p:nvPr/>
          </p:nvCxnSpPr>
          <p:spPr>
            <a:xfrm rot="10800000" flipH="1">
              <a:off x="2304" y="3264"/>
              <a:ext cx="192" cy="240"/>
            </a:xfrm>
            <a:prstGeom prst="straightConnector1">
              <a:avLst/>
            </a:prstGeom>
            <a:noFill/>
            <a:ln w="38100" cap="flat" cmpd="sng">
              <a:solidFill>
                <a:srgbClr val="FF000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337" name="Google Shape;337;p19"/>
            <p:cNvCxnSpPr/>
            <p:nvPr/>
          </p:nvCxnSpPr>
          <p:spPr>
            <a:xfrm rot="10800000">
              <a:off x="2880" y="3264"/>
              <a:ext cx="336" cy="240"/>
            </a:xfrm>
            <a:prstGeom prst="straightConnector1">
              <a:avLst/>
            </a:prstGeom>
            <a:noFill/>
            <a:ln w="38100" cap="flat" cmpd="sng">
              <a:solidFill>
                <a:srgbClr val="FF000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338" name="Google Shape;338;p19"/>
            <p:cNvSpPr txBox="1"/>
            <p:nvPr/>
          </p:nvSpPr>
          <p:spPr>
            <a:xfrm>
              <a:off x="2448" y="2496"/>
              <a:ext cx="732" cy="2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Noto Sans Symbols"/>
                <a:buNone/>
              </a:pPr>
              <a:r>
                <a:rPr lang="en-US" sz="2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input size</a:t>
              </a:r>
              <a:endParaRPr/>
            </a:p>
          </p:txBody>
        </p:sp>
        <p:cxnSp>
          <p:nvCxnSpPr>
            <p:cNvPr id="339" name="Google Shape;339;p19"/>
            <p:cNvCxnSpPr/>
            <p:nvPr/>
          </p:nvCxnSpPr>
          <p:spPr>
            <a:xfrm>
              <a:off x="2736" y="2784"/>
              <a:ext cx="336" cy="240"/>
            </a:xfrm>
            <a:prstGeom prst="straightConnector1">
              <a:avLst/>
            </a:prstGeom>
            <a:noFill/>
            <a:ln w="38100" cap="flat" cmpd="sng">
              <a:solidFill>
                <a:srgbClr val="FF000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340" name="Google Shape;340;p19"/>
            <p:cNvCxnSpPr/>
            <p:nvPr/>
          </p:nvCxnSpPr>
          <p:spPr>
            <a:xfrm flipH="1">
              <a:off x="2016" y="2736"/>
              <a:ext cx="528" cy="288"/>
            </a:xfrm>
            <a:prstGeom prst="straightConnector1">
              <a:avLst/>
            </a:prstGeom>
            <a:noFill/>
            <a:ln w="38100" cap="flat" cmpd="sng">
              <a:solidFill>
                <a:srgbClr val="FF000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sp>
        <p:nvSpPr>
          <p:cNvPr id="341" name="Google Shape;341;p19"/>
          <p:cNvSpPr/>
          <p:nvPr/>
        </p:nvSpPr>
        <p:spPr>
          <a:xfrm>
            <a:off x="3810000" y="4648200"/>
            <a:ext cx="258917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lang="en-US" sz="2800" i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</a:t>
            </a: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lang="en-US" sz="2800" i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</a:t>
            </a: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 ≈ </a:t>
            </a:r>
            <a:r>
              <a:rPr lang="en-US" sz="2800" i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</a:t>
            </a:r>
            <a:r>
              <a:rPr lang="en-US" sz="2800" i="1" baseline="-25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op</a:t>
            </a:r>
            <a:r>
              <a:rPr lang="en-US" sz="2800" i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 </a:t>
            </a: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lang="en-US" sz="2800" i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</a:t>
            </a: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endParaRPr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42" name="Google Shape;342;p19"/>
          <p:cNvSpPr/>
          <p:nvPr/>
        </p:nvSpPr>
        <p:spPr>
          <a:xfrm>
            <a:off x="460375" y="2968284"/>
            <a:ext cx="8568371" cy="941796"/>
          </a:xfrm>
          <a:prstGeom prst="rect">
            <a:avLst/>
          </a:prstGeom>
          <a:noFill/>
          <a:ln w="9525" cap="flat" cmpd="sng">
            <a:solidFill>
              <a:srgbClr val="0099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Assuming C(n) = (1/2)n(n-1), </a:t>
            </a:r>
            <a:endParaRPr/>
          </a:p>
          <a:p>
            <a:pPr marL="0" marR="0" lvl="0" indent="0" algn="l" rtl="0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much longer will the algorithm run if we double the input size?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3" name="Google Shape;343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406760" y="230188"/>
            <a:ext cx="1542422" cy="792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0"/>
          <p:cNvSpPr/>
          <p:nvPr/>
        </p:nvSpPr>
        <p:spPr>
          <a:xfrm>
            <a:off x="371880" y="651898"/>
            <a:ext cx="7999758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 Order of Growth</a:t>
            </a:r>
            <a:endParaRPr sz="2400" b="1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49" name="Google Shape;349;p20"/>
          <p:cNvCxnSpPr/>
          <p:nvPr/>
        </p:nvCxnSpPr>
        <p:spPr>
          <a:xfrm>
            <a:off x="-8308" y="1316458"/>
            <a:ext cx="9008617" cy="15953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50" name="Google Shape;350;p20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Design and Analysis of Algorithms</a:t>
            </a:r>
            <a:endParaRPr/>
          </a:p>
        </p:txBody>
      </p:sp>
      <p:sp>
        <p:nvSpPr>
          <p:cNvPr id="351" name="Google Shape;351;p20" descr="Difference between Linked List and Arrays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Google Shape;352;p20" descr="Difference between Linked List and Arrays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" name="Google Shape;353;p20" descr="Difference between Linked List and Arrays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" name="Google Shape;354;p20" descr="https://media.geeksforgeeks.org/wp-content/cdn-uploads/gq/2013/03/Linkedlist.png"/>
          <p:cNvSpPr/>
          <p:nvPr/>
        </p:nvSpPr>
        <p:spPr>
          <a:xfrm>
            <a:off x="63500" y="-136525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5" name="Google Shape;355;p20"/>
          <p:cNvSpPr txBox="1"/>
          <p:nvPr/>
        </p:nvSpPr>
        <p:spPr>
          <a:xfrm>
            <a:off x="-8308" y="1851615"/>
            <a:ext cx="11000986" cy="275152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C(n) Basic Operation Count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00100" marR="0" lvl="1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3333CC"/>
              </a:buClr>
              <a:buSzPts val="1440"/>
              <a:buFont typeface="Noto Sans Symbols"/>
              <a:buChar char="⮚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efficiency analysis framework ignores the multiplicative constants of C(n) and focuses on the orders of growth of the C(n).</a:t>
            </a:r>
            <a:endParaRPr/>
          </a:p>
          <a:p>
            <a:pPr marL="800100" marR="0" lvl="1" indent="-251459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3333CC"/>
              </a:buClr>
              <a:buSzPts val="1440"/>
              <a:buFont typeface="Noto Sans Symbols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00100" marR="0" lvl="1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3333CC"/>
              </a:buClr>
              <a:buSzPts val="1440"/>
              <a:buFont typeface="Noto Sans Symbols"/>
              <a:buChar char="⮚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Simple characterization of the algorithm's efficiency by identifying relatively significant term in the C(n).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6" name="Google Shape;356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406760" y="230188"/>
            <a:ext cx="1542422" cy="792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"/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 Analysis Framework</a:t>
            </a:r>
            <a:endParaRPr sz="2400" b="1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3" name="Google Shape;103;p3"/>
          <p:cNvCxnSpPr/>
          <p:nvPr/>
        </p:nvCxnSpPr>
        <p:spPr>
          <a:xfrm>
            <a:off x="-8308" y="1316458"/>
            <a:ext cx="9008617" cy="15953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4" name="Google Shape;104;p3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Design and Analysis of Algorithms</a:t>
            </a:r>
            <a:endParaRPr/>
          </a:p>
        </p:txBody>
      </p:sp>
      <p:sp>
        <p:nvSpPr>
          <p:cNvPr id="105" name="Google Shape;105;p3" descr="Difference between Linked List and Arrays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3" descr="Difference between Linked List and Arrays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3" descr="Difference between Linked List and Arrays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3" descr="https://media.geeksforgeeks.org/wp-content/cdn-uploads/gq/2013/03/Linkedlist.png"/>
          <p:cNvSpPr/>
          <p:nvPr/>
        </p:nvSpPr>
        <p:spPr>
          <a:xfrm>
            <a:off x="63500" y="-136525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3"/>
          <p:cNvSpPr txBox="1"/>
          <p:nvPr/>
        </p:nvSpPr>
        <p:spPr>
          <a:xfrm>
            <a:off x="460375" y="1513221"/>
            <a:ext cx="10085042" cy="4840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440"/>
              <a:buFont typeface="Arial"/>
              <a:buNone/>
            </a:pPr>
            <a:r>
              <a:rPr lang="en-US" sz="2400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What do you mean by analysing an algorithm?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Investigation of Algorithm’s efficiency with respect to two resources</a:t>
            </a:r>
            <a:endParaRPr/>
          </a:p>
          <a:p>
            <a:pPr marL="685800" marR="0" lvl="1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3333CC"/>
              </a:buClr>
              <a:buSzPts val="1440"/>
              <a:buFont typeface="Noto Sans Symbols"/>
              <a:buChar char="⮚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 </a:t>
            </a:r>
            <a:endParaRPr/>
          </a:p>
          <a:p>
            <a:pPr marL="685800" marR="0" lvl="1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3333CC"/>
              </a:buClr>
              <a:buSzPts val="1440"/>
              <a:buFont typeface="Noto Sans Symbols"/>
              <a:buChar char="⮚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Space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3333CC"/>
              </a:buClr>
              <a:buSzPts val="1440"/>
              <a:buFont typeface="Arial"/>
              <a:buNone/>
            </a:pPr>
            <a:r>
              <a:rPr lang="en-US" sz="2400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What is the need for Analysing an algorithm?</a:t>
            </a:r>
            <a:endParaRPr/>
          </a:p>
          <a:p>
            <a:pPr marL="685800" marR="0" lvl="1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3333CC"/>
              </a:buClr>
              <a:buSzPts val="1440"/>
              <a:buFont typeface="Noto Sans Symbols"/>
              <a:buChar char="⮚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determine resource consumption</a:t>
            </a:r>
            <a:endParaRPr/>
          </a:p>
          <a:p>
            <a:pPr marL="1143000" marR="0" lvl="2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3333CC"/>
              </a:buClr>
              <a:buSzPts val="1440"/>
              <a:buFont typeface="Noto Sans Symbols"/>
              <a:buChar char="▪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CPU time</a:t>
            </a:r>
            <a:endParaRPr/>
          </a:p>
          <a:p>
            <a:pPr marL="1143000" marR="0" lvl="2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3333CC"/>
              </a:buClr>
              <a:buSzPts val="1440"/>
              <a:buFont typeface="Noto Sans Symbols"/>
              <a:buChar char="▪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Memory space</a:t>
            </a:r>
            <a:endParaRPr/>
          </a:p>
          <a:p>
            <a:pPr marL="685800" marR="0" lvl="1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3333CC"/>
              </a:buClr>
              <a:buSzPts val="1440"/>
              <a:buFont typeface="Noto Sans Symbols"/>
              <a:buChar char="⮚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Compare different methods for solving the same problem before actually implementing them and running the programs. </a:t>
            </a:r>
            <a:endParaRPr/>
          </a:p>
          <a:p>
            <a:pPr marL="685800" marR="0" lvl="1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3333CC"/>
              </a:buClr>
              <a:buSzPts val="1440"/>
              <a:buFont typeface="Noto Sans Symbols"/>
              <a:buChar char="⮚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find an efficient algorithm</a:t>
            </a:r>
            <a:endParaRPr/>
          </a:p>
          <a:p>
            <a:pPr marL="685800" marR="0" lvl="1" indent="-137159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3333CC"/>
              </a:buClr>
              <a:buSzPts val="1440"/>
              <a:buFont typeface="Noto Sans Symbols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0" name="Google Shape;110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406760" y="230188"/>
            <a:ext cx="1542422" cy="792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1"/>
          <p:cNvSpPr/>
          <p:nvPr/>
        </p:nvSpPr>
        <p:spPr>
          <a:xfrm>
            <a:off x="371880" y="651898"/>
            <a:ext cx="7999758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 Order of Growth</a:t>
            </a:r>
            <a:endParaRPr sz="2400" b="1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62" name="Google Shape;362;p21"/>
          <p:cNvCxnSpPr/>
          <p:nvPr/>
        </p:nvCxnSpPr>
        <p:spPr>
          <a:xfrm>
            <a:off x="-8308" y="1316458"/>
            <a:ext cx="9008617" cy="15953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63" name="Google Shape;363;p21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Design and Analysis of Algorithms</a:t>
            </a:r>
            <a:endParaRPr/>
          </a:p>
        </p:txBody>
      </p:sp>
      <p:sp>
        <p:nvSpPr>
          <p:cNvPr id="364" name="Google Shape;364;p21" descr="Difference between Linked List and Arrays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5" name="Google Shape;365;p21" descr="Difference between Linked List and Arrays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6" name="Google Shape;366;p21" descr="Difference between Linked List and Arrays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Google Shape;367;p21" descr="https://media.geeksforgeeks.org/wp-content/cdn-uploads/gq/2013/03/Linkedlist.png"/>
          <p:cNvSpPr/>
          <p:nvPr/>
        </p:nvSpPr>
        <p:spPr>
          <a:xfrm>
            <a:off x="63500" y="-136525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8" name="Google Shape;368;p21"/>
          <p:cNvSpPr txBox="1"/>
          <p:nvPr/>
        </p:nvSpPr>
        <p:spPr>
          <a:xfrm>
            <a:off x="63500" y="1378465"/>
            <a:ext cx="10173092" cy="47965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909955" lvl="0" indent="-127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Why do we care about the order of growth of an algorithm’s efficiency function, i.e.,  the total number of basic operations?</a:t>
            </a:r>
            <a:endParaRPr/>
          </a:p>
          <a:p>
            <a:pPr marL="382270" marR="909955" lvl="1" indent="-344805" algn="l" rtl="0">
              <a:lnSpc>
                <a:spcPct val="90000"/>
              </a:lnSpc>
              <a:spcBef>
                <a:spcPts val="1080"/>
              </a:spcBef>
              <a:spcAft>
                <a:spcPts val="0"/>
              </a:spcAft>
              <a:buClr>
                <a:srgbClr val="2F5496"/>
              </a:buClr>
              <a:buSzPts val="1440"/>
              <a:buFont typeface="Noto Sans Symbols"/>
              <a:buChar char="⮚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Because, for smaller inputs, it is difficult to distinguish inefficient  algorithms vs. efficient ones.</a:t>
            </a:r>
            <a:endParaRPr/>
          </a:p>
          <a:p>
            <a:pPr marL="382270" marR="342900" lvl="1" indent="-344805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2F5496"/>
              </a:buClr>
              <a:buSzPts val="1440"/>
              <a:buFont typeface="Noto Sans Symbols"/>
              <a:buChar char="⮚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example, if the number of basic operations of two algorithms to  solve a particular problem are n and n</a:t>
            </a:r>
            <a:r>
              <a:rPr lang="en-US" sz="2400" b="0" i="0" u="none" strike="noStrike" cap="none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respectively, then</a:t>
            </a:r>
            <a:endParaRPr/>
          </a:p>
          <a:p>
            <a:pPr marL="781685" marR="146050" lvl="1" indent="-287019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</a:t>
            </a:r>
            <a:r>
              <a:rPr lang="en-US" sz="24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 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2, Basic operation will be executed 2 and 4 times respectively for algorithm1 and 2. 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94665" marR="146050" lvl="1" indent="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</a:t>
            </a:r>
            <a:r>
              <a:rPr lang="en-US" sz="24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Not much difference!!!</a:t>
            </a:r>
            <a:endParaRPr/>
          </a:p>
          <a:p>
            <a:pPr marL="781685" marR="146050" lvl="1" indent="-287019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 the other hand, if </a:t>
            </a:r>
            <a:r>
              <a:rPr lang="en-US" sz="24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 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10000, then it does makes a difference whether  the number of times the basic operation is executed is </a:t>
            </a:r>
            <a:r>
              <a:rPr lang="en-US" sz="24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 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 </a:t>
            </a:r>
            <a:r>
              <a:rPr lang="en-US" sz="24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en-US" sz="2400" b="0" i="0" u="none" strike="noStrike" cap="none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423660" marR="68580" lvl="0" indent="-381000" algn="l" rtl="0">
              <a:lnSpc>
                <a:spcPct val="101299"/>
              </a:lnSpc>
              <a:spcBef>
                <a:spcPts val="535"/>
              </a:spcBef>
              <a:spcAft>
                <a:spcPts val="0"/>
              </a:spcAft>
              <a:buNone/>
            </a:pPr>
            <a:r>
              <a:rPr lang="en-US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69" name="Google Shape;369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406760" y="230188"/>
            <a:ext cx="1542422" cy="792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2"/>
          <p:cNvSpPr/>
          <p:nvPr/>
        </p:nvSpPr>
        <p:spPr>
          <a:xfrm>
            <a:off x="371880" y="651898"/>
            <a:ext cx="7999758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 Order of Growth</a:t>
            </a:r>
            <a:endParaRPr sz="2400" b="1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75" name="Google Shape;375;p22"/>
          <p:cNvCxnSpPr/>
          <p:nvPr/>
        </p:nvCxnSpPr>
        <p:spPr>
          <a:xfrm>
            <a:off x="-8308" y="1316458"/>
            <a:ext cx="9008617" cy="15953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76" name="Google Shape;376;p22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Design and Analysis of Algorithms</a:t>
            </a:r>
            <a:endParaRPr/>
          </a:p>
        </p:txBody>
      </p:sp>
      <p:sp>
        <p:nvSpPr>
          <p:cNvPr id="377" name="Google Shape;377;p22" descr="Difference between Linked List and Arrays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8" name="Google Shape;378;p22" descr="Difference between Linked List and Arrays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9" name="Google Shape;379;p22" descr="Difference between Linked List and Arrays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0" name="Google Shape;380;p22" descr="https://media.geeksforgeeks.org/wp-content/cdn-uploads/gq/2013/03/Linkedlist.png"/>
          <p:cNvSpPr/>
          <p:nvPr/>
        </p:nvSpPr>
        <p:spPr>
          <a:xfrm>
            <a:off x="63500" y="-136525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81" name="Google Shape;381;p22" descr="table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9643" y="1611311"/>
            <a:ext cx="8340137" cy="3386601"/>
          </a:xfrm>
          <a:prstGeom prst="rect">
            <a:avLst/>
          </a:prstGeom>
          <a:noFill/>
          <a:ln>
            <a:noFill/>
          </a:ln>
        </p:spPr>
      </p:pic>
      <p:sp>
        <p:nvSpPr>
          <p:cNvPr id="382" name="Google Shape;382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21</a:t>
            </a:fld>
            <a:endParaRPr sz="1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83" name="Google Shape;383;p22"/>
          <p:cNvSpPr txBox="1"/>
          <p:nvPr/>
        </p:nvSpPr>
        <p:spPr>
          <a:xfrm>
            <a:off x="528568" y="5261206"/>
            <a:ext cx="8093075" cy="11969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None/>
            </a:pPr>
            <a:r>
              <a:rPr lang="en-US" sz="2400">
                <a:solidFill>
                  <a:schemeClr val="folHlink"/>
                </a:solidFill>
                <a:latin typeface="Calibri"/>
                <a:ea typeface="Calibri"/>
                <a:cs typeface="Calibri"/>
                <a:sym typeface="Calibri"/>
              </a:rPr>
              <a:t>Orders of growth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endParaRPr/>
          </a:p>
          <a:p>
            <a:pPr marL="0" marR="0" lvl="0" indent="-152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consider only the leading term of a formula </a:t>
            </a:r>
            <a:endParaRPr/>
          </a:p>
          <a:p>
            <a:pPr marL="0" marR="0" lvl="0" indent="-152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ignore the constant coefficient.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4" name="Google Shape;384;p22"/>
          <p:cNvSpPr/>
          <p:nvPr/>
        </p:nvSpPr>
        <p:spPr>
          <a:xfrm>
            <a:off x="5828474" y="1441476"/>
            <a:ext cx="1905000" cy="762000"/>
          </a:xfrm>
          <a:prstGeom prst="ellipse">
            <a:avLst/>
          </a:prstGeom>
          <a:noFill/>
          <a:ln w="9525" cap="flat" cmpd="sng">
            <a:solidFill>
              <a:schemeClr val="hlink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85" name="Google Shape;385;p22"/>
          <p:cNvSpPr txBox="1"/>
          <p:nvPr/>
        </p:nvSpPr>
        <p:spPr>
          <a:xfrm>
            <a:off x="7890325" y="1868853"/>
            <a:ext cx="3125787" cy="36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800"/>
              <a:buFont typeface="Noto Sans Symbols"/>
              <a:buNone/>
            </a:pPr>
            <a:r>
              <a:rPr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Exponential-growth functions</a:t>
            </a:r>
            <a:endParaRPr sz="1800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386" name="Google Shape;386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406760" y="230188"/>
            <a:ext cx="1542422" cy="792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23"/>
          <p:cNvSpPr/>
          <p:nvPr/>
        </p:nvSpPr>
        <p:spPr>
          <a:xfrm>
            <a:off x="371880" y="651898"/>
            <a:ext cx="7999758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 Order of Growth</a:t>
            </a:r>
            <a:endParaRPr sz="2400" b="1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92" name="Google Shape;392;p23"/>
          <p:cNvCxnSpPr/>
          <p:nvPr/>
        </p:nvCxnSpPr>
        <p:spPr>
          <a:xfrm>
            <a:off x="-8308" y="1316458"/>
            <a:ext cx="9008617" cy="15953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93" name="Google Shape;393;p23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Design and Analysis of Algorithms</a:t>
            </a:r>
            <a:endParaRPr/>
          </a:p>
        </p:txBody>
      </p:sp>
      <p:sp>
        <p:nvSpPr>
          <p:cNvPr id="394" name="Google Shape;394;p23" descr="Difference between Linked List and Arrays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5" name="Google Shape;395;p23" descr="Difference between Linked List and Arrays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6" name="Google Shape;396;p23" descr="Difference between Linked List and Arrays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7" name="Google Shape;397;p23" descr="https://media.geeksforgeeks.org/wp-content/cdn-uploads/gq/2013/03/Linkedlist.png"/>
          <p:cNvSpPr/>
          <p:nvPr/>
        </p:nvSpPr>
        <p:spPr>
          <a:xfrm>
            <a:off x="63500" y="-136525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98" name="Google Shape;398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3110" y="1378465"/>
            <a:ext cx="8358715" cy="550773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" name="Google Shape;399;p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406760" y="230188"/>
            <a:ext cx="1542422" cy="792549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C8DA249-75F9-B144-D8F2-C6300F5CC22C}"/>
                  </a:ext>
                </a:extLst>
              </p14:cNvPr>
              <p14:cNvContentPartPr/>
              <p14:nvPr/>
            </p14:nvContentPartPr>
            <p14:xfrm>
              <a:off x="1247040" y="2777400"/>
              <a:ext cx="2682720" cy="35218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C8DA249-75F9-B144-D8F2-C6300F5CC22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237680" y="2768040"/>
                <a:ext cx="2701440" cy="35406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24"/>
          <p:cNvSpPr/>
          <p:nvPr/>
        </p:nvSpPr>
        <p:spPr>
          <a:xfrm>
            <a:off x="371880" y="651898"/>
            <a:ext cx="7999758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 Basic Efficiency Classes</a:t>
            </a:r>
            <a:endParaRPr sz="2400" b="1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05" name="Google Shape;405;p24"/>
          <p:cNvCxnSpPr/>
          <p:nvPr/>
        </p:nvCxnSpPr>
        <p:spPr>
          <a:xfrm>
            <a:off x="-8308" y="1316458"/>
            <a:ext cx="9008617" cy="15953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06" name="Google Shape;406;p24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Design and Analysis of Algorithms</a:t>
            </a:r>
            <a:endParaRPr/>
          </a:p>
        </p:txBody>
      </p:sp>
      <p:sp>
        <p:nvSpPr>
          <p:cNvPr id="407" name="Google Shape;407;p24" descr="Difference between Linked List and Arrays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8" name="Google Shape;408;p24" descr="Difference between Linked List and Arrays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9" name="Google Shape;409;p24" descr="Difference between Linked List and Arrays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0" name="Google Shape;410;p24" descr="https://media.geeksforgeeks.org/wp-content/cdn-uploads/gq/2013/03/Linkedlist.png"/>
          <p:cNvSpPr/>
          <p:nvPr/>
        </p:nvSpPr>
        <p:spPr>
          <a:xfrm>
            <a:off x="63500" y="-136525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1" name="Google Shape;411;p24"/>
          <p:cNvSpPr txBox="1"/>
          <p:nvPr/>
        </p:nvSpPr>
        <p:spPr>
          <a:xfrm>
            <a:off x="393111" y="1522948"/>
            <a:ext cx="10173092" cy="353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909955" lvl="0" indent="-127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12" name="Google Shape;412;p24"/>
          <p:cNvGraphicFramePr/>
          <p:nvPr/>
        </p:nvGraphicFramePr>
        <p:xfrm>
          <a:off x="393111" y="1607065"/>
          <a:ext cx="7010400" cy="4953000"/>
        </p:xfrm>
        <a:graphic>
          <a:graphicData uri="http://schemas.openxmlformats.org/drawingml/2006/table">
            <a:tbl>
              <a:tblPr>
                <a:noFill/>
                <a:tableStyleId>{21088F99-BCAC-47D1-A0B8-6B561D600C00}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19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5002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400" b="1" i="0" u="none" strike="noStrike" cap="none">
                          <a:solidFill>
                            <a:srgbClr val="FFFF99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5002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400" b="1" i="0" u="none" strike="noStrike" cap="none">
                          <a:solidFill>
                            <a:srgbClr val="FFFF99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constant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9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5002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400" b="1" i="0" u="none" strike="noStrike" cap="none">
                          <a:solidFill>
                            <a:srgbClr val="FFFF99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log </a:t>
                      </a:r>
                      <a:r>
                        <a:rPr lang="en-US" sz="2400" b="1" i="1" u="none" strike="noStrike" cap="none">
                          <a:solidFill>
                            <a:srgbClr val="FFFF99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</a:t>
                      </a:r>
                      <a:endParaRPr sz="2400" b="1" i="0" u="none" strike="noStrike" cap="none">
                        <a:solidFill>
                          <a:srgbClr val="FFFF99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5002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400" b="1" i="0" u="none" strike="noStrike" cap="none">
                          <a:solidFill>
                            <a:srgbClr val="FFFF99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logarithmic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9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5002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400" b="1" i="1" u="none" strike="noStrike" cap="none">
                          <a:solidFill>
                            <a:srgbClr val="FFFF99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</a:t>
                      </a:r>
                      <a:endParaRPr/>
                    </a:p>
                  </a:txBody>
                  <a:tcPr marL="91450" marR="91450" marT="45725" marB="45725">
                    <a:lnL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5002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400" b="1" i="0" u="none" strike="noStrike" cap="none">
                          <a:solidFill>
                            <a:srgbClr val="FFFF99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linear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9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5002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400" b="1" i="1" u="none" strike="noStrike" cap="none">
                          <a:solidFill>
                            <a:srgbClr val="FFFF99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 </a:t>
                      </a:r>
                      <a:r>
                        <a:rPr lang="en-US" sz="2400" b="1" i="0" u="none" strike="noStrike" cap="none">
                          <a:solidFill>
                            <a:srgbClr val="FFFF99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log </a:t>
                      </a:r>
                      <a:r>
                        <a:rPr lang="en-US" sz="2400" b="1" i="1" u="none" strike="noStrike" cap="none">
                          <a:solidFill>
                            <a:srgbClr val="FFFF99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</a:t>
                      </a:r>
                      <a:endParaRPr/>
                    </a:p>
                  </a:txBody>
                  <a:tcPr marL="91450" marR="91450" marT="45725" marB="45725">
                    <a:lnL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5002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400" b="1" i="1" u="none" strike="noStrike" cap="none">
                          <a:solidFill>
                            <a:srgbClr val="FFFF99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n-</a:t>
                      </a:r>
                      <a:r>
                        <a:rPr lang="en-US" sz="2400" b="1" i="0" u="none" strike="noStrike" cap="none">
                          <a:solidFill>
                            <a:srgbClr val="FFFF99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log</a:t>
                      </a:r>
                      <a:r>
                        <a:rPr lang="en-US" sz="2400" b="1" i="1" u="none" strike="noStrike" cap="none">
                          <a:solidFill>
                            <a:srgbClr val="FFFF99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-n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9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5002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400" b="1" i="1" u="none" strike="noStrike" cap="none">
                          <a:solidFill>
                            <a:srgbClr val="FFFF99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</a:t>
                      </a:r>
                      <a:r>
                        <a:rPr lang="en-US" sz="2400" b="1" i="0" u="none" strike="noStrike" cap="none" baseline="30000">
                          <a:solidFill>
                            <a:srgbClr val="FFFF99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2400" b="1" i="0" u="none" strike="noStrike" cap="none">
                        <a:solidFill>
                          <a:srgbClr val="FFFF99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5002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400" b="1" i="0" u="none" strike="noStrike" cap="none">
                          <a:solidFill>
                            <a:srgbClr val="FFFF99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quadratic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9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5002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400" b="1" i="1" u="none" strike="noStrike" cap="none">
                          <a:solidFill>
                            <a:srgbClr val="FFFF99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</a:t>
                      </a:r>
                      <a:r>
                        <a:rPr lang="en-US" sz="2400" b="1" i="0" u="none" strike="noStrike" cap="none" baseline="30000">
                          <a:solidFill>
                            <a:srgbClr val="FFFF99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5002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400" b="1" i="0" u="none" strike="noStrike" cap="none">
                          <a:solidFill>
                            <a:srgbClr val="FFFF99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cubic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19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5002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400" b="1" i="0" u="none" strike="noStrike" cap="none">
                          <a:solidFill>
                            <a:srgbClr val="FFFF99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r>
                        <a:rPr lang="en-US" sz="2400" b="1" i="1" u="none" strike="noStrike" cap="none" baseline="30000">
                          <a:solidFill>
                            <a:srgbClr val="FFFF99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</a:t>
                      </a:r>
                      <a:endParaRPr/>
                    </a:p>
                  </a:txBody>
                  <a:tcPr marL="91450" marR="91450" marT="45725" marB="45725">
                    <a:lnL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5002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400" b="1" i="0" u="none" strike="noStrike" cap="none">
                          <a:solidFill>
                            <a:srgbClr val="FFFF99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exponential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19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5002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400" b="1" i="1" u="none" strike="noStrike" cap="none">
                          <a:solidFill>
                            <a:srgbClr val="FFFF99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</a:t>
                      </a:r>
                      <a:r>
                        <a:rPr lang="en-US" sz="2400" b="1" i="0" u="none" strike="noStrike" cap="none">
                          <a:solidFill>
                            <a:srgbClr val="FFFF99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!</a:t>
                      </a:r>
                      <a:endParaRPr sz="2400" b="1" i="0" u="none" strike="noStrike" cap="none" baseline="30000">
                        <a:solidFill>
                          <a:srgbClr val="FFFF99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5002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400" b="1" i="0" u="none" strike="noStrike" cap="none">
                          <a:solidFill>
                            <a:srgbClr val="FFFF99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factorial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413" name="Google Shape;413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406760" y="230188"/>
            <a:ext cx="1542422" cy="792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25"/>
          <p:cNvSpPr/>
          <p:nvPr/>
        </p:nvSpPr>
        <p:spPr>
          <a:xfrm>
            <a:off x="371880" y="651898"/>
            <a:ext cx="7999758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 Best, Worst and Average case Analysis</a:t>
            </a:r>
            <a:endParaRPr sz="2400" b="1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19" name="Google Shape;419;p25"/>
          <p:cNvCxnSpPr/>
          <p:nvPr/>
        </p:nvCxnSpPr>
        <p:spPr>
          <a:xfrm>
            <a:off x="-8308" y="1316458"/>
            <a:ext cx="9008617" cy="15953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20" name="Google Shape;420;p25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Design and Analysis of Algorithms</a:t>
            </a:r>
            <a:endParaRPr/>
          </a:p>
        </p:txBody>
      </p:sp>
      <p:sp>
        <p:nvSpPr>
          <p:cNvPr id="421" name="Google Shape;421;p25" descr="Difference between Linked List and Arrays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2" name="Google Shape;422;p25" descr="Difference between Linked List and Arrays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3" name="Google Shape;423;p25" descr="Difference between Linked List and Arrays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4" name="Google Shape;424;p25" descr="https://media.geeksforgeeks.org/wp-content/cdn-uploads/gq/2013/03/Linkedlist.png"/>
          <p:cNvSpPr/>
          <p:nvPr/>
        </p:nvSpPr>
        <p:spPr>
          <a:xfrm>
            <a:off x="63500" y="-136525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5" name="Google Shape;425;p25"/>
          <p:cNvSpPr txBox="1">
            <a:spLocks noGrp="1"/>
          </p:cNvSpPr>
          <p:nvPr>
            <p:ph type="body" idx="1"/>
          </p:nvPr>
        </p:nvSpPr>
        <p:spPr>
          <a:xfrm>
            <a:off x="419300" y="1576716"/>
            <a:ext cx="8153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1440"/>
              <a:buFont typeface="Noto Sans Symbols"/>
              <a:buChar char="⮚"/>
            </a:pPr>
            <a:r>
              <a:rPr lang="en-US" sz="2400"/>
              <a:t>Algorithm efficiency depends on the input size n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1440"/>
              <a:buFont typeface="Noto Sans Symbols"/>
              <a:buChar char="⮚"/>
            </a:pPr>
            <a:r>
              <a:rPr lang="en-US" sz="2400"/>
              <a:t>For some algorithms efficiency depends on type of input.</a:t>
            </a:r>
            <a:endParaRPr/>
          </a:p>
          <a:p>
            <a:pPr marL="457200" lvl="2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1200"/>
              <a:buNone/>
            </a:pPr>
            <a:r>
              <a:rPr lang="en-US"/>
              <a:t>Example: Sequential Search</a:t>
            </a:r>
            <a:endParaRPr/>
          </a:p>
          <a:p>
            <a:pPr marL="457200" lvl="3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1320"/>
              <a:buNone/>
            </a:pPr>
            <a:r>
              <a:rPr lang="en-US" sz="2200"/>
              <a:t>Problem: Given a list of n elements and a search key K, find an element equal to K, if any.</a:t>
            </a:r>
            <a:endParaRPr/>
          </a:p>
          <a:p>
            <a:pPr marL="457200" lvl="3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1320"/>
              <a:buNone/>
            </a:pPr>
            <a:r>
              <a:rPr lang="en-US" sz="2200"/>
              <a:t>Algorithm: Scan the list and compare its successive elements with K until either a matching element is found (successful search) or the list is exhausted (unsuccessful search)</a:t>
            </a:r>
            <a:endParaRPr/>
          </a:p>
        </p:txBody>
      </p:sp>
      <p:sp>
        <p:nvSpPr>
          <p:cNvPr id="426" name="Google Shape;426;p25"/>
          <p:cNvSpPr/>
          <p:nvPr/>
        </p:nvSpPr>
        <p:spPr>
          <a:xfrm>
            <a:off x="672076" y="4928151"/>
            <a:ext cx="7900624" cy="1200329"/>
          </a:xfrm>
          <a:prstGeom prst="rect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Noto Sans Symbols"/>
              <a:buNone/>
            </a:pP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Given a sequential search problem of an input size of n,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Noto Sans Symbols"/>
              <a:buNone/>
            </a:pP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what kind of input would make the running time the longest?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Noto Sans Symbols"/>
              <a:buNone/>
            </a:pP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How many key comparisons?</a:t>
            </a:r>
            <a:endParaRPr/>
          </a:p>
        </p:txBody>
      </p:sp>
      <p:pic>
        <p:nvPicPr>
          <p:cNvPr id="427" name="Google Shape;427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406760" y="230188"/>
            <a:ext cx="1542422" cy="792549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06355A9-91FF-14F5-CB64-A408072AC557}"/>
                  </a:ext>
                </a:extLst>
              </p14:cNvPr>
              <p14:cNvContentPartPr/>
              <p14:nvPr/>
            </p14:nvContentPartPr>
            <p14:xfrm>
              <a:off x="8534160" y="1803960"/>
              <a:ext cx="2980440" cy="19537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06355A9-91FF-14F5-CB64-A408072AC55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524800" y="1794600"/>
                <a:ext cx="2999160" cy="19724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26"/>
          <p:cNvSpPr/>
          <p:nvPr/>
        </p:nvSpPr>
        <p:spPr>
          <a:xfrm>
            <a:off x="371880" y="651898"/>
            <a:ext cx="7999758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 Best, Worst and Average case Analysis</a:t>
            </a:r>
            <a:endParaRPr sz="2400" b="1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33" name="Google Shape;433;p26"/>
          <p:cNvCxnSpPr/>
          <p:nvPr/>
        </p:nvCxnSpPr>
        <p:spPr>
          <a:xfrm>
            <a:off x="-8308" y="1316458"/>
            <a:ext cx="9008617" cy="15953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34" name="Google Shape;434;p26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Design and Analysis of Algorithms</a:t>
            </a:r>
            <a:endParaRPr/>
          </a:p>
        </p:txBody>
      </p:sp>
      <p:sp>
        <p:nvSpPr>
          <p:cNvPr id="435" name="Google Shape;435;p26" descr="Difference between Linked List and Arrays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6" name="Google Shape;436;p26" descr="Difference between Linked List and Arrays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7" name="Google Shape;437;p26" descr="Difference between Linked List and Arrays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8" name="Google Shape;438;p26" descr="https://media.geeksforgeeks.org/wp-content/cdn-uploads/gq/2013/03/Linkedlist.png"/>
          <p:cNvSpPr/>
          <p:nvPr/>
        </p:nvSpPr>
        <p:spPr>
          <a:xfrm>
            <a:off x="63500" y="-136525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9" name="Google Shape;439;p26"/>
          <p:cNvSpPr txBox="1">
            <a:spLocks noGrp="1"/>
          </p:cNvSpPr>
          <p:nvPr>
            <p:ph type="body" idx="1"/>
          </p:nvPr>
        </p:nvSpPr>
        <p:spPr>
          <a:xfrm>
            <a:off x="393110" y="1313453"/>
            <a:ext cx="9637737" cy="50292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1440"/>
              <a:buFont typeface="Noto Sans Symbols"/>
              <a:buChar char="⮚"/>
            </a:pPr>
            <a:r>
              <a:rPr lang="en-US" sz="2400"/>
              <a:t>Worst case Efficiency</a:t>
            </a:r>
            <a:endParaRPr/>
          </a:p>
          <a:p>
            <a:pPr marL="800100" lvl="2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1200"/>
              <a:buFont typeface="Noto Sans Symbols"/>
              <a:buChar char="▪"/>
            </a:pPr>
            <a:r>
              <a:rPr lang="en-US"/>
              <a:t>Efficiency (# of times the basic operation will be executed) for the worst case input of size n.</a:t>
            </a:r>
            <a:endParaRPr/>
          </a:p>
          <a:p>
            <a:pPr marL="800100" lvl="2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1200"/>
              <a:buFont typeface="Noto Sans Symbols"/>
              <a:buChar char="▪"/>
            </a:pPr>
            <a:r>
              <a:rPr lang="en-US"/>
              <a:t>The algorithm runs the longest among all possible inputs of size n.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1440"/>
              <a:buFont typeface="Noto Sans Symbols"/>
              <a:buChar char="⮚"/>
            </a:pPr>
            <a:r>
              <a:rPr lang="en-US" sz="2400"/>
              <a:t>Best case</a:t>
            </a:r>
            <a:endParaRPr/>
          </a:p>
          <a:p>
            <a:pPr marL="800100" lvl="2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1200"/>
              <a:buFont typeface="Noto Sans Symbols"/>
              <a:buChar char="▪"/>
            </a:pPr>
            <a:r>
              <a:rPr lang="en-US"/>
              <a:t>Efficiency (# of times the basic operation will be executed) for the best case input of size n.  </a:t>
            </a:r>
            <a:endParaRPr/>
          </a:p>
          <a:p>
            <a:pPr marL="800100" lvl="2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1200"/>
              <a:buFont typeface="Noto Sans Symbols"/>
              <a:buChar char="▪"/>
            </a:pPr>
            <a:r>
              <a:rPr lang="en-US"/>
              <a:t>The algorithm runs the fastest among all possible inputs of size n.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1440"/>
              <a:buFont typeface="Noto Sans Symbols"/>
              <a:buChar char="⮚"/>
            </a:pPr>
            <a:r>
              <a:rPr lang="en-US" sz="2400"/>
              <a:t>Average case: </a:t>
            </a:r>
            <a:endParaRPr/>
          </a:p>
          <a:p>
            <a:pPr marL="800100" lvl="2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1200"/>
              <a:buFont typeface="Noto Sans Symbols"/>
              <a:buChar char="▪"/>
            </a:pPr>
            <a:r>
              <a:rPr lang="en-US"/>
              <a:t>Efficiency (#of times the basic operation will be executed) for a typical/random  input of size n.</a:t>
            </a:r>
            <a:endParaRPr/>
          </a:p>
          <a:p>
            <a:pPr marL="800100" lvl="2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1200"/>
              <a:buFont typeface="Noto Sans Symbols"/>
              <a:buChar char="▪"/>
            </a:pPr>
            <a:r>
              <a:rPr lang="en-US"/>
              <a:t>NOT the average of worst and best case</a:t>
            </a:r>
            <a:endParaRPr/>
          </a:p>
          <a:p>
            <a:pPr marL="228600" lvl="1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1440"/>
              <a:buFont typeface="Noto Sans Symbols"/>
              <a:buChar char="⮚"/>
            </a:pPr>
            <a:r>
              <a:rPr lang="en-US"/>
              <a:t>How to find the average case efficiency?</a:t>
            </a:r>
            <a:endParaRPr/>
          </a:p>
        </p:txBody>
      </p:sp>
      <p:pic>
        <p:nvPicPr>
          <p:cNvPr id="440" name="Google Shape;440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406760" y="230188"/>
            <a:ext cx="1542422" cy="792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27"/>
          <p:cNvSpPr/>
          <p:nvPr/>
        </p:nvSpPr>
        <p:spPr>
          <a:xfrm>
            <a:off x="371880" y="651898"/>
            <a:ext cx="7999758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 Best, Worst and Average case Analysis</a:t>
            </a:r>
            <a:endParaRPr sz="2400" b="1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46" name="Google Shape;446;p27"/>
          <p:cNvCxnSpPr/>
          <p:nvPr/>
        </p:nvCxnSpPr>
        <p:spPr>
          <a:xfrm>
            <a:off x="-8308" y="1316458"/>
            <a:ext cx="9008617" cy="15953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47" name="Google Shape;447;p27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Design and Analysis of Algorithms</a:t>
            </a:r>
            <a:endParaRPr/>
          </a:p>
        </p:txBody>
      </p:sp>
      <p:sp>
        <p:nvSpPr>
          <p:cNvPr id="448" name="Google Shape;448;p27" descr="Difference between Linked List and Arrays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9" name="Google Shape;449;p27" descr="Difference between Linked List and Arrays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0" name="Google Shape;450;p27" descr="Difference between Linked List and Arrays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1" name="Google Shape;451;p27" descr="https://media.geeksforgeeks.org/wp-content/cdn-uploads/gq/2013/03/Linkedlist.png"/>
          <p:cNvSpPr/>
          <p:nvPr/>
        </p:nvSpPr>
        <p:spPr>
          <a:xfrm>
            <a:off x="63500" y="-136525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2" name="Google Shape;452;p27"/>
          <p:cNvSpPr txBox="1">
            <a:spLocks noGrp="1"/>
          </p:cNvSpPr>
          <p:nvPr>
            <p:ph type="body" idx="1"/>
          </p:nvPr>
        </p:nvSpPr>
        <p:spPr>
          <a:xfrm>
            <a:off x="393111" y="1315369"/>
            <a:ext cx="8269288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dirty="0"/>
              <a:t>ALGORITHM </a:t>
            </a:r>
            <a:r>
              <a:rPr lang="en-US" sz="2400" dirty="0" err="1"/>
              <a:t>SequentialSearch</a:t>
            </a:r>
            <a:r>
              <a:rPr lang="en-US" sz="2400" dirty="0"/>
              <a:t>(A[0..n-1], K)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dirty="0"/>
              <a:t>	</a:t>
            </a:r>
            <a:r>
              <a:rPr lang="en-US" sz="2400" dirty="0">
                <a:solidFill>
                  <a:srgbClr val="009900"/>
                </a:solidFill>
              </a:rPr>
              <a:t>//Searches for a given value in a given array by sequential search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9900"/>
              </a:buClr>
              <a:buSzPts val="2400"/>
              <a:buFont typeface="Noto Sans Symbols"/>
              <a:buNone/>
            </a:pPr>
            <a:r>
              <a:rPr lang="en-US" sz="2400" dirty="0">
                <a:solidFill>
                  <a:srgbClr val="009900"/>
                </a:solidFill>
              </a:rPr>
              <a:t>	//Input: An array A[0..n-1] and a search key K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9900"/>
              </a:buClr>
              <a:buSzPts val="2400"/>
              <a:buFont typeface="Noto Sans Symbols"/>
              <a:buNone/>
            </a:pPr>
            <a:r>
              <a:rPr lang="en-US" sz="2400" dirty="0">
                <a:solidFill>
                  <a:srgbClr val="009900"/>
                </a:solidFill>
              </a:rPr>
              <a:t>	//Output: Returns the index of the first element of A that matches K or –1 if there are no matching elements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dirty="0"/>
              <a:t>	</a:t>
            </a:r>
            <a:r>
              <a:rPr lang="en-US" sz="2400" dirty="0" err="1"/>
              <a:t>i</a:t>
            </a:r>
            <a:r>
              <a:rPr lang="en-US" sz="2400" dirty="0"/>
              <a:t> </a:t>
            </a:r>
            <a:r>
              <a:rPr lang="en-US" sz="2400" dirty="0">
                <a:sym typeface="Wingdings" panose="05000000000000000000" pitchFamily="2" charset="2"/>
              </a:rPr>
              <a:t> </a:t>
            </a:r>
            <a:r>
              <a:rPr lang="en-US" sz="2400" dirty="0"/>
              <a:t>0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dirty="0"/>
              <a:t>	while </a:t>
            </a:r>
            <a:r>
              <a:rPr lang="en-US" sz="2400" dirty="0" err="1"/>
              <a:t>i</a:t>
            </a:r>
            <a:r>
              <a:rPr lang="en-US" sz="2400" dirty="0"/>
              <a:t> &lt; n and A[</a:t>
            </a:r>
            <a:r>
              <a:rPr lang="en-US" sz="2400" dirty="0" err="1"/>
              <a:t>i</a:t>
            </a:r>
            <a:r>
              <a:rPr lang="en-US" sz="2400" dirty="0"/>
              <a:t>] ‡ K do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dirty="0"/>
              <a:t>		</a:t>
            </a:r>
            <a:r>
              <a:rPr lang="en-US" sz="2400" dirty="0" err="1"/>
              <a:t>i</a:t>
            </a:r>
            <a:r>
              <a:rPr lang="en-US" sz="2400" dirty="0"/>
              <a:t> </a:t>
            </a:r>
            <a:r>
              <a:rPr lang="en-US" sz="2400" dirty="0">
                <a:sym typeface="Wingdings" panose="05000000000000000000" pitchFamily="2" charset="2"/>
              </a:rPr>
              <a:t>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+ 1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dirty="0"/>
              <a:t>	if </a:t>
            </a:r>
            <a:r>
              <a:rPr lang="en-US" sz="2400" dirty="0" err="1"/>
              <a:t>i</a:t>
            </a:r>
            <a:r>
              <a:rPr lang="en-US" sz="2400" dirty="0"/>
              <a:t> &lt; n 	</a:t>
            </a:r>
            <a:r>
              <a:rPr lang="en-US" sz="2400" dirty="0">
                <a:solidFill>
                  <a:srgbClr val="009900"/>
                </a:solidFill>
              </a:rPr>
              <a:t>//A[I] = K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dirty="0"/>
              <a:t>		return </a:t>
            </a:r>
            <a:r>
              <a:rPr lang="en-US" sz="2400" dirty="0" err="1"/>
              <a:t>i</a:t>
            </a:r>
            <a:endParaRPr sz="2400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dirty="0"/>
              <a:t>	else	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dirty="0"/>
              <a:t>		return -1</a:t>
            </a:r>
            <a:endParaRPr dirty="0"/>
          </a:p>
        </p:txBody>
      </p:sp>
      <p:sp>
        <p:nvSpPr>
          <p:cNvPr id="453" name="Google Shape;453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26</a:t>
            </a:fld>
            <a:endParaRPr sz="1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454" name="Google Shape;454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406760" y="230188"/>
            <a:ext cx="1542422" cy="792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28"/>
          <p:cNvSpPr/>
          <p:nvPr/>
        </p:nvSpPr>
        <p:spPr>
          <a:xfrm>
            <a:off x="371880" y="651898"/>
            <a:ext cx="7999758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 Best, Worst and Average case Analysis: Sequential Search</a:t>
            </a:r>
            <a:endParaRPr sz="2400" b="1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60" name="Google Shape;460;p28"/>
          <p:cNvCxnSpPr/>
          <p:nvPr/>
        </p:nvCxnSpPr>
        <p:spPr>
          <a:xfrm>
            <a:off x="-8308" y="1316458"/>
            <a:ext cx="9008617" cy="15953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61" name="Google Shape;461;p28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Design and Analysis of Algorithms</a:t>
            </a:r>
            <a:endParaRPr/>
          </a:p>
        </p:txBody>
      </p:sp>
      <p:sp>
        <p:nvSpPr>
          <p:cNvPr id="462" name="Google Shape;462;p28" descr="Difference between Linked List and Arrays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3" name="Google Shape;463;p28" descr="Difference between Linked List and Arrays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4" name="Google Shape;464;p28" descr="Difference between Linked List and Arrays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5" name="Google Shape;465;p28" descr="https://media.geeksforgeeks.org/wp-content/cdn-uploads/gq/2013/03/Linkedlist.png"/>
          <p:cNvSpPr/>
          <p:nvPr/>
        </p:nvSpPr>
        <p:spPr>
          <a:xfrm>
            <a:off x="63500" y="-136525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6" name="Google Shape;466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fld id="{00000000-1234-1234-1234-123412341234}" type="slidenum"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27</a:t>
            </a:fld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7" name="Google Shape;467;p28"/>
          <p:cNvSpPr txBox="1">
            <a:spLocks noGrp="1"/>
          </p:cNvSpPr>
          <p:nvPr>
            <p:ph type="body" idx="1"/>
          </p:nvPr>
        </p:nvSpPr>
        <p:spPr>
          <a:xfrm>
            <a:off x="215900" y="181919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1440"/>
              <a:buFont typeface="Noto Sans Symbols"/>
              <a:buChar char="⮚"/>
            </a:pPr>
            <a:r>
              <a:rPr lang="en-US" sz="2400"/>
              <a:t>Worst-Case: Cworst(n) = n</a:t>
            </a:r>
            <a:endParaRPr/>
          </a:p>
          <a:p>
            <a:pPr marL="228600" lvl="0" indent="-13716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1440"/>
              <a:buFont typeface="Noto Sans Symbols"/>
              <a:buNone/>
            </a:pPr>
            <a:endParaRPr sz="240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1440"/>
              <a:buFont typeface="Noto Sans Symbols"/>
              <a:buChar char="⮚"/>
            </a:pPr>
            <a:r>
              <a:rPr lang="en-US" sz="2400"/>
              <a:t>Best-Case: Cbest(n) = 1</a:t>
            </a:r>
            <a:endParaRPr/>
          </a:p>
          <a:p>
            <a:pPr marL="228600" lvl="0" indent="-13716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1440"/>
              <a:buFont typeface="Noto Sans Symbols"/>
              <a:buNone/>
            </a:pPr>
            <a:endParaRPr sz="240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1440"/>
              <a:buFont typeface="Noto Sans Symbols"/>
              <a:buChar char="⮚"/>
            </a:pPr>
            <a:r>
              <a:rPr lang="en-US" sz="2400"/>
              <a:t>Average-Case</a:t>
            </a:r>
            <a:endParaRPr/>
          </a:p>
          <a:p>
            <a:pPr marL="457200" lvl="0" indent="-304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</p:txBody>
      </p:sp>
      <p:sp>
        <p:nvSpPr>
          <p:cNvPr id="468" name="Google Shape;468;p28"/>
          <p:cNvSpPr/>
          <p:nvPr/>
        </p:nvSpPr>
        <p:spPr>
          <a:xfrm>
            <a:off x="1193410" y="4175300"/>
            <a:ext cx="294830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</a:t>
            </a: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(n+1)/2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</a:t>
            </a: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(n+1)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69" name="Google Shape;469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406760" y="230188"/>
            <a:ext cx="1542422" cy="792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29"/>
          <p:cNvSpPr/>
          <p:nvPr/>
        </p:nvSpPr>
        <p:spPr>
          <a:xfrm>
            <a:off x="371880" y="651898"/>
            <a:ext cx="7999758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 Average case Analysis: Sequential Search</a:t>
            </a:r>
            <a:endParaRPr sz="2400" b="1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75" name="Google Shape;475;p29"/>
          <p:cNvCxnSpPr/>
          <p:nvPr/>
        </p:nvCxnSpPr>
        <p:spPr>
          <a:xfrm>
            <a:off x="-8308" y="1316458"/>
            <a:ext cx="9008617" cy="15953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76" name="Google Shape;476;p29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Design and Analysis of Algorithms</a:t>
            </a:r>
            <a:endParaRPr/>
          </a:p>
        </p:txBody>
      </p:sp>
      <p:sp>
        <p:nvSpPr>
          <p:cNvPr id="477" name="Google Shape;477;p29" descr="Difference between Linked List and Arrays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8" name="Google Shape;478;p29" descr="Difference between Linked List and Arrays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9" name="Google Shape;479;p29" descr="Difference between Linked List and Arrays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0" name="Google Shape;480;p29" descr="https://media.geeksforgeeks.org/wp-content/cdn-uploads/gq/2013/03/Linkedlist.png"/>
          <p:cNvSpPr/>
          <p:nvPr/>
        </p:nvSpPr>
        <p:spPr>
          <a:xfrm>
            <a:off x="63500" y="-136525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1" name="Google Shape;481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fld id="{00000000-1234-1234-1234-123412341234}" type="slidenum"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28</a:t>
            </a:fld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2" name="Google Shape;482;p29"/>
          <p:cNvSpPr/>
          <p:nvPr/>
        </p:nvSpPr>
        <p:spPr>
          <a:xfrm>
            <a:off x="569945" y="1497133"/>
            <a:ext cx="8945633" cy="45304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 </a:t>
            </a: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‘p’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be the probability that key is found in the list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Assumption: All positions are equally probable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Case1: key is found in the list</a:t>
            </a:r>
            <a:endParaRPr/>
          </a:p>
          <a:p>
            <a:pPr marL="457200" marR="0" lvl="1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US" sz="24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avg,case1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(n) = p*(1 + 2 + … + n) / n=p*(n + 1) / 2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Case2: key is not found in the list</a:t>
            </a:r>
            <a:endParaRPr sz="24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1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US" sz="24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avg, case2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(n) = (1-p)*(n)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US" sz="2400" b="1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avg</a:t>
            </a: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(n) = p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(n + 1) / 2</a:t>
            </a: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(1 - p)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(n)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83" name="Google Shape;483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406760" y="230188"/>
            <a:ext cx="1542422" cy="792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8" name="Google Shape;488;p30"/>
          <p:cNvCxnSpPr/>
          <p:nvPr/>
        </p:nvCxnSpPr>
        <p:spPr>
          <a:xfrm rot="10800000" flipH="1">
            <a:off x="5448168" y="2887307"/>
            <a:ext cx="4581449" cy="1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89" name="Google Shape;489;p30"/>
          <p:cNvSpPr/>
          <p:nvPr/>
        </p:nvSpPr>
        <p:spPr>
          <a:xfrm>
            <a:off x="5460537" y="4049738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vandanamd@pes.edu</a:t>
            </a: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90" name="Google Shape;490;p30"/>
          <p:cNvGrpSpPr/>
          <p:nvPr/>
        </p:nvGrpSpPr>
        <p:grpSpPr>
          <a:xfrm>
            <a:off x="313844" y="349466"/>
            <a:ext cx="11518407" cy="6218388"/>
            <a:chOff x="313844" y="349466"/>
            <a:chExt cx="11518407" cy="6218388"/>
          </a:xfrm>
        </p:grpSpPr>
        <p:sp>
          <p:nvSpPr>
            <p:cNvPr id="491" name="Google Shape;491;p30"/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" name="Google Shape;492;p30"/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" name="Google Shape;493;p30"/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" name="Google Shape;494;p30"/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95" name="Google Shape;495;p30"/>
          <p:cNvSpPr/>
          <p:nvPr/>
        </p:nvSpPr>
        <p:spPr>
          <a:xfrm>
            <a:off x="5448168" y="2049518"/>
            <a:ext cx="4603806" cy="665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/>
          </a:p>
        </p:txBody>
      </p:sp>
      <p:sp>
        <p:nvSpPr>
          <p:cNvPr id="496" name="Google Shape;496;p30"/>
          <p:cNvSpPr/>
          <p:nvPr/>
        </p:nvSpPr>
        <p:spPr>
          <a:xfrm>
            <a:off x="5448168" y="3128242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Vandana M L</a:t>
            </a: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7" name="Google Shape;497;p30"/>
          <p:cNvSpPr/>
          <p:nvPr/>
        </p:nvSpPr>
        <p:spPr>
          <a:xfrm>
            <a:off x="5448168" y="3541726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 &amp; Engineering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98" name="Google Shape;498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23893" y="2352583"/>
            <a:ext cx="2583077" cy="13272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"/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 Complexity of an Algorithm</a:t>
            </a:r>
            <a:endParaRPr sz="2400" b="1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6" name="Google Shape;116;p4"/>
          <p:cNvCxnSpPr/>
          <p:nvPr/>
        </p:nvCxnSpPr>
        <p:spPr>
          <a:xfrm>
            <a:off x="-8308" y="1316458"/>
            <a:ext cx="9008617" cy="15953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7" name="Google Shape;117;p4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Design and Analysis of Algorithms</a:t>
            </a:r>
            <a:endParaRPr/>
          </a:p>
        </p:txBody>
      </p:sp>
      <p:sp>
        <p:nvSpPr>
          <p:cNvPr id="118" name="Google Shape;118;p4" descr="Difference between Linked List and Arrays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4" descr="Difference between Linked List and Arrays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4" descr="Difference between Linked List and Arrays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4" descr="https://media.geeksforgeeks.org/wp-content/cdn-uploads/gq/2013/03/Linkedlist.png"/>
          <p:cNvSpPr/>
          <p:nvPr/>
        </p:nvSpPr>
        <p:spPr>
          <a:xfrm>
            <a:off x="63500" y="-136525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4"/>
          <p:cNvSpPr txBox="1"/>
          <p:nvPr/>
        </p:nvSpPr>
        <p:spPr>
          <a:xfrm>
            <a:off x="460375" y="1513221"/>
            <a:ext cx="8726487" cy="4840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4"/>
          <p:cNvSpPr/>
          <p:nvPr/>
        </p:nvSpPr>
        <p:spPr>
          <a:xfrm>
            <a:off x="393111" y="1597186"/>
            <a:ext cx="10604500" cy="4561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28600" marR="0" lvl="1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440"/>
              <a:buFont typeface="Noto Sans Symbols"/>
              <a:buChar char="⮚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measure of the performance of an algorithm</a:t>
            </a:r>
            <a:endParaRPr/>
          </a:p>
          <a:p>
            <a:pPr marL="228600" marR="0" lvl="1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3333CC"/>
              </a:buClr>
              <a:buSzPts val="1440"/>
              <a:buFont typeface="Noto Sans Symbols"/>
              <a:buChar char="⮚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algorithm’s performance depends on</a:t>
            </a:r>
            <a:endParaRPr/>
          </a:p>
          <a:p>
            <a:pPr marL="742950" marR="0" lvl="1" indent="-285750" algn="l" rtl="0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1320"/>
              <a:buFont typeface="Noto Sans Symbols"/>
              <a:buChar char="■"/>
            </a:pPr>
            <a:r>
              <a:rPr lang="en-US" sz="2400" b="0" i="1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internal</a:t>
            </a:r>
            <a:r>
              <a:rPr lang="en-US" sz="24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factors</a:t>
            </a:r>
            <a:endParaRPr/>
          </a:p>
          <a:p>
            <a:pPr marL="1143000" marR="0" lvl="2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3333CC"/>
              </a:buClr>
              <a:buSzPts val="1440"/>
              <a:buFont typeface="Noto Sans Symbols"/>
              <a:buChar char="▪"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Time required to run</a:t>
            </a:r>
            <a:endParaRPr/>
          </a:p>
          <a:p>
            <a:pPr marL="1143000" marR="0" lvl="2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3333CC"/>
              </a:buClr>
              <a:buSzPts val="1440"/>
              <a:buFont typeface="Noto Sans Symbols"/>
              <a:buChar char="▪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Space (memory storage)required to run</a:t>
            </a:r>
            <a:endParaRPr/>
          </a:p>
          <a:p>
            <a:pPr marL="742950" marR="0" lvl="1" indent="-285750" algn="l" rtl="0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1320"/>
              <a:buFont typeface="Noto Sans Symbols"/>
              <a:buChar char="■"/>
            </a:pPr>
            <a:r>
              <a:rPr lang="en-US" sz="2400" b="0" i="1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external</a:t>
            </a:r>
            <a:r>
              <a:rPr lang="en-US" sz="24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factors</a:t>
            </a:r>
            <a:endParaRPr/>
          </a:p>
          <a:p>
            <a:pPr marL="1143000" marR="0" lvl="2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3333CC"/>
              </a:buClr>
              <a:buSzPts val="1440"/>
              <a:buFont typeface="Noto Sans Symbols"/>
              <a:buChar char="▪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Speed of the computer  on which it is run</a:t>
            </a:r>
            <a:endParaRPr/>
          </a:p>
          <a:p>
            <a:pPr marL="1143000" marR="0" lvl="2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3333CC"/>
              </a:buClr>
              <a:buSzPts val="1440"/>
              <a:buFont typeface="Noto Sans Symbols"/>
              <a:buChar char="▪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Quality of the compiler</a:t>
            </a:r>
            <a:endParaRPr/>
          </a:p>
          <a:p>
            <a:pPr marL="1143000" marR="0" lvl="2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3333CC"/>
              </a:buClr>
              <a:buSzPts val="1440"/>
              <a:buFont typeface="Noto Sans Symbols"/>
              <a:buChar char="▪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Size of the input to the  algorithm</a:t>
            </a:r>
            <a:endParaRPr/>
          </a:p>
          <a:p>
            <a:pPr marL="914400" marR="0" lvl="2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00150" marR="0" lvl="2" indent="-201930" algn="l" rtl="0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1320"/>
              <a:buFont typeface="Noto Sans Symbols"/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4" name="Google Shape;124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406760" y="230188"/>
            <a:ext cx="1542422" cy="792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5"/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 Performance of Algorithm</a:t>
            </a:r>
            <a:endParaRPr sz="2400" b="1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0" name="Google Shape;130;p5"/>
          <p:cNvCxnSpPr/>
          <p:nvPr/>
        </p:nvCxnSpPr>
        <p:spPr>
          <a:xfrm>
            <a:off x="-8308" y="1316458"/>
            <a:ext cx="9008617" cy="15953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1" name="Google Shape;131;p5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Design and Analysis of Algorithms</a:t>
            </a:r>
            <a:endParaRPr/>
          </a:p>
        </p:txBody>
      </p:sp>
      <p:sp>
        <p:nvSpPr>
          <p:cNvPr id="132" name="Google Shape;132;p5" descr="Difference between Linked List and Arrays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5" descr="Difference between Linked List and Arrays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5" descr="Difference between Linked List and Arrays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5" descr="https://media.geeksforgeeks.org/wp-content/cdn-uploads/gq/2013/03/Linkedlist.png"/>
          <p:cNvSpPr/>
          <p:nvPr/>
        </p:nvSpPr>
        <p:spPr>
          <a:xfrm>
            <a:off x="63500" y="-136525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5"/>
          <p:cNvSpPr txBox="1"/>
          <p:nvPr/>
        </p:nvSpPr>
        <p:spPr>
          <a:xfrm>
            <a:off x="460375" y="1513221"/>
            <a:ext cx="9786868" cy="4840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44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important Criteria for performance: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1" marR="0" lvl="1" indent="-277813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3333CC"/>
              </a:buClr>
              <a:buSzPts val="1440"/>
              <a:buFont typeface="Noto Sans Symbols"/>
              <a:buChar char="⮚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Space efficiency - the memory required, also called, space complexity</a:t>
            </a:r>
            <a:endParaRPr/>
          </a:p>
          <a:p>
            <a:pPr marL="685800" marR="0" lvl="1" indent="-137159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3333CC"/>
              </a:buClr>
              <a:buSzPts val="1440"/>
              <a:buFont typeface="Noto Sans Symbols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1" marR="0" lvl="1" indent="-277813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3333CC"/>
              </a:buClr>
              <a:buSzPts val="1440"/>
              <a:buFont typeface="Noto Sans Symbols"/>
              <a:buChar char="⮚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 efficiency - the time required, also called time complexity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7" name="Google Shape;13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406760" y="230188"/>
            <a:ext cx="1542422" cy="792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6"/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 Space Complexity</a:t>
            </a:r>
            <a:endParaRPr sz="2400" b="1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3" name="Google Shape;143;p6"/>
          <p:cNvCxnSpPr/>
          <p:nvPr/>
        </p:nvCxnSpPr>
        <p:spPr>
          <a:xfrm>
            <a:off x="-8308" y="1316458"/>
            <a:ext cx="9008617" cy="15953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4" name="Google Shape;144;p6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Design and Analysis of Algorithms</a:t>
            </a:r>
            <a:endParaRPr/>
          </a:p>
        </p:txBody>
      </p:sp>
      <p:sp>
        <p:nvSpPr>
          <p:cNvPr id="145" name="Google Shape;145;p6" descr="Difference between Linked List and Arrays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6" descr="Difference between Linked List and Arrays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6" descr="Difference between Linked List and Arrays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6" descr="https://media.geeksforgeeks.org/wp-content/cdn-uploads/gq/2013/03/Linkedlist.png"/>
          <p:cNvSpPr/>
          <p:nvPr/>
        </p:nvSpPr>
        <p:spPr>
          <a:xfrm>
            <a:off x="63500" y="-136525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6"/>
          <p:cNvSpPr txBox="1"/>
          <p:nvPr/>
        </p:nvSpPr>
        <p:spPr>
          <a:xfrm>
            <a:off x="460375" y="1513221"/>
            <a:ext cx="8726487" cy="4840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44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S(P)=C+SP(I)</a:t>
            </a: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1" indent="-3683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3333CC"/>
              </a:buClr>
              <a:buSzPts val="1440"/>
              <a:buFont typeface="Noto Sans Symbols"/>
              <a:buChar char="⮚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Fixed Space Requirements (C)</a:t>
            </a:r>
            <a:b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</a:t>
            </a:r>
            <a:r>
              <a:rPr lang="en-US" sz="2400" b="0" i="0" u="none" strike="noStrike" cap="none" dirty="0">
                <a:solidFill>
                  <a:srgbClr val="CC3300"/>
                </a:solidFill>
                <a:latin typeface="Calibri"/>
                <a:ea typeface="Calibri"/>
                <a:cs typeface="Calibri"/>
                <a:sym typeface="Calibri"/>
              </a:rPr>
              <a:t>Independent of the characteristics of the inputs and outputs</a:t>
            </a: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04863" marR="0" lvl="1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3333CC"/>
              </a:buClr>
              <a:buSzPts val="1440"/>
              <a:buFont typeface="Noto Sans Symbols"/>
              <a:buChar char="▪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instruction space</a:t>
            </a:r>
            <a:endParaRPr dirty="0"/>
          </a:p>
          <a:p>
            <a:pPr marL="804863" marR="0" lvl="1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3333CC"/>
              </a:buClr>
              <a:buSzPts val="1440"/>
              <a:buFont typeface="Noto Sans Symbols"/>
              <a:buChar char="▪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space for simple variables, fixed-size structured variable, constants</a:t>
            </a:r>
            <a:endParaRPr dirty="0"/>
          </a:p>
          <a:p>
            <a:pPr marL="357188" marR="0" lvl="1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3333CC"/>
              </a:buClr>
              <a:buSzPts val="1440"/>
              <a:buFont typeface="Noto Sans Symbols"/>
              <a:buChar char="⮚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Variable Space Requirements (SP(I))</a:t>
            </a:r>
            <a:b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2400" b="0" i="0" u="none" strike="noStrike" cap="none" dirty="0">
                <a:solidFill>
                  <a:srgbClr val="CC3300"/>
                </a:solidFill>
                <a:latin typeface="Calibri"/>
                <a:ea typeface="Calibri"/>
                <a:cs typeface="Calibri"/>
                <a:sym typeface="Calibri"/>
              </a:rPr>
              <a:t>dependent on the instance characteristic I</a:t>
            </a: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04863" marR="0" lvl="1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3333CC"/>
              </a:buClr>
              <a:buSzPts val="1440"/>
              <a:buFont typeface="Noto Sans Symbols"/>
              <a:buChar char="▪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number, size, values of inputs and outputs associated with I</a:t>
            </a:r>
            <a:endParaRPr dirty="0"/>
          </a:p>
          <a:p>
            <a:pPr marL="804863" marR="0" lvl="1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3333CC"/>
              </a:buClr>
              <a:buSzPts val="1440"/>
              <a:buFont typeface="Noto Sans Symbols"/>
              <a:buChar char="▪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recursive stack space, formal parameters, local variables, return address</a:t>
            </a:r>
            <a:endParaRPr dirty="0"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0" name="Google Shape;150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406760" y="230188"/>
            <a:ext cx="1542422" cy="79254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13EE879-143C-61DC-9BBB-BCF3D97322F3}"/>
              </a:ext>
            </a:extLst>
          </p:cNvPr>
          <p:cNvSpPr/>
          <p:nvPr/>
        </p:nvSpPr>
        <p:spPr>
          <a:xfrm>
            <a:off x="8932323" y="3646714"/>
            <a:ext cx="2948873" cy="254725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800" b="0" i="0" dirty="0">
                <a:solidFill>
                  <a:srgbClr val="212529"/>
                </a:solidFill>
                <a:effectLst/>
                <a:latin typeface="Open Sans" panose="020F0502020204030204" pitchFamily="34" charset="0"/>
              </a:rPr>
              <a:t>An instance characteristic is a (typically numeric) measure of the properties of the input data that has a bearing on performance.</a:t>
            </a:r>
            <a:endParaRPr lang="en-IN" sz="1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7"/>
          <p:cNvSpPr/>
          <p:nvPr/>
        </p:nvSpPr>
        <p:spPr>
          <a:xfrm>
            <a:off x="371880" y="651898"/>
            <a:ext cx="7999758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  Space Complexity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6" name="Google Shape;156;p7"/>
          <p:cNvCxnSpPr/>
          <p:nvPr/>
        </p:nvCxnSpPr>
        <p:spPr>
          <a:xfrm>
            <a:off x="-8308" y="1316458"/>
            <a:ext cx="9008617" cy="15953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7" name="Google Shape;157;p7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Design and Analysis of Algorithms</a:t>
            </a:r>
            <a:endParaRPr/>
          </a:p>
        </p:txBody>
      </p:sp>
      <p:sp>
        <p:nvSpPr>
          <p:cNvPr id="158" name="Google Shape;158;p7" descr="Difference between Linked List and Arrays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7" descr="Difference between Linked List and Arrays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7" descr="Difference between Linked List and Arrays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7" descr="https://media.geeksforgeeks.org/wp-content/cdn-uploads/gq/2013/03/Linkedlist.png"/>
          <p:cNvSpPr/>
          <p:nvPr/>
        </p:nvSpPr>
        <p:spPr>
          <a:xfrm>
            <a:off x="63500" y="-136525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7"/>
          <p:cNvSpPr txBox="1"/>
          <p:nvPr/>
        </p:nvSpPr>
        <p:spPr>
          <a:xfrm>
            <a:off x="460375" y="1513221"/>
            <a:ext cx="8726487" cy="4840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S(P)=C+S</a:t>
            </a:r>
            <a:r>
              <a:rPr lang="en-US" sz="2400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(I)</a:t>
            </a:r>
            <a:endParaRPr dirty="0"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float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rsum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(float list[ ], int n)</a:t>
            </a:r>
            <a:b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b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if (n) 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return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rsum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(list, n-1) + list[n-1]</a:t>
            </a:r>
            <a:b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return 0</a:t>
            </a:r>
            <a:b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}</a:t>
            </a:r>
            <a:b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63" name="Google Shape;163;p7"/>
          <p:cNvGraphicFramePr/>
          <p:nvPr/>
        </p:nvGraphicFramePr>
        <p:xfrm>
          <a:off x="390525" y="4278313"/>
          <a:ext cx="7670800" cy="3551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7670800" imgH="3551237" progId="Word.Document.8">
                  <p:embed/>
                </p:oleObj>
              </mc:Choice>
              <mc:Fallback>
                <p:oleObj r:id="rId3" imgW="7670800" imgH="3551237" progId="Word.Document.8">
                  <p:embed/>
                  <p:pic>
                    <p:nvPicPr>
                      <p:cNvPr id="163" name="Google Shape;163;p7"/>
                      <p:cNvPicPr preferRelativeResize="0"/>
                      <p:nvPr/>
                    </p:nvPicPr>
                    <p:blipFill rotWithShape="1">
                      <a:blip r:embed="rId4">
                        <a:alphaModFix/>
                      </a:blip>
                      <a:srcRect/>
                      <a:stretch/>
                    </p:blipFill>
                    <p:spPr>
                      <a:xfrm>
                        <a:off x="390525" y="4278313"/>
                        <a:ext cx="7670800" cy="3551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" name="Google Shape;164;p7"/>
          <p:cNvSpPr txBox="1"/>
          <p:nvPr/>
        </p:nvSpPr>
        <p:spPr>
          <a:xfrm>
            <a:off x="6675437" y="2210843"/>
            <a:ext cx="2511425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US" sz="2400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sum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(I)=S</a:t>
            </a:r>
            <a:r>
              <a:rPr lang="en-US" sz="2400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sum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(n)=6n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5" name="Google Shape;165;p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406760" y="230188"/>
            <a:ext cx="1542422" cy="792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9"/>
          <p:cNvSpPr/>
          <p:nvPr/>
        </p:nvSpPr>
        <p:spPr>
          <a:xfrm>
            <a:off x="371880" y="651898"/>
            <a:ext cx="7999758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  Time Complexity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5" name="Google Shape;185;p9"/>
          <p:cNvCxnSpPr/>
          <p:nvPr/>
        </p:nvCxnSpPr>
        <p:spPr>
          <a:xfrm>
            <a:off x="-8308" y="1316458"/>
            <a:ext cx="9008617" cy="15953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6" name="Google Shape;186;p9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Design and Analysis of Algorithms</a:t>
            </a:r>
            <a:endParaRPr/>
          </a:p>
        </p:txBody>
      </p:sp>
      <p:sp>
        <p:nvSpPr>
          <p:cNvPr id="187" name="Google Shape;187;p9" descr="Difference between Linked List and Arrays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9" descr="Difference between Linked List and Arrays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9" descr="Difference between Linked List and Arrays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9" descr="https://media.geeksforgeeks.org/wp-content/cdn-uploads/gq/2013/03/Linkedlist.png"/>
          <p:cNvSpPr/>
          <p:nvPr/>
        </p:nvSpPr>
        <p:spPr>
          <a:xfrm>
            <a:off x="63500" y="-136525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9"/>
          <p:cNvSpPr/>
          <p:nvPr/>
        </p:nvSpPr>
        <p:spPr>
          <a:xfrm>
            <a:off x="307975" y="2639015"/>
            <a:ext cx="10443619" cy="1643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800100" marR="0" lvl="1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440"/>
              <a:buFont typeface="Noto Sans Symbols"/>
              <a:buChar char="⮚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Theoretical Analysis</a:t>
            </a:r>
            <a:endParaRPr/>
          </a:p>
          <a:p>
            <a:pPr marL="457200" marR="0" lvl="1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marL="800100" marR="0" lvl="1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3333CC"/>
              </a:buClr>
              <a:buSzPts val="1440"/>
              <a:buFont typeface="Noto Sans Symbols"/>
              <a:buChar char="⮚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Experimental study</a:t>
            </a:r>
            <a:endParaRPr/>
          </a:p>
          <a:p>
            <a:pPr marL="800100" marR="0" lvl="1" indent="-251459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3333CC"/>
              </a:buClr>
              <a:buSzPts val="1440"/>
              <a:buFont typeface="Noto Sans Symbols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9"/>
          <p:cNvSpPr txBox="1"/>
          <p:nvPr/>
        </p:nvSpPr>
        <p:spPr>
          <a:xfrm>
            <a:off x="460375" y="1616381"/>
            <a:ext cx="6153150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How to measure time complexity?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3" name="Google Shape;193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406760" y="230188"/>
            <a:ext cx="1542422" cy="792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8"/>
          <p:cNvSpPr/>
          <p:nvPr/>
        </p:nvSpPr>
        <p:spPr>
          <a:xfrm>
            <a:off x="371880" y="651898"/>
            <a:ext cx="7999758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  Time Complexity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1" name="Google Shape;171;p8"/>
          <p:cNvCxnSpPr/>
          <p:nvPr/>
        </p:nvCxnSpPr>
        <p:spPr>
          <a:xfrm>
            <a:off x="-8308" y="1316458"/>
            <a:ext cx="9008617" cy="15953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2" name="Google Shape;172;p8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Design and Analysis of Algorithms</a:t>
            </a:r>
            <a:endParaRPr/>
          </a:p>
        </p:txBody>
      </p:sp>
      <p:sp>
        <p:nvSpPr>
          <p:cNvPr id="173" name="Google Shape;173;p8" descr="Difference between Linked List and Arrays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8" descr="Difference between Linked List and Arrays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8" descr="Difference between Linked List and Arrays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8" descr="https://media.geeksforgeeks.org/wp-content/cdn-uploads/gq/2013/03/Linkedlist.png"/>
          <p:cNvSpPr/>
          <p:nvPr/>
        </p:nvSpPr>
        <p:spPr>
          <a:xfrm>
            <a:off x="63500" y="-136525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8"/>
          <p:cNvSpPr txBox="1"/>
          <p:nvPr/>
        </p:nvSpPr>
        <p:spPr>
          <a:xfrm>
            <a:off x="155575" y="2273044"/>
            <a:ext cx="10503944" cy="4265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800100" marR="0" lvl="1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440"/>
              <a:buFont typeface="Noto Sans Symbols"/>
              <a:buChar char="⮚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Compile time (C)</a:t>
            </a:r>
            <a:b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independent of instance characteristics</a:t>
            </a:r>
            <a:endParaRPr/>
          </a:p>
          <a:p>
            <a:pPr marL="457200" marR="0" lvl="1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3333CC"/>
              </a:buClr>
              <a:buSzPts val="144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00100" marR="0" lvl="1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3333CC"/>
              </a:buClr>
              <a:buSzPts val="1440"/>
              <a:buFont typeface="Noto Sans Symbols"/>
              <a:buChar char="⮚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run (execution) time TP</a:t>
            </a:r>
            <a:endParaRPr/>
          </a:p>
          <a:p>
            <a:pPr marL="685800" marR="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marR="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8"/>
          <p:cNvSpPr txBox="1"/>
          <p:nvPr/>
        </p:nvSpPr>
        <p:spPr>
          <a:xfrm>
            <a:off x="980238" y="1602531"/>
            <a:ext cx="167065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T(P)=C+T</a:t>
            </a:r>
            <a:r>
              <a:rPr lang="en-US" sz="2400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(I)</a:t>
            </a:r>
            <a:endParaRPr/>
          </a:p>
        </p:txBody>
      </p:sp>
      <p:pic>
        <p:nvPicPr>
          <p:cNvPr id="179" name="Google Shape;179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406760" y="230188"/>
            <a:ext cx="1542422" cy="792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0"/>
          <p:cNvSpPr/>
          <p:nvPr/>
        </p:nvSpPr>
        <p:spPr>
          <a:xfrm>
            <a:off x="371880" y="651898"/>
            <a:ext cx="7999758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  Time Complexity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9" name="Google Shape;199;p10"/>
          <p:cNvCxnSpPr/>
          <p:nvPr/>
        </p:nvCxnSpPr>
        <p:spPr>
          <a:xfrm>
            <a:off x="-8308" y="1316458"/>
            <a:ext cx="9008617" cy="15953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0" name="Google Shape;200;p10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Design and Analysis of Algorithms</a:t>
            </a:r>
            <a:endParaRPr/>
          </a:p>
        </p:txBody>
      </p:sp>
      <p:sp>
        <p:nvSpPr>
          <p:cNvPr id="201" name="Google Shape;201;p10" descr="Difference between Linked List and Arrays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10" descr="Difference between Linked List and Arrays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10" descr="Difference between Linked List and Arrays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10" descr="https://media.geeksforgeeks.org/wp-content/cdn-uploads/gq/2013/03/Linkedlist.png"/>
          <p:cNvSpPr/>
          <p:nvPr/>
        </p:nvSpPr>
        <p:spPr>
          <a:xfrm>
            <a:off x="63500" y="-136525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10"/>
          <p:cNvSpPr txBox="1"/>
          <p:nvPr/>
        </p:nvSpPr>
        <p:spPr>
          <a:xfrm>
            <a:off x="704850" y="1676400"/>
            <a:ext cx="6153150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Experimental study</a:t>
            </a:r>
            <a:endParaRPr sz="2400">
              <a:solidFill>
                <a:srgbClr val="2E75B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10"/>
          <p:cNvSpPr/>
          <p:nvPr/>
        </p:nvSpPr>
        <p:spPr>
          <a:xfrm>
            <a:off x="307974" y="2415064"/>
            <a:ext cx="8969375" cy="36748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800100" marR="0" lvl="1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440"/>
              <a:buFont typeface="Noto Sans Symbols"/>
              <a:buChar char="⮚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 a program implementing the algorithm</a:t>
            </a:r>
            <a:endParaRPr dirty="0"/>
          </a:p>
          <a:p>
            <a:pPr marL="800100" marR="0" lvl="1" indent="-251459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3333CC"/>
              </a:buClr>
              <a:buSzPts val="1440"/>
              <a:buFont typeface="Noto Sans Symbols"/>
              <a:buNone/>
            </a:pP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00100" marR="0" lvl="1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3333CC"/>
              </a:buClr>
              <a:buSzPts val="1440"/>
              <a:buFont typeface="Noto Sans Symbols"/>
              <a:buChar char="⮚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Run the program with inputs of varying size and composition</a:t>
            </a:r>
            <a:endParaRPr dirty="0"/>
          </a:p>
          <a:p>
            <a:pPr marL="800100" marR="0" lvl="1" indent="-251459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3333CC"/>
              </a:buClr>
              <a:buSzPts val="1440"/>
              <a:buFont typeface="Noto Sans Symbols"/>
              <a:buNone/>
            </a:pP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00100" marR="0" lvl="1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3333CC"/>
              </a:buClr>
              <a:buSzPts val="1440"/>
              <a:buFont typeface="Noto Sans Symbols"/>
              <a:buChar char="⮚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 an accurate measure of the actual running time</a:t>
            </a:r>
            <a:endParaRPr dirty="0"/>
          </a:p>
          <a:p>
            <a:pPr marL="800100" marR="0" lvl="1" indent="-251459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3333CC"/>
              </a:buClr>
              <a:buSzPts val="1440"/>
              <a:buFont typeface="Noto Sans Symbols"/>
              <a:buNone/>
            </a:pP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00100" marR="0" lvl="1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3333CC"/>
              </a:buClr>
              <a:buSzPts val="1440"/>
              <a:buFont typeface="Noto Sans Symbols"/>
              <a:buChar char="⮚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a method like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System.currentTimeMillis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()</a:t>
            </a:r>
            <a:endParaRPr dirty="0"/>
          </a:p>
          <a:p>
            <a:pPr marL="800100" marR="0" lvl="1" indent="-251459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3333CC"/>
              </a:buClr>
              <a:buSzPts val="1440"/>
              <a:buFont typeface="Noto Sans Symbols"/>
              <a:buNone/>
            </a:pP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00100" marR="0" lvl="1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3333CC"/>
              </a:buClr>
              <a:buSzPts val="1440"/>
              <a:buFont typeface="Noto Sans Symbols"/>
              <a:buChar char="⮚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Plot the results</a:t>
            </a:r>
            <a:endParaRPr dirty="0"/>
          </a:p>
        </p:txBody>
      </p:sp>
      <p:pic>
        <p:nvPicPr>
          <p:cNvPr id="207" name="Google Shape;207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406760" y="230188"/>
            <a:ext cx="1542422" cy="792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1095</TotalTime>
  <Words>1933</Words>
  <Application>Microsoft Office PowerPoint</Application>
  <PresentationFormat>Widescreen</PresentationFormat>
  <Paragraphs>282</Paragraphs>
  <Slides>29</Slides>
  <Notes>29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9" baseType="lpstr">
      <vt:lpstr>Calibri</vt:lpstr>
      <vt:lpstr>Tahoma</vt:lpstr>
      <vt:lpstr>Arial</vt:lpstr>
      <vt:lpstr>times new roman</vt:lpstr>
      <vt:lpstr>Noto Sans Symbols</vt:lpstr>
      <vt:lpstr>Wingdings</vt:lpstr>
      <vt:lpstr>Open Sans</vt:lpstr>
      <vt:lpstr>times new roman</vt:lpstr>
      <vt:lpstr>Office Theme</vt:lpstr>
      <vt:lpstr>Microsoft Word 97 - 2003 Document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Input Size and Basic Operation Examples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Vandana M Ladwani</dc:creator>
  <cp:lastModifiedBy>BARANIDHARAN C</cp:lastModifiedBy>
  <cp:revision>7</cp:revision>
  <dcterms:created xsi:type="dcterms:W3CDTF">2021-01-07T04:42:57Z</dcterms:created>
  <dcterms:modified xsi:type="dcterms:W3CDTF">2025-01-10T05:14:04Z</dcterms:modified>
</cp:coreProperties>
</file>