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62" r:id="rId11"/>
    <p:sldId id="263" r:id="rId12"/>
    <p:sldId id="270" r:id="rId13"/>
    <p:sldId id="271" r:id="rId14"/>
    <p:sldId id="264" r:id="rId15"/>
    <p:sldId id="272" r:id="rId16"/>
    <p:sldId id="274" r:id="rId17"/>
    <p:sldId id="265" r:id="rId18"/>
    <p:sldId id="277" r:id="rId19"/>
    <p:sldId id="276" r:id="rId20"/>
    <p:sldId id="266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4407A243-056D-06F9-DD77-5AEE1D0D9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:notes">
            <a:extLst>
              <a:ext uri="{FF2B5EF4-FFF2-40B4-BE49-F238E27FC236}">
                <a16:creationId xmlns:a16="http://schemas.microsoft.com/office/drawing/2014/main" id="{07770C24-3633-66A3-96C2-9A0DCC526E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:notes">
            <a:extLst>
              <a:ext uri="{FF2B5EF4-FFF2-40B4-BE49-F238E27FC236}">
                <a16:creationId xmlns:a16="http://schemas.microsoft.com/office/drawing/2014/main" id="{526C2F96-CB0D-2391-F113-3B741E6BCE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3747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63D80A9C-6A45-2286-C02C-654C1FB7B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:notes">
            <a:extLst>
              <a:ext uri="{FF2B5EF4-FFF2-40B4-BE49-F238E27FC236}">
                <a16:creationId xmlns:a16="http://schemas.microsoft.com/office/drawing/2014/main" id="{2E8D2044-6E60-49E6-7D94-E84CCED696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:notes">
            <a:extLst>
              <a:ext uri="{FF2B5EF4-FFF2-40B4-BE49-F238E27FC236}">
                <a16:creationId xmlns:a16="http://schemas.microsoft.com/office/drawing/2014/main" id="{544B3B96-7C05-3D5A-F3DC-E2DF41A895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7530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2CA59713-500F-009E-F9DF-7BCBACE54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:notes">
            <a:extLst>
              <a:ext uri="{FF2B5EF4-FFF2-40B4-BE49-F238E27FC236}">
                <a16:creationId xmlns:a16="http://schemas.microsoft.com/office/drawing/2014/main" id="{CA662022-67B6-4536-E407-0F2F399D4D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:notes">
            <a:extLst>
              <a:ext uri="{FF2B5EF4-FFF2-40B4-BE49-F238E27FC236}">
                <a16:creationId xmlns:a16="http://schemas.microsoft.com/office/drawing/2014/main" id="{D2C5CAE1-119C-C65C-F881-B7C4E50C82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148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CA204DEA-0167-3917-F78C-FBA8006FA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:notes">
            <a:extLst>
              <a:ext uri="{FF2B5EF4-FFF2-40B4-BE49-F238E27FC236}">
                <a16:creationId xmlns:a16="http://schemas.microsoft.com/office/drawing/2014/main" id="{CE9D3FFD-D634-2C91-ED71-5568E391E0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:notes">
            <a:extLst>
              <a:ext uri="{FF2B5EF4-FFF2-40B4-BE49-F238E27FC236}">
                <a16:creationId xmlns:a16="http://schemas.microsoft.com/office/drawing/2014/main" id="{45C2C537-DCB3-D3EA-8FAF-309E510349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981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EC43220A-1766-2763-D279-C0494D196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:notes">
            <a:extLst>
              <a:ext uri="{FF2B5EF4-FFF2-40B4-BE49-F238E27FC236}">
                <a16:creationId xmlns:a16="http://schemas.microsoft.com/office/drawing/2014/main" id="{570990A7-A9B5-A8BD-ADC7-84B331B0E0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:notes">
            <a:extLst>
              <a:ext uri="{FF2B5EF4-FFF2-40B4-BE49-F238E27FC236}">
                <a16:creationId xmlns:a16="http://schemas.microsoft.com/office/drawing/2014/main" id="{18E3F909-CF98-E1FB-2BD9-B3A2D6FC04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2071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D682C0AE-981A-6BA0-9B3D-6301A3D17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:notes">
            <a:extLst>
              <a:ext uri="{FF2B5EF4-FFF2-40B4-BE49-F238E27FC236}">
                <a16:creationId xmlns:a16="http://schemas.microsoft.com/office/drawing/2014/main" id="{5A4CA1F0-A58A-6815-23FA-813928D7EE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:notes">
            <a:extLst>
              <a:ext uri="{FF2B5EF4-FFF2-40B4-BE49-F238E27FC236}">
                <a16:creationId xmlns:a16="http://schemas.microsoft.com/office/drawing/2014/main" id="{BB6784B1-E9DB-200E-C973-85126A63BE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423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>
          <a:extLst>
            <a:ext uri="{FF2B5EF4-FFF2-40B4-BE49-F238E27FC236}">
              <a16:creationId xmlns:a16="http://schemas.microsoft.com/office/drawing/2014/main" id="{FE41061E-551F-72CF-EE3C-F48A93F3B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:notes">
            <a:extLst>
              <a:ext uri="{FF2B5EF4-FFF2-40B4-BE49-F238E27FC236}">
                <a16:creationId xmlns:a16="http://schemas.microsoft.com/office/drawing/2014/main" id="{5CC599BA-8A4E-2369-0F8B-8F7EA6C9D0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:notes">
            <a:extLst>
              <a:ext uri="{FF2B5EF4-FFF2-40B4-BE49-F238E27FC236}">
                <a16:creationId xmlns:a16="http://schemas.microsoft.com/office/drawing/2014/main" id="{6F902508-868D-2381-3EE0-3B7761DE8B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8571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>
          <a:extLst>
            <a:ext uri="{FF2B5EF4-FFF2-40B4-BE49-F238E27FC236}">
              <a16:creationId xmlns:a16="http://schemas.microsoft.com/office/drawing/2014/main" id="{A8C42555-F4A7-289A-3D42-7C3CFA9BD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:notes">
            <a:extLst>
              <a:ext uri="{FF2B5EF4-FFF2-40B4-BE49-F238E27FC236}">
                <a16:creationId xmlns:a16="http://schemas.microsoft.com/office/drawing/2014/main" id="{FF77112E-7406-DEC0-CF51-D6118ED843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:notes">
            <a:extLst>
              <a:ext uri="{FF2B5EF4-FFF2-40B4-BE49-F238E27FC236}">
                <a16:creationId xmlns:a16="http://schemas.microsoft.com/office/drawing/2014/main" id="{B3B6E164-9098-0CF5-5D9D-08D355EA8F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8316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>
          <a:extLst>
            <a:ext uri="{FF2B5EF4-FFF2-40B4-BE49-F238E27FC236}">
              <a16:creationId xmlns:a16="http://schemas.microsoft.com/office/drawing/2014/main" id="{40518500-8C97-E8E6-49E3-EAFEC30E5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:notes">
            <a:extLst>
              <a:ext uri="{FF2B5EF4-FFF2-40B4-BE49-F238E27FC236}">
                <a16:creationId xmlns:a16="http://schemas.microsoft.com/office/drawing/2014/main" id="{B931C973-F42B-7FAC-7271-73C7FB11B1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:notes">
            <a:extLst>
              <a:ext uri="{FF2B5EF4-FFF2-40B4-BE49-F238E27FC236}">
                <a16:creationId xmlns:a16="http://schemas.microsoft.com/office/drawing/2014/main" id="{79FF8EF4-0345-3D89-5CB9-3E5FB7348D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621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">
  <p:cSld name="Custom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3"/>
          <p:cNvPicPr preferRelativeResize="0"/>
          <p:nvPr/>
        </p:nvPicPr>
        <p:blipFill rotWithShape="1">
          <a:blip r:embed="rId3">
            <a:alphaModFix/>
          </a:blip>
          <a:srcRect l="34250"/>
          <a:stretch/>
        </p:blipFill>
        <p:spPr>
          <a:xfrm>
            <a:off x="3131840" y="867096"/>
            <a:ext cx="601216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536" y="2790543"/>
            <a:ext cx="2523392" cy="1296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 rotWithShape="1">
          <a:blip r:embed="rId3">
            <a:alphaModFix/>
          </a:blip>
          <a:srcRect r="16926"/>
          <a:stretch/>
        </p:blipFill>
        <p:spPr>
          <a:xfrm>
            <a:off x="293274" y="1002008"/>
            <a:ext cx="759633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8304" y="332656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 r="16137"/>
          <a:stretch/>
        </p:blipFill>
        <p:spPr>
          <a:xfrm>
            <a:off x="0" y="867096"/>
            <a:ext cx="766834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8304" y="332656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D65A4A26-38BF-6382-8D7E-0ECC61A6A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0">
            <a:extLst>
              <a:ext uri="{FF2B5EF4-FFF2-40B4-BE49-F238E27FC236}">
                <a16:creationId xmlns:a16="http://schemas.microsoft.com/office/drawing/2014/main" id="{9AF9C9B3-2620-0391-8C48-8FA7B030681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8304" y="332656"/>
            <a:ext cx="1542422" cy="7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3220D2-BF7A-86F4-53EF-E815AD397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55" y="219822"/>
            <a:ext cx="5621311" cy="4155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5BC407-11A3-0525-3410-1C464BED7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51" y="4489973"/>
            <a:ext cx="6394653" cy="214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2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>
          <a:extLst>
            <a:ext uri="{FF2B5EF4-FFF2-40B4-BE49-F238E27FC236}">
              <a16:creationId xmlns:a16="http://schemas.microsoft.com/office/drawing/2014/main" id="{91E4E380-182E-AFDC-EDAD-93EAAA3C3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0">
            <a:extLst>
              <a:ext uri="{FF2B5EF4-FFF2-40B4-BE49-F238E27FC236}">
                <a16:creationId xmlns:a16="http://schemas.microsoft.com/office/drawing/2014/main" id="{B1C2FF8F-77AE-E4E6-E709-D730FDB6662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8304" y="332656"/>
            <a:ext cx="1542422" cy="7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82E43-103A-2D0D-F203-DA5A882FE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22" y="1416196"/>
            <a:ext cx="8236578" cy="2700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D700BF-4F17-2532-5E84-018F0444F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70" y="4361989"/>
            <a:ext cx="6860339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81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 r="16137"/>
          <a:stretch/>
        </p:blipFill>
        <p:spPr>
          <a:xfrm>
            <a:off x="0" y="867096"/>
            <a:ext cx="7345180" cy="5113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52320" y="470821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>
          <a:extLst>
            <a:ext uri="{FF2B5EF4-FFF2-40B4-BE49-F238E27FC236}">
              <a16:creationId xmlns:a16="http://schemas.microsoft.com/office/drawing/2014/main" id="{B5466538-0148-99EE-9538-8D500594A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1">
            <a:extLst>
              <a:ext uri="{FF2B5EF4-FFF2-40B4-BE49-F238E27FC236}">
                <a16:creationId xmlns:a16="http://schemas.microsoft.com/office/drawing/2014/main" id="{FC5248A7-ED23-C1FA-4193-C3E7EB563C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2320" y="470821"/>
            <a:ext cx="1542422" cy="7925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A172EC-F031-34E8-4519-7AD8D677F50E}"/>
              </a:ext>
            </a:extLst>
          </p:cNvPr>
          <p:cNvSpPr txBox="1"/>
          <p:nvPr/>
        </p:nvSpPr>
        <p:spPr>
          <a:xfrm>
            <a:off x="629587" y="2341972"/>
            <a:ext cx="78848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2400" dirty="0"/>
              <a:t>The </a:t>
            </a:r>
            <a:r>
              <a:rPr lang="en-GB" sz="2400" b="1" dirty="0"/>
              <a:t>Recursive Tree Method</a:t>
            </a:r>
            <a:r>
              <a:rPr lang="en-GB" sz="2400" dirty="0"/>
              <a:t> is a technique used to solve recurrence relations by visualizing them as a tree.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2400" dirty="0"/>
              <a:t> Each node in the tree represents a subproblem, and its children represent smaller subproblems created by dividing the parent problem.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2400" dirty="0"/>
              <a:t>The method helps to compute the total cost of solving the problem by summing up the contributions from all levels of the tree.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7CDB3A-B6C1-0064-777D-E57A305F4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04" y="748948"/>
            <a:ext cx="7148116" cy="86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14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>
          <a:extLst>
            <a:ext uri="{FF2B5EF4-FFF2-40B4-BE49-F238E27FC236}">
              <a16:creationId xmlns:a16="http://schemas.microsoft.com/office/drawing/2014/main" id="{31EED3A1-2980-3033-2530-B88D3D6AF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1">
            <a:extLst>
              <a:ext uri="{FF2B5EF4-FFF2-40B4-BE49-F238E27FC236}">
                <a16:creationId xmlns:a16="http://schemas.microsoft.com/office/drawing/2014/main" id="{4F4D360B-15DD-0FB5-B6B3-08DFF6D0F4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2320" y="470821"/>
            <a:ext cx="1542422" cy="7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400023-FAFB-42A6-4791-6E509A240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04" y="748948"/>
            <a:ext cx="7148116" cy="861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AA2CC6-AF2C-8339-03B9-15BE18FFB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62" y="1785707"/>
            <a:ext cx="7583158" cy="449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5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 r="15350"/>
          <a:stretch/>
        </p:blipFill>
        <p:spPr>
          <a:xfrm>
            <a:off x="0" y="867096"/>
            <a:ext cx="774035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6296" y="332656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>
          <a:extLst>
            <a:ext uri="{FF2B5EF4-FFF2-40B4-BE49-F238E27FC236}">
              <a16:creationId xmlns:a16="http://schemas.microsoft.com/office/drawing/2014/main" id="{D1EF6A83-64E4-AF57-3EB6-A831F1658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1">
            <a:extLst>
              <a:ext uri="{FF2B5EF4-FFF2-40B4-BE49-F238E27FC236}">
                <a16:creationId xmlns:a16="http://schemas.microsoft.com/office/drawing/2014/main" id="{B017C72C-1039-D6AF-BC4D-96F0660D784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2320" y="470821"/>
            <a:ext cx="1542422" cy="7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432C83-4326-6CB3-E9DD-40CE4CBB8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04" y="748948"/>
            <a:ext cx="7148116" cy="861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85BFCF-B426-E1FE-BCE4-7CC4ECB36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04" y="1989862"/>
            <a:ext cx="7423666" cy="34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53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>
          <a:extLst>
            <a:ext uri="{FF2B5EF4-FFF2-40B4-BE49-F238E27FC236}">
              <a16:creationId xmlns:a16="http://schemas.microsoft.com/office/drawing/2014/main" id="{4B0F32B7-5B23-1EFD-E0DB-3A44E9BC8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1">
            <a:extLst>
              <a:ext uri="{FF2B5EF4-FFF2-40B4-BE49-F238E27FC236}">
                <a16:creationId xmlns:a16="http://schemas.microsoft.com/office/drawing/2014/main" id="{6177ABC4-9A1A-01B0-E376-CDFA1E63FCB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2320" y="470821"/>
            <a:ext cx="1542422" cy="7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B75C0A-D7E0-804F-AAB0-9261575E4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04" y="748948"/>
            <a:ext cx="7148116" cy="861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447E5C-64DE-54C0-C2D8-3190E8542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67" y="1888678"/>
            <a:ext cx="5622789" cy="459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0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 rotWithShape="1">
          <a:blip r:embed="rId3">
            <a:alphaModFix/>
          </a:blip>
          <a:srcRect r="16137"/>
          <a:stretch/>
        </p:blipFill>
        <p:spPr>
          <a:xfrm>
            <a:off x="0" y="867096"/>
            <a:ext cx="766834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0312" y="89996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3"/>
          <p:cNvPicPr preferRelativeResize="0"/>
          <p:nvPr/>
        </p:nvPicPr>
        <p:blipFill rotWithShape="1">
          <a:blip r:embed="rId3">
            <a:alphaModFix/>
          </a:blip>
          <a:srcRect l="43701" r="-1"/>
          <a:stretch/>
        </p:blipFill>
        <p:spPr>
          <a:xfrm>
            <a:off x="3995936" y="867096"/>
            <a:ext cx="514806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9671" y="2492896"/>
            <a:ext cx="2243115" cy="1152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3">
            <a:alphaModFix/>
          </a:blip>
          <a:srcRect r="9051"/>
          <a:stretch/>
        </p:blipFill>
        <p:spPr>
          <a:xfrm>
            <a:off x="0" y="857250"/>
            <a:ext cx="831641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6233" y="1191241"/>
            <a:ext cx="2094701" cy="1237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67096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0312" y="1268761"/>
            <a:ext cx="1584176" cy="1008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 rotWithShape="1">
          <a:blip r:embed="rId3">
            <a:alphaModFix/>
          </a:blip>
          <a:srcRect r="17712"/>
          <a:stretch/>
        </p:blipFill>
        <p:spPr>
          <a:xfrm>
            <a:off x="389744" y="1106939"/>
            <a:ext cx="752432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8304" y="404665"/>
            <a:ext cx="1671174" cy="858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 rotWithShape="1">
          <a:blip r:embed="rId3">
            <a:alphaModFix/>
          </a:blip>
          <a:srcRect r="15350"/>
          <a:stretch/>
        </p:blipFill>
        <p:spPr>
          <a:xfrm>
            <a:off x="0" y="867096"/>
            <a:ext cx="774035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8304" y="470821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>
          <a:extLst>
            <a:ext uri="{FF2B5EF4-FFF2-40B4-BE49-F238E27FC236}">
              <a16:creationId xmlns:a16="http://schemas.microsoft.com/office/drawing/2014/main" id="{EE9A70C7-C9B8-8153-9653-9603C7933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>
            <a:extLst>
              <a:ext uri="{FF2B5EF4-FFF2-40B4-BE49-F238E27FC236}">
                <a16:creationId xmlns:a16="http://schemas.microsoft.com/office/drawing/2014/main" id="{8A4180E2-D460-152F-1260-C547BF548B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15350"/>
          <a:stretch/>
        </p:blipFill>
        <p:spPr>
          <a:xfrm>
            <a:off x="0" y="867096"/>
            <a:ext cx="774035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8">
            <a:extLst>
              <a:ext uri="{FF2B5EF4-FFF2-40B4-BE49-F238E27FC236}">
                <a16:creationId xmlns:a16="http://schemas.microsoft.com/office/drawing/2014/main" id="{27A9DF13-D025-6DBB-6F76-7ADD17181A9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8304" y="470821"/>
            <a:ext cx="1542422" cy="7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BD148A-595B-1479-F45B-9F13CE39B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28" y="2109603"/>
            <a:ext cx="8659366" cy="38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1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>
          <a:extLst>
            <a:ext uri="{FF2B5EF4-FFF2-40B4-BE49-F238E27FC236}">
              <a16:creationId xmlns:a16="http://schemas.microsoft.com/office/drawing/2014/main" id="{CF0CE4F5-0976-EE56-CB77-84A07C6F5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>
            <a:extLst>
              <a:ext uri="{FF2B5EF4-FFF2-40B4-BE49-F238E27FC236}">
                <a16:creationId xmlns:a16="http://schemas.microsoft.com/office/drawing/2014/main" id="{6FB5C2B8-6D53-2EE6-AF20-6D2BE8C5D2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15350"/>
          <a:stretch/>
        </p:blipFill>
        <p:spPr>
          <a:xfrm>
            <a:off x="0" y="867096"/>
            <a:ext cx="774035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8">
            <a:extLst>
              <a:ext uri="{FF2B5EF4-FFF2-40B4-BE49-F238E27FC236}">
                <a16:creationId xmlns:a16="http://schemas.microsoft.com/office/drawing/2014/main" id="{1A1214BF-3433-C1F2-1315-297797AF17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8304" y="470821"/>
            <a:ext cx="1542422" cy="79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36E239-AD03-2A32-07A4-C181428BB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32" y="1993147"/>
            <a:ext cx="8721786" cy="475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9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>
          <a:extLst>
            <a:ext uri="{FF2B5EF4-FFF2-40B4-BE49-F238E27FC236}">
              <a16:creationId xmlns:a16="http://schemas.microsoft.com/office/drawing/2014/main" id="{4F668547-50A2-A96E-AC88-920E6D229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>
            <a:extLst>
              <a:ext uri="{FF2B5EF4-FFF2-40B4-BE49-F238E27FC236}">
                <a16:creationId xmlns:a16="http://schemas.microsoft.com/office/drawing/2014/main" id="{43CEDE47-785C-479D-AA21-D9DA272039B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15350"/>
          <a:stretch/>
        </p:blipFill>
        <p:spPr>
          <a:xfrm>
            <a:off x="0" y="897076"/>
            <a:ext cx="774035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8">
            <a:extLst>
              <a:ext uri="{FF2B5EF4-FFF2-40B4-BE49-F238E27FC236}">
                <a16:creationId xmlns:a16="http://schemas.microsoft.com/office/drawing/2014/main" id="{A358382F-7B07-F566-C9B9-3FE51EFBE4A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8304" y="470821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379109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87">
  <a:themeElements>
    <a:clrScheme name="Theme8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66</Words>
  <Application>Microsoft Office PowerPoint</Application>
  <PresentationFormat>On-screen Show (4:3)</PresentationFormat>
  <Paragraphs>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Wingdings</vt:lpstr>
      <vt:lpstr>Theme87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BARANIDHARAN C</dc:creator>
  <cp:lastModifiedBy>BARANIDHARAN C</cp:lastModifiedBy>
  <cp:revision>4</cp:revision>
  <dcterms:modified xsi:type="dcterms:W3CDTF">2025-01-21T03:41:51Z</dcterms:modified>
</cp:coreProperties>
</file>