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gQw4B0PY4obb1s0iz3DYhQQYL5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4E748C-3C63-40D8-9F2D-0F26A88C254A}">
  <a:tblStyle styleId="{844E748C-3C63-40D8-9F2D-0F26A88C254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8" name="Google Shape;33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9" name="Google Shape;37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06760" y="230188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3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3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2214045" y="2448700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2301175" y="3492636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Vandana M 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2301175" y="3890241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" name="Google Shape;92;p1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93" name="Google Shape;93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5" name="Google Shape;95;p1"/>
          <p:cNvCxnSpPr/>
          <p:nvPr/>
        </p:nvCxnSpPr>
        <p:spPr>
          <a:xfrm flipH="1" rot="10800000">
            <a:off x="2301175" y="3095031"/>
            <a:ext cx="6449301" cy="9454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6" name="Google Shape;96;p1"/>
          <p:cNvGrpSpPr/>
          <p:nvPr/>
        </p:nvGrpSpPr>
        <p:grpSpPr>
          <a:xfrm rot="10800000">
            <a:off x="11058902" y="122135"/>
            <a:ext cx="1066895" cy="1078155"/>
            <a:chOff x="313844" y="5489699"/>
            <a:chExt cx="1066895" cy="1078155"/>
          </a:xfrm>
        </p:grpSpPr>
        <p:sp>
          <p:nvSpPr>
            <p:cNvPr id="97" name="Google Shape;97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Basic Issues related to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p10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3" name="Google Shape;203;p10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ifference between Linked List and Arrays" id="204" name="Google Shape;204;p1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205" name="Google Shape;205;p1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206" name="Google Shape;206;p1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ttps://media.geeksforgeeks.org/wp-content/cdn-uploads/gq/2013/03/Linkedlist.png" id="207" name="Google Shape;207;p10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0"/>
          <p:cNvSpPr/>
          <p:nvPr/>
        </p:nvSpPr>
        <p:spPr>
          <a:xfrm>
            <a:off x="63500" y="1535306"/>
            <a:ext cx="11377217" cy="4598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-228600" lvl="0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 to design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7159" lvl="0" marL="685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express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7159" lvl="0" marL="685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Proving correctness of designed algorithm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7159" lvl="0" marL="685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4" marL="17145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Theoretical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4" marL="17145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Empirical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7159" lvl="1" marL="685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Algorithm Design Technique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" name="Google Shape;214;p11"/>
          <p:cNvCxnSpPr/>
          <p:nvPr/>
        </p:nvCxnSpPr>
        <p:spPr>
          <a:xfrm>
            <a:off x="0" y="1142312"/>
            <a:ext cx="9008617" cy="15953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5" name="Google Shape;215;p11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ifference between Linked List and Arrays" id="216" name="Google Shape;216;p1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217" name="Google Shape;217;p1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218" name="Google Shape;218;p1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ttps://media.geeksforgeeks.org/wp-content/cdn-uploads/gq/2013/03/Linkedlist.png" id="219" name="Google Shape;219;p11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1"/>
          <p:cNvSpPr/>
          <p:nvPr/>
        </p:nvSpPr>
        <p:spPr>
          <a:xfrm>
            <a:off x="118993" y="1134375"/>
            <a:ext cx="11292671" cy="6551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-1270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What do you mean by Algorithm Design Techniques?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Approach to solving problems algorithmically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Applicable to a variety of problems from different areas of computing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" lvl="0" marL="12700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Various Algorithm Design Techniques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Brute Force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Divide and Conquer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Decrease and Conquer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 and Conquer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Greedy Technique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 and Bound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Backtracking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" lvl="0" marL="12700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Importance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 for designing and analyzing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" lvl="0" marL="12700" marR="0" rtl="0" algn="l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new problems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546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Basic Issues related to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p12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7" name="Google Shape;227;p12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ifference between Linked List and Arrays" id="228" name="Google Shape;228;p1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229" name="Google Shape;229;p1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230" name="Google Shape;230;p1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ttps://media.geeksforgeeks.org/wp-content/cdn-uploads/gq/2013/03/Linkedlist.png" id="231" name="Google Shape;231;p12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2"/>
          <p:cNvSpPr/>
          <p:nvPr/>
        </p:nvSpPr>
        <p:spPr>
          <a:xfrm>
            <a:off x="63500" y="1535306"/>
            <a:ext cx="11377217" cy="4598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-228600" lvl="0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design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7159" lvl="0" marL="685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 to express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7159" lvl="0" marL="685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Proving correctness of designed algorithm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7159" lvl="0" marL="685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4" marL="17145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Theoretical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4" marL="17145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Empirical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7159" lvl="1" marL="685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Methods of Specifying an Algorithm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8" name="Google Shape;238;p13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9" name="Google Shape;239;p1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ifference between Linked List and Arrays" id="240" name="Google Shape;240;p1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241" name="Google Shape;241;p1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242" name="Google Shape;242;p1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ttps://media.geeksforgeeks.org/wp-content/cdn-uploads/gq/2013/03/Linkedlist.png" id="243" name="Google Shape;243;p13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3"/>
          <p:cNvSpPr txBox="1"/>
          <p:nvPr/>
        </p:nvSpPr>
        <p:spPr>
          <a:xfrm>
            <a:off x="437556" y="1605122"/>
            <a:ext cx="10519202" cy="5132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Natural language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Ambiguous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Pseudocode</a:t>
            </a:r>
            <a:endParaRPr b="1" i="0" sz="24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mixture of a natural language and programming language-like structures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Precise and succinct.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Pseudocode in this course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omits declarations of 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indentation to show the scope of such statements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as for, if, and while.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🡨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assignment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Flowchart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of expressing algorithm by collection of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connected geometric shapes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Methods of Specifying an Algorithm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" name="Google Shape;250;p14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1" name="Google Shape;251;p1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ifference between Linked List and Arrays" id="252" name="Google Shape;252;p1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253" name="Google Shape;253;p1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254" name="Google Shape;254;p1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ttps://media.geeksforgeeks.org/wp-content/cdn-uploads/gq/2013/03/Linkedlist.png" id="255" name="Google Shape;255;p14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4"/>
          <p:cNvSpPr txBox="1"/>
          <p:nvPr>
            <p:ph type="title"/>
          </p:nvPr>
        </p:nvSpPr>
        <p:spPr>
          <a:xfrm>
            <a:off x="393111" y="890817"/>
            <a:ext cx="1620489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Euclid’s Algorithm</a:t>
            </a:r>
            <a:endParaRPr/>
          </a:p>
        </p:txBody>
      </p:sp>
      <p:sp>
        <p:nvSpPr>
          <p:cNvPr id="257" name="Google Shape;257;p14"/>
          <p:cNvSpPr txBox="1"/>
          <p:nvPr/>
        </p:nvSpPr>
        <p:spPr>
          <a:xfrm>
            <a:off x="460375" y="1891867"/>
            <a:ext cx="13151796" cy="528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Problem: Find gcd(m,n), the greatest common divisor of two nonnegative,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not both zero integers m and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  gcd(60,24) = 12,    gcd(60,0) = 60,    gcd(0,0) = 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Euclid’s algorithm is based on repeated application of equality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gcd(m,n) = gcd(n, m mod 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until the second number becomes 0, which makes the problem trivial.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gcd(60,24) = gcd(24,12) = gcd(12,0) = 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Methods of Specifying an Algorithm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3" name="Google Shape;263;p15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4" name="Google Shape;264;p15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ifference between Linked List and Arrays" id="265" name="Google Shape;265;p1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266" name="Google Shape;266;p1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267" name="Google Shape;267;p1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ttps://media.geeksforgeeks.org/wp-content/cdn-uploads/gq/2013/03/Linkedlist.png" id="268" name="Google Shape;268;p15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5"/>
          <p:cNvSpPr txBox="1"/>
          <p:nvPr/>
        </p:nvSpPr>
        <p:spPr>
          <a:xfrm>
            <a:off x="256094" y="3149869"/>
            <a:ext cx="10519200" cy="51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5"/>
          <p:cNvSpPr txBox="1"/>
          <p:nvPr>
            <p:ph type="title"/>
          </p:nvPr>
        </p:nvSpPr>
        <p:spPr>
          <a:xfrm>
            <a:off x="347593" y="1321153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Calibri"/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Two descriptions of Euclid’s algorithm</a:t>
            </a:r>
            <a:endParaRPr/>
          </a:p>
        </p:txBody>
      </p:sp>
      <p:sp>
        <p:nvSpPr>
          <p:cNvPr id="271" name="Google Shape;271;p15"/>
          <p:cNvSpPr txBox="1"/>
          <p:nvPr/>
        </p:nvSpPr>
        <p:spPr>
          <a:xfrm>
            <a:off x="393111" y="1822628"/>
            <a:ext cx="9605654" cy="528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Euclid’s algorithm for computing gcd(m,n)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1  If n = 0, return m and stop; otherwise go to Step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2  Divide m by n and assign the value of the remainder to 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3  Assign the value of n to m and the value of r to n.  Go to step 1.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ALGORITHM Euclid(m,n)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//computes gcd(m,n) by Euclid’s method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//Input: Two nonnegative,not both zero integers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//Output:Greatest common divisor of m and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while n ≠ 0 do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r ← m mod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m← n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n ← r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return m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Algorithm for Sequential Search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7" name="Google Shape;277;p16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8" name="Google Shape;278;p16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ifference between Linked List and Arrays" id="279" name="Google Shape;279;p1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280" name="Google Shape;280;p1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281" name="Google Shape;281;p1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ttps://media.geeksforgeeks.org/wp-content/cdn-uploads/gq/2013/03/Linkedlist.png" id="282" name="Google Shape;282;p16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6"/>
          <p:cNvSpPr txBox="1"/>
          <p:nvPr/>
        </p:nvSpPr>
        <p:spPr>
          <a:xfrm>
            <a:off x="256094" y="3073669"/>
            <a:ext cx="10519202" cy="5132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6"/>
          <p:cNvSpPr txBox="1"/>
          <p:nvPr/>
        </p:nvSpPr>
        <p:spPr>
          <a:xfrm>
            <a:off x="393111" y="1901596"/>
            <a:ext cx="8534400" cy="528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2_1a" id="285" name="Google Shape;2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900" y="1615359"/>
            <a:ext cx="9011123" cy="384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Basic Issues related to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1" name="Google Shape;291;p17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2" name="Google Shape;292;p17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ifference between Linked List and Arrays" id="293" name="Google Shape;293;p1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294" name="Google Shape;294;p1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295" name="Google Shape;295;p1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ttps://media.geeksforgeeks.org/wp-content/cdn-uploads/gq/2013/03/Linkedlist.png" id="296" name="Google Shape;296;p17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7"/>
          <p:cNvSpPr/>
          <p:nvPr/>
        </p:nvSpPr>
        <p:spPr>
          <a:xfrm>
            <a:off x="63500" y="1535306"/>
            <a:ext cx="11377217" cy="4598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-228600" lvl="0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design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7159" lvl="0" marL="685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express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7159" lvl="0" marL="685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Proving correctness of designed algorithm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7159" lvl="0" marL="685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4" marL="17145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Theoretical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4" marL="17145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Empirical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7159" lvl="1" marL="685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Basic Issues related to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3" name="Google Shape;303;p18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4" name="Google Shape;304;p1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ifference between Linked List and Arrays" id="305" name="Google Shape;305;p1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306" name="Google Shape;306;p1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307" name="Google Shape;307;p1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ttps://media.geeksforgeeks.org/wp-content/cdn-uploads/gq/2013/03/Linkedlist.png" id="308" name="Google Shape;308;p18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8"/>
          <p:cNvSpPr/>
          <p:nvPr/>
        </p:nvSpPr>
        <p:spPr>
          <a:xfrm>
            <a:off x="63500" y="1535306"/>
            <a:ext cx="11377217" cy="4598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-228600" lvl="0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design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7159" lvl="0" marL="685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express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7159" lvl="0" marL="685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Proving correctness of designed algorithm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7159" lvl="0" marL="685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Efficiency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4" marL="17145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Theoretical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4" marL="17145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Empirical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7159" lvl="1" marL="685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Need of Analysis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5" name="Google Shape;315;p19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6" name="Google Shape;316;p19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ifference between Linked List and Arrays" id="317" name="Google Shape;317;p1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318" name="Google Shape;318;p1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319" name="Google Shape;319;p1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ttps://media.geeksforgeeks.org/wp-content/cdn-uploads/gq/2013/03/Linkedlist.png" id="320" name="Google Shape;320;p19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9"/>
          <p:cNvSpPr txBox="1"/>
          <p:nvPr/>
        </p:nvSpPr>
        <p:spPr>
          <a:xfrm>
            <a:off x="155575" y="1597186"/>
            <a:ext cx="10519202" cy="5132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determine resource consumption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space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different methods for solving the same problem before actually implementing them and running the programs.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459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find an efficient algorithm for solving the 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9"/>
          <p:cNvSpPr txBox="1"/>
          <p:nvPr/>
        </p:nvSpPr>
        <p:spPr>
          <a:xfrm>
            <a:off x="393111" y="1901596"/>
            <a:ext cx="8534400" cy="528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313843" y="1715770"/>
            <a:ext cx="872799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598883" y="2888778"/>
            <a:ext cx="749721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Introduction to Algorithms,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Design Techniques and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Vandana M 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7" name="Google Shape;107;p2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108" name="Google Shape;108;p2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0" name="Google Shape;110;p2"/>
          <p:cNvCxnSpPr/>
          <p:nvPr/>
        </p:nvCxnSpPr>
        <p:spPr>
          <a:xfrm flipH="1" rot="10800000">
            <a:off x="0" y="2596822"/>
            <a:ext cx="7904054" cy="68537"/>
          </a:xfrm>
          <a:prstGeom prst="straightConnector1">
            <a:avLst/>
          </a:prstGeom>
          <a:noFill/>
          <a:ln cap="flat" cmpd="sng" w="38100">
            <a:solidFill>
              <a:srgbClr val="DFA26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" name="Google Shape;111;p2"/>
          <p:cNvSpPr/>
          <p:nvPr/>
        </p:nvSpPr>
        <p:spPr>
          <a:xfrm>
            <a:off x="598883" y="4132081"/>
            <a:ext cx="41624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courtesy of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Anany Levitin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Complexity of an algorithm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Google Shape;328;p20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9" name="Google Shape;329;p20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ifference between Linked List and Arrays" id="330" name="Google Shape;330;p2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331" name="Google Shape;331;p2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332" name="Google Shape;332;p2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ttps://media.geeksforgeeks.org/wp-content/cdn-uploads/gq/2013/03/Linkedlist.png" id="333" name="Google Shape;333;p20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0"/>
          <p:cNvSpPr txBox="1"/>
          <p:nvPr/>
        </p:nvSpPr>
        <p:spPr>
          <a:xfrm>
            <a:off x="0" y="1433708"/>
            <a:ext cx="10519202" cy="5132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measure of the performance of an algorithm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algorithm’s performance is characterized by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459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complexity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How fast an algorithm maps input to output as a function of input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 complexity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amount of memory units required by the algorithm in addition to the memory  needed for its input and output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193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1459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0"/>
          <p:cNvSpPr txBox="1"/>
          <p:nvPr/>
        </p:nvSpPr>
        <p:spPr>
          <a:xfrm>
            <a:off x="393111" y="1901596"/>
            <a:ext cx="8534400" cy="528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Complexity of an algorithm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1" name="Google Shape;341;p21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2" name="Google Shape;342;p21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ifference between Linked List and Arrays" id="343" name="Google Shape;343;p2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344" name="Google Shape;344;p2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345" name="Google Shape;345;p2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ttps://media.geeksforgeeks.org/wp-content/cdn-uploads/gq/2013/03/Linkedlist.png" id="346" name="Google Shape;346;p21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1"/>
          <p:cNvSpPr txBox="1"/>
          <p:nvPr/>
        </p:nvSpPr>
        <p:spPr>
          <a:xfrm>
            <a:off x="155575" y="1597186"/>
            <a:ext cx="10519202" cy="5132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How to determine complexity of an algorithm?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Experimental study(Performance Measurement)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Theoretical Analysis (Performance Analysis)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1"/>
          <p:cNvSpPr txBox="1"/>
          <p:nvPr/>
        </p:nvSpPr>
        <p:spPr>
          <a:xfrm>
            <a:off x="393111" y="1901596"/>
            <a:ext cx="8534400" cy="528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Limitations of Performance Measurement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4" name="Google Shape;354;p22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5" name="Google Shape;355;p22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ifference between Linked List and Arrays" id="356" name="Google Shape;356;p2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357" name="Google Shape;357;p2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358" name="Google Shape;358;p2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ttps://media.geeksforgeeks.org/wp-content/cdn-uploads/gq/2013/03/Linkedlist.png" id="359" name="Google Shape;359;p22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2"/>
          <p:cNvSpPr txBox="1"/>
          <p:nvPr/>
        </p:nvSpPr>
        <p:spPr>
          <a:xfrm>
            <a:off x="256094" y="3073669"/>
            <a:ext cx="10519202" cy="5132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2"/>
          <p:cNvSpPr txBox="1"/>
          <p:nvPr/>
        </p:nvSpPr>
        <p:spPr>
          <a:xfrm>
            <a:off x="393110" y="1901596"/>
            <a:ext cx="10382185" cy="528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2"/>
          <p:cNvSpPr txBox="1"/>
          <p:nvPr>
            <p:ph idx="1" type="body"/>
          </p:nvPr>
        </p:nvSpPr>
        <p:spPr>
          <a:xfrm>
            <a:off x="460375" y="1862088"/>
            <a:ext cx="88757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/>
              <a:t>It is necessary to implement the algorithm, which may be difficult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/>
              <a:t>Results may not be indicative of the running time on other inputs not included in the experiment.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/>
              <a:t>In order to compare two algorithms, the same hardware and software environments must be used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/>
              <a:t>Experimental data though important is not sufficient</a:t>
            </a:r>
            <a:endParaRPr/>
          </a:p>
          <a:p>
            <a:pPr indent="-251459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Performance Analysis 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8" name="Google Shape;368;p23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9" name="Google Shape;369;p2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ifference between Linked List and Arrays" id="370" name="Google Shape;370;p2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371" name="Google Shape;371;p2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372" name="Google Shape;372;p2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ttps://media.geeksforgeeks.org/wp-content/cdn-uploads/gq/2013/03/Linkedlist.png" id="373" name="Google Shape;373;p23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3"/>
          <p:cNvSpPr txBox="1"/>
          <p:nvPr/>
        </p:nvSpPr>
        <p:spPr>
          <a:xfrm>
            <a:off x="256094" y="3073669"/>
            <a:ext cx="10519202" cy="5132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3"/>
          <p:cNvSpPr txBox="1"/>
          <p:nvPr/>
        </p:nvSpPr>
        <p:spPr>
          <a:xfrm>
            <a:off x="393111" y="1901596"/>
            <a:ext cx="8534400" cy="528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3"/>
          <p:cNvSpPr txBox="1"/>
          <p:nvPr>
            <p:ph idx="1" type="body"/>
          </p:nvPr>
        </p:nvSpPr>
        <p:spPr>
          <a:xfrm>
            <a:off x="307975" y="1682748"/>
            <a:ext cx="9800051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/>
              <a:t>Uses a high-level description of the algorithm instead of an implementation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/>
              <a:t>Characterizes running time as a function of the input size, 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/>
              <a:t>Takes into account all possible inputs </a:t>
            </a:r>
            <a:endParaRPr/>
          </a:p>
          <a:p>
            <a:pPr indent="-137160" lvl="0" marL="228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lang="en-US" sz="2400"/>
              <a:t>Allows us to evaluate the speed of an algorithm independent of the hardware/software environment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1" name="Google Shape;381;p24"/>
          <p:cNvCxnSpPr/>
          <p:nvPr/>
        </p:nvCxnSpPr>
        <p:spPr>
          <a:xfrm flipH="1" rot="10800000">
            <a:off x="3517764" y="2887307"/>
            <a:ext cx="4581449" cy="1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2" name="Google Shape;382;p24"/>
          <p:cNvSpPr/>
          <p:nvPr/>
        </p:nvSpPr>
        <p:spPr>
          <a:xfrm>
            <a:off x="3530133" y="4049738"/>
            <a:ext cx="749721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vandanamd@pes.edu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3" name="Google Shape;383;p24"/>
          <p:cNvGrpSpPr/>
          <p:nvPr/>
        </p:nvGrpSpPr>
        <p:grpSpPr>
          <a:xfrm>
            <a:off x="673593" y="19048"/>
            <a:ext cx="11518407" cy="6218388"/>
            <a:chOff x="313844" y="349466"/>
            <a:chExt cx="11518407" cy="6218388"/>
          </a:xfrm>
        </p:grpSpPr>
        <p:sp>
          <p:nvSpPr>
            <p:cNvPr id="384" name="Google Shape;384;p24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4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4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4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8" name="Google Shape;388;p24"/>
          <p:cNvSpPr/>
          <p:nvPr/>
        </p:nvSpPr>
        <p:spPr>
          <a:xfrm>
            <a:off x="3517764" y="2049518"/>
            <a:ext cx="4603806" cy="66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4"/>
          <p:cNvSpPr/>
          <p:nvPr/>
        </p:nvSpPr>
        <p:spPr>
          <a:xfrm>
            <a:off x="3517764" y="3128242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Vandana M 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4"/>
          <p:cNvSpPr/>
          <p:nvPr/>
        </p:nvSpPr>
        <p:spPr>
          <a:xfrm>
            <a:off x="3517764" y="3525847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Text Books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Google Shape;117;p3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p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ifference between Linked List and Arrays" id="119" name="Google Shape;119;p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120" name="Google Shape;120;p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121" name="Google Shape;121;p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ttps://media.geeksforgeeks.org/wp-content/cdn-uploads/gq/2013/03/Linkedlist.png" id="122" name="Google Shape;122;p3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3" name="Google Shape;123;p3"/>
          <p:cNvGraphicFramePr/>
          <p:nvPr/>
        </p:nvGraphicFramePr>
        <p:xfrm>
          <a:off x="368300" y="1709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{844E748C-3C63-40D8-9F2D-0F26A88C254A}</a:tableStyleId>
              </a:tblPr>
              <a:tblGrid>
                <a:gridCol w="1101525"/>
                <a:gridCol w="770425"/>
                <a:gridCol w="4462925"/>
                <a:gridCol w="635500"/>
                <a:gridCol w="1429900"/>
                <a:gridCol w="684400"/>
              </a:tblGrid>
              <a:tr h="2674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Book  Type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5400" anchor="ctr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Code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5400" anchor="ctr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  &amp; Author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5400" anchor="ctr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Publication Information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5400" anchor="ctr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26747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Edition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5400" anchor="ctr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Publisher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5400" anchor="ctr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5400" anchor="ctr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827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 Book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T1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“Introduction to the Design and Analysis of Algorithms”, Anany Levitin, Pearson Education, Delhi (Indian Version)</a:t>
                      </a:r>
                      <a:endParaRPr sz="1400" u="none" cap="none" strike="noStrike"/>
                    </a:p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Pearson Education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2012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769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Reference Book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R1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Introduction to Algorithms</a:t>
                      </a:r>
                      <a:endParaRPr sz="1400" u="none" cap="none" strike="noStrike"/>
                    </a:p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Thomas H. Cormen, Charles E. Leiserson, Ronald L. Rivest and Clifford Stein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Prentice-Hall India</a:t>
                      </a:r>
                      <a:endParaRPr sz="1400" u="none" cap="none" strike="noStrike"/>
                    </a:p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2009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27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Reference Book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R2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Fundamentals of Computer Algorithms</a:t>
                      </a:r>
                      <a:endParaRPr sz="1400" u="none" cap="none" strike="noStrike"/>
                    </a:p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Horowitz, Sahni, Rajasekaran,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Universities Press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2007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84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Reference Book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R3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Algorithm Design</a:t>
                      </a:r>
                      <a:endParaRPr sz="1400" u="none" cap="none" strike="noStrike"/>
                    </a:p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Jon Kleinberg, Eva Tardos,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Pearson Education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2006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Syllabus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4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0" name="Google Shape;130;p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ifference between Linked List and Arrays" id="131" name="Google Shape;131;p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132" name="Google Shape;132;p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133" name="Google Shape;133;p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ttps://media.geeksforgeeks.org/wp-content/cdn-uploads/gq/2013/03/Linkedlist.png" id="134" name="Google Shape;134;p4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155575" y="1113563"/>
            <a:ext cx="9882605" cy="60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1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I (14 Hours)</a:t>
            </a:r>
            <a:endParaRPr b="1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78898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Introduction, Fundamentals of Algorithmic Problem solving, Problem Types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78898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of Algorithm Efficiency,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78898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Brute Force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1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II (14 Hours)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78898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Decrease-and-Conquer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78898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Divide-and-Conquer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1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III (14 Hours)</a:t>
            </a:r>
            <a:endParaRPr b="1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78898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Transform-and-Conquer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78898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 and Time Tradeoffs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78898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Greedy Technique</a:t>
            </a:r>
            <a:endParaRPr b="1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1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IV (14 Hours)</a:t>
            </a:r>
            <a:endParaRPr b="1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78898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Limitations of Algorithm Power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78898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Coping with the Limitations of Algorithm Power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788988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Programming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Evaluation Policy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5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2" name="Google Shape;142;p5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ifference between Linked List and Arrays" id="143" name="Google Shape;143;p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144" name="Google Shape;144;p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145" name="Google Shape;145;p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ttps://media.geeksforgeeks.org/wp-content/cdn-uploads/gq/2013/03/Linkedlist.png" id="146" name="Google Shape;146;p5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white and black list with black text&#10;&#10;Description automatically generated" id="147" name="Google Shape;14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575" y="1396498"/>
            <a:ext cx="7911263" cy="520926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5"/>
          <p:cNvSpPr txBox="1"/>
          <p:nvPr/>
        </p:nvSpPr>
        <p:spPr>
          <a:xfrm>
            <a:off x="8371638" y="4024085"/>
            <a:ext cx="3664787" cy="2031325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Jackfruit Problem: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Solving Certification on Hackerrank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 College Assessment Centre)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implementations and certification (use only C language)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/>
          <p:nvPr/>
        </p:nvSpPr>
        <p:spPr>
          <a:xfrm>
            <a:off x="307975" y="609699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Algorithm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6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5" name="Google Shape;155;p6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ifference between Linked List and Arrays" id="156" name="Google Shape;156;p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157" name="Google Shape;157;p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158" name="Google Shape;158;p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ttps://media.geeksforgeeks.org/wp-content/cdn-uploads/gq/2013/03/Linkedlist.png" id="159" name="Google Shape;159;p6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-8308" y="1428823"/>
            <a:ext cx="12353796" cy="4444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-1270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What is an algorithm?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546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algorithm is a sequence of unambiguous instructions for solving a problem,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546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i.e., for obtaining a required output for any legitimate input in a finite amount of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546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 Points about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22860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non-ambiguity requirement for each step of an algorithm cannot be compromised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228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range of inputs for which an algorithm works has to be specified carefully.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228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same algorithm can be implemented in several different ways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228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may exist several algorithms for solving the same problem.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7159" lvl="2" marL="685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7159" lvl="1" marL="685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/>
          <p:nvPr/>
        </p:nvSpPr>
        <p:spPr>
          <a:xfrm>
            <a:off x="307975" y="609699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Characteristics of Algorithm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7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7" name="Google Shape;167;p7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ifference between Linked List and Arrays" id="168" name="Google Shape;168;p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169" name="Google Shape;169;p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170" name="Google Shape;170;p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ttps://media.geeksforgeeks.org/wp-content/cdn-uploads/gq/2013/03/Linkedlist.png" id="171" name="Google Shape;171;p7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7"/>
          <p:cNvSpPr/>
          <p:nvPr/>
        </p:nvSpPr>
        <p:spPr>
          <a:xfrm>
            <a:off x="307975" y="1665275"/>
            <a:ext cx="12353796" cy="43242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-457200" lvl="1" marL="546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Zero or more quantities are externally supplied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546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546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Definiteness: Each instruction is clear and unambiguous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546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546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Finiteness: The algorithm terminates in a finite number of steps.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546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546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Effectiveness: Each instruction must be primitive and feasible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546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546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At least one quantity is produced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5461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8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9" name="Google Shape;179;p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ifference between Linked List and Arrays" id="180" name="Google Shape;180;p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181" name="Google Shape;181;p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182" name="Google Shape;182;p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ttps://media.geeksforgeeks.org/wp-content/cdn-uploads/gq/2013/03/Linkedlist.png" id="183" name="Google Shape;183;p8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155575" y="1313707"/>
            <a:ext cx="11377217" cy="4180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-1270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Why do we need  Algorithms?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34290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3333CC"/>
              </a:buClr>
              <a:buSzPts val="1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is a tool for solving well-specified Computational Problem.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 statement specifies in general terms relation between input and 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Algorithm describes computational procedure for achieving input/output relationship This Procedure is irrespective of implementation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" lvl="0" marL="12700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Why do we need to study algorithms?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Exposure to different algorithms for solving various problems helps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develop skills to design algorithms for the problems for which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there are no published algorithms to solve 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546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Basic Issues related to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9"/>
          <p:cNvCxnSpPr/>
          <p:nvPr/>
        </p:nvCxnSpPr>
        <p:spPr>
          <a:xfrm>
            <a:off x="-8308" y="1316458"/>
            <a:ext cx="9008617" cy="15953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1" name="Google Shape;191;p9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ifference between Linked List and Arrays" id="192" name="Google Shape;192;p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193" name="Google Shape;193;p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ifference between Linked List and Arrays" id="194" name="Google Shape;194;p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ttps://media.geeksforgeeks.org/wp-content/cdn-uploads/gq/2013/03/Linkedlist.png" id="195" name="Google Shape;195;p9"/>
          <p:cNvSpPr/>
          <p:nvPr/>
        </p:nvSpPr>
        <p:spPr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9"/>
          <p:cNvSpPr/>
          <p:nvPr/>
        </p:nvSpPr>
        <p:spPr>
          <a:xfrm>
            <a:off x="63500" y="1535306"/>
            <a:ext cx="11377217" cy="4598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-228600" lvl="0" marL="685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design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7159" lvl="0" marL="685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express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7159" lvl="0" marL="685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Proving correctness of designed algorithm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7159" lvl="0" marL="685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685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4" marL="17145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Theoretical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4" marL="17145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Empirical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7159" lvl="1" marL="685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2020-06-03T14:19:11Z</dcterms:created>
  <dc:creator>Krishna Venkataram</dc:creator>
</cp:coreProperties>
</file>