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" name="Google Shape;9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">
  <p:cSld name="Custom"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3"/>
          <p:cNvPicPr preferRelativeResize="0"/>
          <p:nvPr/>
        </p:nvPicPr>
        <p:blipFill rotWithShape="1">
          <a:blip r:embed="rId3">
            <a:alphaModFix/>
          </a:blip>
          <a:srcRect b="0" l="34250" r="0" t="0"/>
          <a:stretch/>
        </p:blipFill>
        <p:spPr>
          <a:xfrm>
            <a:off x="3131840" y="867096"/>
            <a:ext cx="601216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3568" y="3212976"/>
            <a:ext cx="2088232" cy="10730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4"/>
          <p:cNvPicPr preferRelativeResize="0"/>
          <p:nvPr/>
        </p:nvPicPr>
        <p:blipFill rotWithShape="1">
          <a:blip r:embed="rId3">
            <a:alphaModFix/>
          </a:blip>
          <a:srcRect b="0" l="0" r="14562" t="0"/>
          <a:stretch/>
        </p:blipFill>
        <p:spPr>
          <a:xfrm>
            <a:off x="0" y="867096"/>
            <a:ext cx="781236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52320" y="260648"/>
            <a:ext cx="1542422" cy="792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5"/>
          <p:cNvPicPr preferRelativeResize="0"/>
          <p:nvPr/>
        </p:nvPicPr>
        <p:blipFill rotWithShape="1">
          <a:blip r:embed="rId3">
            <a:alphaModFix/>
          </a:blip>
          <a:srcRect b="0" l="0" r="16137" t="0"/>
          <a:stretch/>
        </p:blipFill>
        <p:spPr>
          <a:xfrm>
            <a:off x="0" y="867096"/>
            <a:ext cx="7668344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08304" y="260648"/>
            <a:ext cx="1542422" cy="792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29;p6"/>
          <p:cNvPicPr preferRelativeResize="0"/>
          <p:nvPr/>
        </p:nvPicPr>
        <p:blipFill rotWithShape="1">
          <a:blip r:embed="rId3">
            <a:alphaModFix/>
          </a:blip>
          <a:srcRect b="0" l="0" r="16926" t="0"/>
          <a:stretch/>
        </p:blipFill>
        <p:spPr>
          <a:xfrm>
            <a:off x="0" y="867096"/>
            <a:ext cx="7596336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30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96336" y="188640"/>
            <a:ext cx="1542422" cy="792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Google Shape;35;p7"/>
          <p:cNvPicPr preferRelativeResize="0"/>
          <p:nvPr/>
        </p:nvPicPr>
        <p:blipFill rotWithShape="1">
          <a:blip r:embed="rId3">
            <a:alphaModFix/>
          </a:blip>
          <a:srcRect b="0" l="0" r="16137" t="0"/>
          <a:stretch/>
        </p:blipFill>
        <p:spPr>
          <a:xfrm>
            <a:off x="0" y="867096"/>
            <a:ext cx="7668344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Google Shape;36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80312" y="470821"/>
            <a:ext cx="1542422" cy="792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8"/>
          <p:cNvPicPr preferRelativeResize="0"/>
          <p:nvPr/>
        </p:nvPicPr>
        <p:blipFill rotWithShape="1">
          <a:blip r:embed="rId3">
            <a:alphaModFix/>
          </a:blip>
          <a:srcRect b="0" l="0" r="16137" t="0"/>
          <a:stretch/>
        </p:blipFill>
        <p:spPr>
          <a:xfrm>
            <a:off x="0" y="867096"/>
            <a:ext cx="7668344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Google Shape;42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80312" y="470821"/>
            <a:ext cx="1542422" cy="792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Google Shape;47;p9"/>
          <p:cNvPicPr preferRelativeResize="0"/>
          <p:nvPr/>
        </p:nvPicPr>
        <p:blipFill rotWithShape="1">
          <a:blip r:embed="rId3">
            <a:alphaModFix/>
          </a:blip>
          <a:srcRect b="0" l="41338" r="0" t="0"/>
          <a:stretch/>
        </p:blipFill>
        <p:spPr>
          <a:xfrm>
            <a:off x="3779912" y="867096"/>
            <a:ext cx="5364088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Google Shape;48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31640" y="2636912"/>
            <a:ext cx="2102976" cy="10805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heme75">
  <a:themeElements>
    <a:clrScheme name="Theme7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