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j/nqHICG7PcGO+KJLHIKmj3Jls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67096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964400" y="2089550"/>
            <a:ext cx="2339700" cy="292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131" y="3382926"/>
            <a:ext cx="2088232" cy="107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67096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7631600" y="1112575"/>
            <a:ext cx="1286400" cy="142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2320" y="26064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67096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/>
          <p:nvPr/>
        </p:nvSpPr>
        <p:spPr>
          <a:xfrm>
            <a:off x="7845600" y="1132650"/>
            <a:ext cx="1077300" cy="133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2320" y="26064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67096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/>
          <p:nvPr/>
        </p:nvSpPr>
        <p:spPr>
          <a:xfrm>
            <a:off x="7707475" y="1174075"/>
            <a:ext cx="1215600" cy="128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304" y="26064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67096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/>
          <p:nvPr/>
        </p:nvSpPr>
        <p:spPr>
          <a:xfrm>
            <a:off x="7707475" y="1174075"/>
            <a:ext cx="1215600" cy="128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304" y="26064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67096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7928400" y="1174075"/>
            <a:ext cx="1215600" cy="128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304" y="26064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67096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/>
          <p:nvPr/>
        </p:nvSpPr>
        <p:spPr>
          <a:xfrm>
            <a:off x="1505575" y="2016650"/>
            <a:ext cx="2265300" cy="291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1640" y="2636912"/>
            <a:ext cx="2102976" cy="108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82">
  <a:themeElements>
    <a:clrScheme name="Theme8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2024-01-09T07:42:52Z</dcterms:created>
  <dc:creator>Unknown Creator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