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" name="Google Shape;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" name="Google Shape;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" name="Google Shape;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" name="Google Shape;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8" name="Google Shape;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" name="Google Shape;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2" name="Google Shape;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">
  <p:cSld name="Custom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3"/>
          <p:cNvPicPr preferRelativeResize="0"/>
          <p:nvPr/>
        </p:nvPicPr>
        <p:blipFill rotWithShape="1">
          <a:blip r:embed="rId3">
            <a:alphaModFix/>
          </a:blip>
          <a:srcRect l="35599" t="56920"/>
          <a:stretch/>
        </p:blipFill>
        <p:spPr>
          <a:xfrm>
            <a:off x="3255264" y="3794760"/>
            <a:ext cx="5888736" cy="221583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"/>
          <p:cNvSpPr/>
          <p:nvPr/>
        </p:nvSpPr>
        <p:spPr>
          <a:xfrm>
            <a:off x="765600" y="1849025"/>
            <a:ext cx="2600100" cy="3177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9390" y="3156962"/>
            <a:ext cx="2102976" cy="1080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"/>
          <p:cNvPicPr preferRelativeResize="0"/>
          <p:nvPr/>
        </p:nvPicPr>
        <p:blipFill rotWithShape="1">
          <a:blip r:embed="rId5">
            <a:alphaModFix/>
          </a:blip>
          <a:srcRect b="66536"/>
          <a:stretch/>
        </p:blipFill>
        <p:spPr>
          <a:xfrm>
            <a:off x="3186646" y="2480902"/>
            <a:ext cx="5889246" cy="1313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67096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>
            <a:off x="7612775" y="953400"/>
            <a:ext cx="1430100" cy="16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8304" y="26064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67096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/>
          <p:nvPr/>
        </p:nvSpPr>
        <p:spPr>
          <a:xfrm>
            <a:off x="7612775" y="953400"/>
            <a:ext cx="1430100" cy="16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8304" y="26064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867095"/>
            <a:ext cx="11077731" cy="673291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/>
          <p:nvPr/>
        </p:nvSpPr>
        <p:spPr>
          <a:xfrm>
            <a:off x="7612775" y="953400"/>
            <a:ext cx="1430100" cy="16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8304" y="26064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867096"/>
            <a:ext cx="11242623" cy="6792878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7"/>
          <p:cNvSpPr/>
          <p:nvPr/>
        </p:nvSpPr>
        <p:spPr>
          <a:xfrm>
            <a:off x="7612775" y="953400"/>
            <a:ext cx="1430100" cy="16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8304" y="26064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67095"/>
            <a:ext cx="11542426" cy="65680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8"/>
          <p:cNvSpPr/>
          <p:nvPr/>
        </p:nvSpPr>
        <p:spPr>
          <a:xfrm>
            <a:off x="7612775" y="953400"/>
            <a:ext cx="1430100" cy="160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08304" y="260648"/>
            <a:ext cx="1542422" cy="79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67096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9"/>
          <p:cNvSpPr/>
          <p:nvPr/>
        </p:nvSpPr>
        <p:spPr>
          <a:xfrm>
            <a:off x="1617900" y="2080150"/>
            <a:ext cx="2268000" cy="300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31640" y="2636912"/>
            <a:ext cx="2102976" cy="108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49">
  <a:themeElements>
    <a:clrScheme name="Theme49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Theme49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BARANIDHARAN C</cp:lastModifiedBy>
  <cp:revision>1</cp:revision>
  <dcterms:modified xsi:type="dcterms:W3CDTF">2025-01-22T05:19:11Z</dcterms:modified>
</cp:coreProperties>
</file>