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"/>
          <p:cNvPicPr preferRelativeResize="0"/>
          <p:nvPr/>
        </p:nvPicPr>
        <p:blipFill rotWithShape="1">
          <a:blip r:embed="rId3">
            <a:alphaModFix/>
          </a:blip>
          <a:srcRect b="0" l="34250" r="0" t="0"/>
          <a:stretch/>
        </p:blipFill>
        <p:spPr>
          <a:xfrm>
            <a:off x="3131840" y="867096"/>
            <a:ext cx="601216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44" y="2564904"/>
            <a:ext cx="2523392" cy="1296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b="0" l="42912" r="0" t="0"/>
          <a:stretch/>
        </p:blipFill>
        <p:spPr>
          <a:xfrm>
            <a:off x="3923928" y="867096"/>
            <a:ext cx="522007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624" y="2420496"/>
            <a:ext cx="2664296" cy="1369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 rotWithShape="1">
          <a:blip r:embed="rId3">
            <a:alphaModFix/>
          </a:blip>
          <a:srcRect b="0" l="0" r="15502" t="0"/>
          <a:stretch/>
        </p:blipFill>
        <p:spPr>
          <a:xfrm>
            <a:off x="13937" y="908720"/>
            <a:ext cx="772641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304" y="404664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3">
            <a:alphaModFix/>
          </a:blip>
          <a:srcRect b="0" l="0" r="13775" t="0"/>
          <a:stretch/>
        </p:blipFill>
        <p:spPr>
          <a:xfrm>
            <a:off x="0" y="867096"/>
            <a:ext cx="788436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3157" y="230187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3">
            <a:alphaModFix/>
          </a:blip>
          <a:srcRect b="0" l="0" r="16926" t="0"/>
          <a:stretch/>
        </p:blipFill>
        <p:spPr>
          <a:xfrm>
            <a:off x="0" y="867096"/>
            <a:ext cx="759633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2320" y="470821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 rotWithShape="1">
          <a:blip r:embed="rId3">
            <a:alphaModFix/>
          </a:blip>
          <a:srcRect b="0" l="0" r="16137" t="0"/>
          <a:stretch/>
        </p:blipFill>
        <p:spPr>
          <a:xfrm>
            <a:off x="0" y="867096"/>
            <a:ext cx="766834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312" y="26064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 rotWithShape="1">
          <a:blip r:embed="rId3">
            <a:alphaModFix/>
          </a:blip>
          <a:srcRect b="0" l="0" r="17712" t="0"/>
          <a:stretch/>
        </p:blipFill>
        <p:spPr>
          <a:xfrm>
            <a:off x="0" y="867096"/>
            <a:ext cx="752432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2320" y="332656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3">
            <a:alphaModFix/>
          </a:blip>
          <a:srcRect b="0" l="0" r="16137" t="0"/>
          <a:stretch/>
        </p:blipFill>
        <p:spPr>
          <a:xfrm>
            <a:off x="0" y="867096"/>
            <a:ext cx="766834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312" y="332656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16999" t="0"/>
          <a:stretch/>
        </p:blipFill>
        <p:spPr>
          <a:xfrm>
            <a:off x="6678" y="836712"/>
            <a:ext cx="758965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312" y="26064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14562" t="0"/>
          <a:stretch/>
        </p:blipFill>
        <p:spPr>
          <a:xfrm>
            <a:off x="0" y="867096"/>
            <a:ext cx="781236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304" y="404664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82">
  <a:themeElements>
    <a:clrScheme name="Theme8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