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l="34250"/>
          <a:stretch/>
        </p:blipFill>
        <p:spPr>
          <a:xfrm>
            <a:off x="3131840" y="867096"/>
            <a:ext cx="60121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560" y="2996952"/>
            <a:ext cx="2243115" cy="115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r="13775"/>
          <a:stretch/>
        </p:blipFill>
        <p:spPr>
          <a:xfrm>
            <a:off x="0" y="867096"/>
            <a:ext cx="788436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6296" y="188640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3">
            <a:alphaModFix/>
          </a:blip>
          <a:srcRect r="17712"/>
          <a:stretch/>
        </p:blipFill>
        <p:spPr>
          <a:xfrm>
            <a:off x="0" y="867096"/>
            <a:ext cx="752432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92280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r="14562"/>
          <a:stretch/>
        </p:blipFill>
        <p:spPr>
          <a:xfrm>
            <a:off x="0" y="867096"/>
            <a:ext cx="78123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2320" y="188640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r="16137"/>
          <a:stretch/>
        </p:blipFill>
        <p:spPr>
          <a:xfrm>
            <a:off x="232347" y="687214"/>
            <a:ext cx="8679305" cy="580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2320" y="188640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3">
            <a:alphaModFix/>
          </a:blip>
          <a:srcRect r="16137"/>
          <a:stretch/>
        </p:blipFill>
        <p:spPr>
          <a:xfrm>
            <a:off x="0" y="867096"/>
            <a:ext cx="76683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2320" y="188640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r="15350"/>
          <a:stretch/>
        </p:blipFill>
        <p:spPr>
          <a:xfrm>
            <a:off x="0" y="867096"/>
            <a:ext cx="77403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188640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r="15350"/>
          <a:stretch/>
        </p:blipFill>
        <p:spPr>
          <a:xfrm>
            <a:off x="0" y="867096"/>
            <a:ext cx="77403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68286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l="39763"/>
          <a:stretch/>
        </p:blipFill>
        <p:spPr>
          <a:xfrm>
            <a:off x="3635896" y="867096"/>
            <a:ext cx="550810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5616" y="2636912"/>
            <a:ext cx="2520280" cy="129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Theme68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BARANIDHARAN C</cp:lastModifiedBy>
  <cp:revision>1</cp:revision>
  <dcterms:modified xsi:type="dcterms:W3CDTF">2025-01-15T05:46:48Z</dcterms:modified>
</cp:coreProperties>
</file>