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9575" cx="12601575"/>
  <p:notesSz cx="6858000" cy="9144000"/>
  <p:embeddedFontLst>
    <p:embeddedFont>
      <p:font typeface="Tahom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guide id="3" orient="horz" pos="2161">
          <p15:clr>
            <a:srgbClr val="000000"/>
          </p15:clr>
        </p15:guide>
        <p15:guide id="4" pos="3970">
          <p15:clr>
            <a:srgbClr val="000000"/>
          </p15:clr>
        </p15:guide>
      </p15:sldGuideLst>
    </p:ext>
    <p:ext uri="GoogleSlidesCustomDataVersion2">
      <go:slidesCustomData xmlns:go="http://customooxmlschemas.google.com/" r:id="rId39" roundtripDataSignature="AMtx7mjAeDdlyQ2MoY66gDp9pfvujEyk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2161" orient="horz"/>
        <p:guide pos="397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Tahoma-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Tahoma-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4fb4b1835_1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264fb4b1835_1_3: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8: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30" name="Google Shape;330;p9: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9:notes"/>
          <p:cNvSpPr txBox="1"/>
          <p:nvPr>
            <p:ph idx="1" type="body"/>
          </p:nvPr>
        </p:nvSpPr>
        <p:spPr>
          <a:xfrm>
            <a:off x="913991" y="4342939"/>
            <a:ext cx="5030018" cy="4114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10: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11: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12: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13: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4: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71" name="Google Shape;371;p1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80" name="Google Shape;380;p15: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15:notes"/>
          <p:cNvSpPr txBox="1"/>
          <p:nvPr>
            <p:ph idx="1" type="body"/>
          </p:nvPr>
        </p:nvSpPr>
        <p:spPr>
          <a:xfrm>
            <a:off x="913991" y="4342939"/>
            <a:ext cx="5030018" cy="4114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97" name="Google Shape;397;p16: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16:notes"/>
          <p:cNvSpPr txBox="1"/>
          <p:nvPr>
            <p:ph idx="1" type="body"/>
          </p:nvPr>
        </p:nvSpPr>
        <p:spPr>
          <a:xfrm>
            <a:off x="913991" y="4342939"/>
            <a:ext cx="5030018" cy="4114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15" name="Google Shape;415;p17: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17:notes"/>
          <p:cNvSpPr txBox="1"/>
          <p:nvPr>
            <p:ph idx="1" type="body"/>
          </p:nvPr>
        </p:nvSpPr>
        <p:spPr>
          <a:xfrm>
            <a:off x="913991" y="4342939"/>
            <a:ext cx="5030018" cy="4114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4fb4b1835_1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264fb4b1835_1_93: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34" name="Google Shape;434;p18: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18:notes"/>
          <p:cNvSpPr txBox="1"/>
          <p:nvPr>
            <p:ph idx="1" type="body"/>
          </p:nvPr>
        </p:nvSpPr>
        <p:spPr>
          <a:xfrm>
            <a:off x="913991" y="4342939"/>
            <a:ext cx="5030018" cy="4114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47" name="Google Shape;447;p19: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19:notes"/>
          <p:cNvSpPr txBox="1"/>
          <p:nvPr>
            <p:ph idx="1" type="body"/>
          </p:nvPr>
        </p:nvSpPr>
        <p:spPr>
          <a:xfrm>
            <a:off x="913991" y="4342939"/>
            <a:ext cx="5030018" cy="4114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66" name="Google Shape;466;p20: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20:notes"/>
          <p:cNvSpPr txBox="1"/>
          <p:nvPr>
            <p:ph idx="1" type="body"/>
          </p:nvPr>
        </p:nvSpPr>
        <p:spPr>
          <a:xfrm>
            <a:off x="913991" y="4342939"/>
            <a:ext cx="5030018" cy="4114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476" name="Google Shape;476;p21: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21:notes"/>
          <p:cNvSpPr txBox="1"/>
          <p:nvPr>
            <p:ph idx="1" type="body"/>
          </p:nvPr>
        </p:nvSpPr>
        <p:spPr>
          <a:xfrm>
            <a:off x="913991" y="4342939"/>
            <a:ext cx="5030018" cy="41145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p22: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23: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24: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26: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5" name="Google Shape;515;p25: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p27: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4fb4b1835_1_2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64fb4b1835_1_265: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3: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4: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4fb4b1835_1_3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64fb4b1835_1_348: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6: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7:notes"/>
          <p:cNvSpPr/>
          <p:nvPr>
            <p:ph idx="2" type="sldImg"/>
          </p:nvPr>
        </p:nvSpPr>
        <p:spPr>
          <a:xfrm>
            <a:off x="279400" y="685800"/>
            <a:ext cx="6299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9"/>
          <p:cNvSpPr txBox="1"/>
          <p:nvPr>
            <p:ph type="title"/>
          </p:nvPr>
        </p:nvSpPr>
        <p:spPr>
          <a:xfrm>
            <a:off x="630080" y="274706"/>
            <a:ext cx="11341418" cy="1143265"/>
          </a:xfrm>
          <a:prstGeom prst="rect">
            <a:avLst/>
          </a:prstGeom>
          <a:noFill/>
          <a:ln>
            <a:noFill/>
          </a:ln>
        </p:spPr>
        <p:txBody>
          <a:bodyPr anchorCtr="0" anchor="ctr" bIns="50425" lIns="100875" spcFirstLastPara="1" rIns="100875" wrap="square" tIns="50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9"/>
          <p:cNvSpPr txBox="1"/>
          <p:nvPr>
            <p:ph idx="1" type="body"/>
          </p:nvPr>
        </p:nvSpPr>
        <p:spPr>
          <a:xfrm>
            <a:off x="630080" y="1600571"/>
            <a:ext cx="11341418" cy="4527011"/>
          </a:xfrm>
          <a:prstGeom prst="rect">
            <a:avLst/>
          </a:prstGeom>
          <a:noFill/>
          <a:ln>
            <a:noFill/>
          </a:ln>
        </p:spPr>
        <p:txBody>
          <a:bodyPr anchorCtr="0" anchor="t" bIns="50425" lIns="100875" spcFirstLastPara="1" rIns="100875" wrap="square" tIns="50425">
            <a:normAutofit/>
          </a:bodyPr>
          <a:lstStyle>
            <a:lvl1pPr indent="-342900" lvl="0" marL="457200" algn="l">
              <a:lnSpc>
                <a:spcPct val="100000"/>
              </a:lnSpc>
              <a:spcBef>
                <a:spcPts val="397"/>
              </a:spcBef>
              <a:spcAft>
                <a:spcPts val="0"/>
              </a:spcAft>
              <a:buClr>
                <a:schemeClr val="dk1"/>
              </a:buClr>
              <a:buSzPts val="1800"/>
              <a:buChar char="•"/>
              <a:defRPr/>
            </a:lvl1pPr>
            <a:lvl2pPr indent="-342900" lvl="1" marL="914400" algn="l">
              <a:lnSpc>
                <a:spcPct val="100000"/>
              </a:lnSpc>
              <a:spcBef>
                <a:spcPts val="397"/>
              </a:spcBef>
              <a:spcAft>
                <a:spcPts val="0"/>
              </a:spcAft>
              <a:buClr>
                <a:schemeClr val="dk1"/>
              </a:buClr>
              <a:buSzPts val="1800"/>
              <a:buChar char="–"/>
              <a:defRPr/>
            </a:lvl2pPr>
            <a:lvl3pPr indent="-342900" lvl="2" marL="1371600" algn="l">
              <a:lnSpc>
                <a:spcPct val="100000"/>
              </a:lnSpc>
              <a:spcBef>
                <a:spcPts val="397"/>
              </a:spcBef>
              <a:spcAft>
                <a:spcPts val="0"/>
              </a:spcAft>
              <a:buClr>
                <a:schemeClr val="dk1"/>
              </a:buClr>
              <a:buSzPts val="1800"/>
              <a:buChar char="•"/>
              <a:defRPr/>
            </a:lvl3pPr>
            <a:lvl4pPr indent="-342900" lvl="3" marL="1828800" algn="l">
              <a:lnSpc>
                <a:spcPct val="100000"/>
              </a:lnSpc>
              <a:spcBef>
                <a:spcPts val="397"/>
              </a:spcBef>
              <a:spcAft>
                <a:spcPts val="0"/>
              </a:spcAft>
              <a:buClr>
                <a:schemeClr val="dk1"/>
              </a:buClr>
              <a:buSzPts val="1800"/>
              <a:buChar char="–"/>
              <a:defRPr/>
            </a:lvl4pPr>
            <a:lvl5pPr indent="-342900" lvl="4" marL="2286000" algn="l">
              <a:lnSpc>
                <a:spcPct val="100000"/>
              </a:lnSpc>
              <a:spcBef>
                <a:spcPts val="397"/>
              </a:spcBef>
              <a:spcAft>
                <a:spcPts val="0"/>
              </a:spcAft>
              <a:buClr>
                <a:schemeClr val="dk1"/>
              </a:buClr>
              <a:buSzPts val="1800"/>
              <a:buChar char="»"/>
              <a:defRPr/>
            </a:lvl5pPr>
            <a:lvl6pPr indent="-342900" lvl="5" marL="2743200" algn="l">
              <a:lnSpc>
                <a:spcPct val="100000"/>
              </a:lnSpc>
              <a:spcBef>
                <a:spcPts val="397"/>
              </a:spcBef>
              <a:spcAft>
                <a:spcPts val="0"/>
              </a:spcAft>
              <a:buClr>
                <a:schemeClr val="dk1"/>
              </a:buClr>
              <a:buSzPts val="1800"/>
              <a:buChar char="•"/>
              <a:defRPr/>
            </a:lvl6pPr>
            <a:lvl7pPr indent="-342900" lvl="6" marL="3200400" algn="l">
              <a:lnSpc>
                <a:spcPct val="100000"/>
              </a:lnSpc>
              <a:spcBef>
                <a:spcPts val="397"/>
              </a:spcBef>
              <a:spcAft>
                <a:spcPts val="0"/>
              </a:spcAft>
              <a:buClr>
                <a:schemeClr val="dk1"/>
              </a:buClr>
              <a:buSzPts val="1800"/>
              <a:buChar char="•"/>
              <a:defRPr/>
            </a:lvl7pPr>
            <a:lvl8pPr indent="-342900" lvl="7" marL="3657600" algn="l">
              <a:lnSpc>
                <a:spcPct val="100000"/>
              </a:lnSpc>
              <a:spcBef>
                <a:spcPts val="397"/>
              </a:spcBef>
              <a:spcAft>
                <a:spcPts val="0"/>
              </a:spcAft>
              <a:buClr>
                <a:schemeClr val="dk1"/>
              </a:buClr>
              <a:buSzPts val="1800"/>
              <a:buChar char="•"/>
              <a:defRPr/>
            </a:lvl8pPr>
            <a:lvl9pPr indent="-342900" lvl="8" marL="4114800" algn="l">
              <a:lnSpc>
                <a:spcPct val="100000"/>
              </a:lnSpc>
              <a:spcBef>
                <a:spcPts val="397"/>
              </a:spcBef>
              <a:spcAft>
                <a:spcPts val="0"/>
              </a:spcAft>
              <a:buClr>
                <a:schemeClr val="dk1"/>
              </a:buClr>
              <a:buSzPts val="1800"/>
              <a:buChar char="•"/>
              <a:defRPr/>
            </a:lvl9pPr>
          </a:lstStyle>
          <a:p/>
        </p:txBody>
      </p:sp>
      <p:sp>
        <p:nvSpPr>
          <p:cNvPr id="19" name="Google Shape;19;p29"/>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8"/>
          <p:cNvSpPr txBox="1"/>
          <p:nvPr>
            <p:ph type="title"/>
          </p:nvPr>
        </p:nvSpPr>
        <p:spPr>
          <a:xfrm>
            <a:off x="630080" y="274706"/>
            <a:ext cx="11341418" cy="1143265"/>
          </a:xfrm>
          <a:prstGeom prst="rect">
            <a:avLst/>
          </a:prstGeom>
          <a:noFill/>
          <a:ln>
            <a:noFill/>
          </a:ln>
        </p:spPr>
        <p:txBody>
          <a:bodyPr anchorCtr="0" anchor="ctr" bIns="50425" lIns="100875" spcFirstLastPara="1" rIns="100875" wrap="square" tIns="50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8"/>
          <p:cNvSpPr txBox="1"/>
          <p:nvPr>
            <p:ph idx="1" type="body"/>
          </p:nvPr>
        </p:nvSpPr>
        <p:spPr>
          <a:xfrm rot="5400000">
            <a:off x="4037287" y="-1806632"/>
            <a:ext cx="4527011" cy="11341418"/>
          </a:xfrm>
          <a:prstGeom prst="rect">
            <a:avLst/>
          </a:prstGeom>
          <a:noFill/>
          <a:ln>
            <a:noFill/>
          </a:ln>
        </p:spPr>
        <p:txBody>
          <a:bodyPr anchorCtr="0" anchor="t" bIns="50425" lIns="100875" spcFirstLastPara="1" rIns="100875" wrap="square" tIns="50425">
            <a:normAutofit/>
          </a:bodyPr>
          <a:lstStyle>
            <a:lvl1pPr indent="-342900" lvl="0" marL="457200" algn="l">
              <a:lnSpc>
                <a:spcPct val="100000"/>
              </a:lnSpc>
              <a:spcBef>
                <a:spcPts val="397"/>
              </a:spcBef>
              <a:spcAft>
                <a:spcPts val="0"/>
              </a:spcAft>
              <a:buClr>
                <a:schemeClr val="dk1"/>
              </a:buClr>
              <a:buSzPts val="1800"/>
              <a:buChar char="•"/>
              <a:defRPr/>
            </a:lvl1pPr>
            <a:lvl2pPr indent="-342900" lvl="1" marL="914400" algn="l">
              <a:lnSpc>
                <a:spcPct val="100000"/>
              </a:lnSpc>
              <a:spcBef>
                <a:spcPts val="397"/>
              </a:spcBef>
              <a:spcAft>
                <a:spcPts val="0"/>
              </a:spcAft>
              <a:buClr>
                <a:schemeClr val="dk1"/>
              </a:buClr>
              <a:buSzPts val="1800"/>
              <a:buChar char="–"/>
              <a:defRPr/>
            </a:lvl2pPr>
            <a:lvl3pPr indent="-342900" lvl="2" marL="1371600" algn="l">
              <a:lnSpc>
                <a:spcPct val="100000"/>
              </a:lnSpc>
              <a:spcBef>
                <a:spcPts val="397"/>
              </a:spcBef>
              <a:spcAft>
                <a:spcPts val="0"/>
              </a:spcAft>
              <a:buClr>
                <a:schemeClr val="dk1"/>
              </a:buClr>
              <a:buSzPts val="1800"/>
              <a:buChar char="•"/>
              <a:defRPr/>
            </a:lvl3pPr>
            <a:lvl4pPr indent="-342900" lvl="3" marL="1828800" algn="l">
              <a:lnSpc>
                <a:spcPct val="100000"/>
              </a:lnSpc>
              <a:spcBef>
                <a:spcPts val="397"/>
              </a:spcBef>
              <a:spcAft>
                <a:spcPts val="0"/>
              </a:spcAft>
              <a:buClr>
                <a:schemeClr val="dk1"/>
              </a:buClr>
              <a:buSzPts val="1800"/>
              <a:buChar char="–"/>
              <a:defRPr/>
            </a:lvl4pPr>
            <a:lvl5pPr indent="-342900" lvl="4" marL="2286000" algn="l">
              <a:lnSpc>
                <a:spcPct val="100000"/>
              </a:lnSpc>
              <a:spcBef>
                <a:spcPts val="397"/>
              </a:spcBef>
              <a:spcAft>
                <a:spcPts val="0"/>
              </a:spcAft>
              <a:buClr>
                <a:schemeClr val="dk1"/>
              </a:buClr>
              <a:buSzPts val="1800"/>
              <a:buChar char="»"/>
              <a:defRPr/>
            </a:lvl5pPr>
            <a:lvl6pPr indent="-342900" lvl="5" marL="2743200" algn="l">
              <a:lnSpc>
                <a:spcPct val="100000"/>
              </a:lnSpc>
              <a:spcBef>
                <a:spcPts val="397"/>
              </a:spcBef>
              <a:spcAft>
                <a:spcPts val="0"/>
              </a:spcAft>
              <a:buClr>
                <a:schemeClr val="dk1"/>
              </a:buClr>
              <a:buSzPts val="1800"/>
              <a:buChar char="•"/>
              <a:defRPr/>
            </a:lvl6pPr>
            <a:lvl7pPr indent="-342900" lvl="6" marL="3200400" algn="l">
              <a:lnSpc>
                <a:spcPct val="100000"/>
              </a:lnSpc>
              <a:spcBef>
                <a:spcPts val="397"/>
              </a:spcBef>
              <a:spcAft>
                <a:spcPts val="0"/>
              </a:spcAft>
              <a:buClr>
                <a:schemeClr val="dk1"/>
              </a:buClr>
              <a:buSzPts val="1800"/>
              <a:buChar char="•"/>
              <a:defRPr/>
            </a:lvl7pPr>
            <a:lvl8pPr indent="-342900" lvl="7" marL="3657600" algn="l">
              <a:lnSpc>
                <a:spcPct val="100000"/>
              </a:lnSpc>
              <a:spcBef>
                <a:spcPts val="397"/>
              </a:spcBef>
              <a:spcAft>
                <a:spcPts val="0"/>
              </a:spcAft>
              <a:buClr>
                <a:schemeClr val="dk1"/>
              </a:buClr>
              <a:buSzPts val="1800"/>
              <a:buChar char="•"/>
              <a:defRPr/>
            </a:lvl8pPr>
            <a:lvl9pPr indent="-342900" lvl="8" marL="4114800" algn="l">
              <a:lnSpc>
                <a:spcPct val="100000"/>
              </a:lnSpc>
              <a:spcBef>
                <a:spcPts val="397"/>
              </a:spcBef>
              <a:spcAft>
                <a:spcPts val="0"/>
              </a:spcAft>
              <a:buClr>
                <a:schemeClr val="dk1"/>
              </a:buClr>
              <a:buSzPts val="1800"/>
              <a:buChar char="•"/>
              <a:defRPr/>
            </a:lvl9pPr>
          </a:lstStyle>
          <a:p/>
        </p:txBody>
      </p:sp>
      <p:sp>
        <p:nvSpPr>
          <p:cNvPr id="76" name="Google Shape;76;p38"/>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9"/>
          <p:cNvSpPr txBox="1"/>
          <p:nvPr>
            <p:ph type="title"/>
          </p:nvPr>
        </p:nvSpPr>
        <p:spPr>
          <a:xfrm rot="5400000">
            <a:off x="7627380" y="1783467"/>
            <a:ext cx="5852880" cy="2835354"/>
          </a:xfrm>
          <a:prstGeom prst="rect">
            <a:avLst/>
          </a:prstGeom>
          <a:noFill/>
          <a:ln>
            <a:noFill/>
          </a:ln>
        </p:spPr>
        <p:txBody>
          <a:bodyPr anchorCtr="0" anchor="ctr" bIns="50425" lIns="100875" spcFirstLastPara="1" rIns="100875" wrap="square" tIns="50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9"/>
          <p:cNvSpPr txBox="1"/>
          <p:nvPr>
            <p:ph idx="1" type="body"/>
          </p:nvPr>
        </p:nvSpPr>
        <p:spPr>
          <a:xfrm rot="5400000">
            <a:off x="1851658" y="-946877"/>
            <a:ext cx="5852880" cy="8296037"/>
          </a:xfrm>
          <a:prstGeom prst="rect">
            <a:avLst/>
          </a:prstGeom>
          <a:noFill/>
          <a:ln>
            <a:noFill/>
          </a:ln>
        </p:spPr>
        <p:txBody>
          <a:bodyPr anchorCtr="0" anchor="t" bIns="50425" lIns="100875" spcFirstLastPara="1" rIns="100875" wrap="square" tIns="50425">
            <a:normAutofit/>
          </a:bodyPr>
          <a:lstStyle>
            <a:lvl1pPr indent="-342900" lvl="0" marL="457200" algn="l">
              <a:lnSpc>
                <a:spcPct val="100000"/>
              </a:lnSpc>
              <a:spcBef>
                <a:spcPts val="397"/>
              </a:spcBef>
              <a:spcAft>
                <a:spcPts val="0"/>
              </a:spcAft>
              <a:buClr>
                <a:schemeClr val="dk1"/>
              </a:buClr>
              <a:buSzPts val="1800"/>
              <a:buChar char="•"/>
              <a:defRPr/>
            </a:lvl1pPr>
            <a:lvl2pPr indent="-342900" lvl="1" marL="914400" algn="l">
              <a:lnSpc>
                <a:spcPct val="100000"/>
              </a:lnSpc>
              <a:spcBef>
                <a:spcPts val="397"/>
              </a:spcBef>
              <a:spcAft>
                <a:spcPts val="0"/>
              </a:spcAft>
              <a:buClr>
                <a:schemeClr val="dk1"/>
              </a:buClr>
              <a:buSzPts val="1800"/>
              <a:buChar char="–"/>
              <a:defRPr/>
            </a:lvl2pPr>
            <a:lvl3pPr indent="-342900" lvl="2" marL="1371600" algn="l">
              <a:lnSpc>
                <a:spcPct val="100000"/>
              </a:lnSpc>
              <a:spcBef>
                <a:spcPts val="397"/>
              </a:spcBef>
              <a:spcAft>
                <a:spcPts val="0"/>
              </a:spcAft>
              <a:buClr>
                <a:schemeClr val="dk1"/>
              </a:buClr>
              <a:buSzPts val="1800"/>
              <a:buChar char="•"/>
              <a:defRPr/>
            </a:lvl3pPr>
            <a:lvl4pPr indent="-342900" lvl="3" marL="1828800" algn="l">
              <a:lnSpc>
                <a:spcPct val="100000"/>
              </a:lnSpc>
              <a:spcBef>
                <a:spcPts val="397"/>
              </a:spcBef>
              <a:spcAft>
                <a:spcPts val="0"/>
              </a:spcAft>
              <a:buClr>
                <a:schemeClr val="dk1"/>
              </a:buClr>
              <a:buSzPts val="1800"/>
              <a:buChar char="–"/>
              <a:defRPr/>
            </a:lvl4pPr>
            <a:lvl5pPr indent="-342900" lvl="4" marL="2286000" algn="l">
              <a:lnSpc>
                <a:spcPct val="100000"/>
              </a:lnSpc>
              <a:spcBef>
                <a:spcPts val="397"/>
              </a:spcBef>
              <a:spcAft>
                <a:spcPts val="0"/>
              </a:spcAft>
              <a:buClr>
                <a:schemeClr val="dk1"/>
              </a:buClr>
              <a:buSzPts val="1800"/>
              <a:buChar char="»"/>
              <a:defRPr/>
            </a:lvl5pPr>
            <a:lvl6pPr indent="-342900" lvl="5" marL="2743200" algn="l">
              <a:lnSpc>
                <a:spcPct val="100000"/>
              </a:lnSpc>
              <a:spcBef>
                <a:spcPts val="397"/>
              </a:spcBef>
              <a:spcAft>
                <a:spcPts val="0"/>
              </a:spcAft>
              <a:buClr>
                <a:schemeClr val="dk1"/>
              </a:buClr>
              <a:buSzPts val="1800"/>
              <a:buChar char="•"/>
              <a:defRPr/>
            </a:lvl6pPr>
            <a:lvl7pPr indent="-342900" lvl="6" marL="3200400" algn="l">
              <a:lnSpc>
                <a:spcPct val="100000"/>
              </a:lnSpc>
              <a:spcBef>
                <a:spcPts val="397"/>
              </a:spcBef>
              <a:spcAft>
                <a:spcPts val="0"/>
              </a:spcAft>
              <a:buClr>
                <a:schemeClr val="dk1"/>
              </a:buClr>
              <a:buSzPts val="1800"/>
              <a:buChar char="•"/>
              <a:defRPr/>
            </a:lvl7pPr>
            <a:lvl8pPr indent="-342900" lvl="7" marL="3657600" algn="l">
              <a:lnSpc>
                <a:spcPct val="100000"/>
              </a:lnSpc>
              <a:spcBef>
                <a:spcPts val="397"/>
              </a:spcBef>
              <a:spcAft>
                <a:spcPts val="0"/>
              </a:spcAft>
              <a:buClr>
                <a:schemeClr val="dk1"/>
              </a:buClr>
              <a:buSzPts val="1800"/>
              <a:buChar char="•"/>
              <a:defRPr/>
            </a:lvl8pPr>
            <a:lvl9pPr indent="-342900" lvl="8" marL="4114800" algn="l">
              <a:lnSpc>
                <a:spcPct val="100000"/>
              </a:lnSpc>
              <a:spcBef>
                <a:spcPts val="397"/>
              </a:spcBef>
              <a:spcAft>
                <a:spcPts val="0"/>
              </a:spcAft>
              <a:buClr>
                <a:schemeClr val="dk1"/>
              </a:buClr>
              <a:buSzPts val="1800"/>
              <a:buChar char="•"/>
              <a:defRPr/>
            </a:lvl9pPr>
          </a:lstStyle>
          <a:p/>
        </p:txBody>
      </p:sp>
      <p:sp>
        <p:nvSpPr>
          <p:cNvPr id="82" name="Google Shape;82;p39"/>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9"/>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1" name="Shape 91"/>
        <p:cNvGrpSpPr/>
        <p:nvPr/>
      </p:nvGrpSpPr>
      <p:grpSpPr>
        <a:xfrm>
          <a:off x="0" y="0"/>
          <a:ext cx="0" cy="0"/>
          <a:chOff x="0" y="0"/>
          <a:chExt cx="0" cy="0"/>
        </a:xfrm>
      </p:grpSpPr>
      <p:sp>
        <p:nvSpPr>
          <p:cNvPr id="92" name="Google Shape;92;g264fb4b1835_1_284"/>
          <p:cNvSpPr txBox="1"/>
          <p:nvPr>
            <p:ph type="ctrTitle"/>
          </p:nvPr>
        </p:nvSpPr>
        <p:spPr>
          <a:xfrm>
            <a:off x="945119" y="2130924"/>
            <a:ext cx="10711340" cy="1470340"/>
          </a:xfrm>
          <a:prstGeom prst="rect">
            <a:avLst/>
          </a:prstGeom>
          <a:noFill/>
          <a:ln>
            <a:noFill/>
          </a:ln>
        </p:spPr>
        <p:txBody>
          <a:bodyPr anchorCtr="0" anchor="ctr" bIns="55600" lIns="111225" spcFirstLastPara="1" rIns="111225" wrap="square" tIns="55600">
            <a:normAutofit/>
          </a:bodyPr>
          <a:lstStyle>
            <a:lvl1pPr lvl="0" algn="ctr">
              <a:lnSpc>
                <a:spcPct val="100000"/>
              </a:lnSpc>
              <a:spcBef>
                <a:spcPts val="0"/>
              </a:spcBef>
              <a:spcAft>
                <a:spcPts val="0"/>
              </a:spcAft>
              <a:buClr>
                <a:schemeClr val="dk1"/>
              </a:buClr>
              <a:buSzPts val="15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3" name="Google Shape;93;g264fb4b1835_1_284"/>
          <p:cNvSpPr txBox="1"/>
          <p:nvPr>
            <p:ph idx="1" type="subTitle"/>
          </p:nvPr>
        </p:nvSpPr>
        <p:spPr>
          <a:xfrm>
            <a:off x="1890241" y="3887107"/>
            <a:ext cx="8821103" cy="1753006"/>
          </a:xfrm>
          <a:prstGeom prst="rect">
            <a:avLst/>
          </a:prstGeom>
          <a:noFill/>
          <a:ln>
            <a:noFill/>
          </a:ln>
        </p:spPr>
        <p:txBody>
          <a:bodyPr anchorCtr="0" anchor="t" bIns="55600" lIns="111225" spcFirstLastPara="1" rIns="111225" wrap="square" tIns="55600">
            <a:normAutofit/>
          </a:bodyPr>
          <a:lstStyle>
            <a:lvl1pPr lvl="0" algn="ctr">
              <a:lnSpc>
                <a:spcPct val="100000"/>
              </a:lnSpc>
              <a:spcBef>
                <a:spcPts val="773"/>
              </a:spcBef>
              <a:spcAft>
                <a:spcPts val="0"/>
              </a:spcAft>
              <a:buClr>
                <a:srgbClr val="888888"/>
              </a:buClr>
              <a:buSzPts val="3500"/>
              <a:buNone/>
              <a:defRPr>
                <a:solidFill>
                  <a:srgbClr val="888888"/>
                </a:solidFill>
              </a:defRPr>
            </a:lvl1pPr>
            <a:lvl2pPr lvl="1" algn="ctr">
              <a:lnSpc>
                <a:spcPct val="100000"/>
              </a:lnSpc>
              <a:spcBef>
                <a:spcPts val="662"/>
              </a:spcBef>
              <a:spcAft>
                <a:spcPts val="0"/>
              </a:spcAft>
              <a:buClr>
                <a:srgbClr val="888888"/>
              </a:buClr>
              <a:buSzPts val="3100"/>
              <a:buNone/>
              <a:defRPr>
                <a:solidFill>
                  <a:srgbClr val="888888"/>
                </a:solidFill>
              </a:defRPr>
            </a:lvl2pPr>
            <a:lvl3pPr lvl="2" algn="ctr">
              <a:lnSpc>
                <a:spcPct val="100000"/>
              </a:lnSpc>
              <a:spcBef>
                <a:spcPts val="552"/>
              </a:spcBef>
              <a:spcAft>
                <a:spcPts val="0"/>
              </a:spcAft>
              <a:buClr>
                <a:srgbClr val="888888"/>
              </a:buClr>
              <a:buSzPts val="2700"/>
              <a:buNone/>
              <a:defRPr>
                <a:solidFill>
                  <a:srgbClr val="888888"/>
                </a:solidFill>
              </a:defRPr>
            </a:lvl3pPr>
            <a:lvl4pPr lvl="3" algn="ctr">
              <a:lnSpc>
                <a:spcPct val="100000"/>
              </a:lnSpc>
              <a:spcBef>
                <a:spcPts val="441"/>
              </a:spcBef>
              <a:spcAft>
                <a:spcPts val="0"/>
              </a:spcAft>
              <a:buClr>
                <a:srgbClr val="888888"/>
              </a:buClr>
              <a:buSzPts val="2200"/>
              <a:buNone/>
              <a:defRPr>
                <a:solidFill>
                  <a:srgbClr val="888888"/>
                </a:solidFill>
              </a:defRPr>
            </a:lvl4pPr>
            <a:lvl5pPr lvl="4" algn="ctr">
              <a:lnSpc>
                <a:spcPct val="100000"/>
              </a:lnSpc>
              <a:spcBef>
                <a:spcPts val="441"/>
              </a:spcBef>
              <a:spcAft>
                <a:spcPts val="0"/>
              </a:spcAft>
              <a:buClr>
                <a:srgbClr val="888888"/>
              </a:buClr>
              <a:buSzPts val="2200"/>
              <a:buNone/>
              <a:defRPr>
                <a:solidFill>
                  <a:srgbClr val="888888"/>
                </a:solidFill>
              </a:defRPr>
            </a:lvl5pPr>
            <a:lvl6pPr lvl="5" algn="ctr">
              <a:lnSpc>
                <a:spcPct val="100000"/>
              </a:lnSpc>
              <a:spcBef>
                <a:spcPts val="441"/>
              </a:spcBef>
              <a:spcAft>
                <a:spcPts val="0"/>
              </a:spcAft>
              <a:buClr>
                <a:srgbClr val="888888"/>
              </a:buClr>
              <a:buSzPts val="2200"/>
              <a:buNone/>
              <a:defRPr>
                <a:solidFill>
                  <a:srgbClr val="888888"/>
                </a:solidFill>
              </a:defRPr>
            </a:lvl6pPr>
            <a:lvl7pPr lvl="6" algn="ctr">
              <a:lnSpc>
                <a:spcPct val="100000"/>
              </a:lnSpc>
              <a:spcBef>
                <a:spcPts val="441"/>
              </a:spcBef>
              <a:spcAft>
                <a:spcPts val="0"/>
              </a:spcAft>
              <a:buClr>
                <a:srgbClr val="888888"/>
              </a:buClr>
              <a:buSzPts val="2200"/>
              <a:buNone/>
              <a:defRPr>
                <a:solidFill>
                  <a:srgbClr val="888888"/>
                </a:solidFill>
              </a:defRPr>
            </a:lvl7pPr>
            <a:lvl8pPr lvl="7" algn="ctr">
              <a:lnSpc>
                <a:spcPct val="100000"/>
              </a:lnSpc>
              <a:spcBef>
                <a:spcPts val="441"/>
              </a:spcBef>
              <a:spcAft>
                <a:spcPts val="0"/>
              </a:spcAft>
              <a:buClr>
                <a:srgbClr val="888888"/>
              </a:buClr>
              <a:buSzPts val="2200"/>
              <a:buNone/>
              <a:defRPr>
                <a:solidFill>
                  <a:srgbClr val="888888"/>
                </a:solidFill>
              </a:defRPr>
            </a:lvl8pPr>
            <a:lvl9pPr lvl="8" algn="ctr">
              <a:lnSpc>
                <a:spcPct val="100000"/>
              </a:lnSpc>
              <a:spcBef>
                <a:spcPts val="441"/>
              </a:spcBef>
              <a:spcAft>
                <a:spcPts val="0"/>
              </a:spcAft>
              <a:buClr>
                <a:srgbClr val="888888"/>
              </a:buClr>
              <a:buSzPts val="2200"/>
              <a:buNone/>
              <a:defRPr>
                <a:solidFill>
                  <a:srgbClr val="888888"/>
                </a:solidFill>
              </a:defRPr>
            </a:lvl9pPr>
          </a:lstStyle>
          <a:p/>
        </p:txBody>
      </p:sp>
      <p:sp>
        <p:nvSpPr>
          <p:cNvPr id="94" name="Google Shape;94;g264fb4b1835_1_284"/>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5" name="Google Shape;95;g264fb4b1835_1_284"/>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96" name="Google Shape;96;g264fb4b1835_1_284"/>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7" name="Google Shape;97;g264fb4b1835_1_284"/>
          <p:cNvPicPr preferRelativeResize="0"/>
          <p:nvPr/>
        </p:nvPicPr>
        <p:blipFill rotWithShape="1">
          <a:blip r:embed="rId2">
            <a:alphaModFix/>
          </a:blip>
          <a:srcRect b="0" l="0" r="0" t="0"/>
          <a:stretch/>
        </p:blipFill>
        <p:spPr>
          <a:xfrm>
            <a:off x="11944952" y="27883"/>
            <a:ext cx="551625" cy="71326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g264fb4b1835_1_278"/>
          <p:cNvSpPr txBox="1"/>
          <p:nvPr>
            <p:ph type="title"/>
          </p:nvPr>
        </p:nvSpPr>
        <p:spPr>
          <a:xfrm>
            <a:off x="630081" y="274709"/>
            <a:ext cx="11341418" cy="1143265"/>
          </a:xfrm>
          <a:prstGeom prst="rect">
            <a:avLst/>
          </a:prstGeom>
          <a:noFill/>
          <a:ln>
            <a:noFill/>
          </a:ln>
        </p:spPr>
        <p:txBody>
          <a:bodyPr anchorCtr="0" anchor="ctr" bIns="55600" lIns="111225" spcFirstLastPara="1" rIns="111225" wrap="square" tIns="55600">
            <a:normAutofit/>
          </a:bodyPr>
          <a:lstStyle>
            <a:lvl1pPr lvl="0" algn="ctr">
              <a:lnSpc>
                <a:spcPct val="100000"/>
              </a:lnSpc>
              <a:spcBef>
                <a:spcPts val="0"/>
              </a:spcBef>
              <a:spcAft>
                <a:spcPts val="0"/>
              </a:spcAft>
              <a:buClr>
                <a:schemeClr val="dk1"/>
              </a:buClr>
              <a:buSzPts val="15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0" name="Google Shape;100;g264fb4b1835_1_278"/>
          <p:cNvSpPr txBox="1"/>
          <p:nvPr>
            <p:ph idx="1" type="body"/>
          </p:nvPr>
        </p:nvSpPr>
        <p:spPr>
          <a:xfrm>
            <a:off x="630081" y="1600575"/>
            <a:ext cx="11341418" cy="4527148"/>
          </a:xfrm>
          <a:prstGeom prst="rect">
            <a:avLst/>
          </a:prstGeom>
          <a:noFill/>
          <a:ln>
            <a:noFill/>
          </a:ln>
        </p:spPr>
        <p:txBody>
          <a:bodyPr anchorCtr="0" anchor="t" bIns="55600" lIns="111225" spcFirstLastPara="1" rIns="111225" wrap="square" tIns="55600">
            <a:normAutofit/>
          </a:bodyPr>
          <a:lstStyle>
            <a:lvl1pPr indent="-323850" lvl="0" marL="457200" algn="l">
              <a:lnSpc>
                <a:spcPct val="100000"/>
              </a:lnSpc>
              <a:spcBef>
                <a:spcPts val="331"/>
              </a:spcBef>
              <a:spcAft>
                <a:spcPts val="0"/>
              </a:spcAft>
              <a:buClr>
                <a:schemeClr val="dk1"/>
              </a:buClr>
              <a:buSzPts val="1500"/>
              <a:buChar char="•"/>
              <a:defRPr/>
            </a:lvl1pPr>
            <a:lvl2pPr indent="-323850" lvl="1" marL="914400" algn="l">
              <a:lnSpc>
                <a:spcPct val="100000"/>
              </a:lnSpc>
              <a:spcBef>
                <a:spcPts val="331"/>
              </a:spcBef>
              <a:spcAft>
                <a:spcPts val="0"/>
              </a:spcAft>
              <a:buClr>
                <a:schemeClr val="dk1"/>
              </a:buClr>
              <a:buSzPts val="1500"/>
              <a:buChar char="–"/>
              <a:defRPr/>
            </a:lvl2pPr>
            <a:lvl3pPr indent="-323850" lvl="2" marL="1371600" algn="l">
              <a:lnSpc>
                <a:spcPct val="100000"/>
              </a:lnSpc>
              <a:spcBef>
                <a:spcPts val="331"/>
              </a:spcBef>
              <a:spcAft>
                <a:spcPts val="0"/>
              </a:spcAft>
              <a:buClr>
                <a:schemeClr val="dk1"/>
              </a:buClr>
              <a:buSzPts val="1500"/>
              <a:buChar char="•"/>
              <a:defRPr/>
            </a:lvl3pPr>
            <a:lvl4pPr indent="-323850" lvl="3" marL="1828800" algn="l">
              <a:lnSpc>
                <a:spcPct val="100000"/>
              </a:lnSpc>
              <a:spcBef>
                <a:spcPts val="331"/>
              </a:spcBef>
              <a:spcAft>
                <a:spcPts val="0"/>
              </a:spcAft>
              <a:buClr>
                <a:schemeClr val="dk1"/>
              </a:buClr>
              <a:buSzPts val="1500"/>
              <a:buChar char="–"/>
              <a:defRPr/>
            </a:lvl4pPr>
            <a:lvl5pPr indent="-323850" lvl="4" marL="2286000" algn="l">
              <a:lnSpc>
                <a:spcPct val="100000"/>
              </a:lnSpc>
              <a:spcBef>
                <a:spcPts val="331"/>
              </a:spcBef>
              <a:spcAft>
                <a:spcPts val="0"/>
              </a:spcAft>
              <a:buClr>
                <a:schemeClr val="dk1"/>
              </a:buClr>
              <a:buSzPts val="1500"/>
              <a:buChar char="»"/>
              <a:defRPr/>
            </a:lvl5pPr>
            <a:lvl6pPr indent="-323850" lvl="5" marL="2743200" algn="l">
              <a:lnSpc>
                <a:spcPct val="100000"/>
              </a:lnSpc>
              <a:spcBef>
                <a:spcPts val="331"/>
              </a:spcBef>
              <a:spcAft>
                <a:spcPts val="0"/>
              </a:spcAft>
              <a:buClr>
                <a:schemeClr val="dk1"/>
              </a:buClr>
              <a:buSzPts val="1500"/>
              <a:buChar char="•"/>
              <a:defRPr/>
            </a:lvl6pPr>
            <a:lvl7pPr indent="-323850" lvl="6" marL="3200400" algn="l">
              <a:lnSpc>
                <a:spcPct val="100000"/>
              </a:lnSpc>
              <a:spcBef>
                <a:spcPts val="331"/>
              </a:spcBef>
              <a:spcAft>
                <a:spcPts val="0"/>
              </a:spcAft>
              <a:buClr>
                <a:schemeClr val="dk1"/>
              </a:buClr>
              <a:buSzPts val="1500"/>
              <a:buChar char="•"/>
              <a:defRPr/>
            </a:lvl7pPr>
            <a:lvl8pPr indent="-323850" lvl="7" marL="3657600" algn="l">
              <a:lnSpc>
                <a:spcPct val="100000"/>
              </a:lnSpc>
              <a:spcBef>
                <a:spcPts val="331"/>
              </a:spcBef>
              <a:spcAft>
                <a:spcPts val="0"/>
              </a:spcAft>
              <a:buClr>
                <a:schemeClr val="dk1"/>
              </a:buClr>
              <a:buSzPts val="1500"/>
              <a:buChar char="•"/>
              <a:defRPr/>
            </a:lvl8pPr>
            <a:lvl9pPr indent="-323850" lvl="8" marL="4114800" algn="l">
              <a:lnSpc>
                <a:spcPct val="100000"/>
              </a:lnSpc>
              <a:spcBef>
                <a:spcPts val="331"/>
              </a:spcBef>
              <a:spcAft>
                <a:spcPts val="0"/>
              </a:spcAft>
              <a:buClr>
                <a:schemeClr val="dk1"/>
              </a:buClr>
              <a:buSzPts val="1500"/>
              <a:buChar char="•"/>
              <a:defRPr/>
            </a:lvl9pPr>
          </a:lstStyle>
          <a:p/>
        </p:txBody>
      </p:sp>
      <p:sp>
        <p:nvSpPr>
          <p:cNvPr id="101" name="Google Shape;101;g264fb4b1835_1_278"/>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2" name="Google Shape;102;g264fb4b1835_1_278"/>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3" name="Google Shape;103;g264fb4b1835_1_278"/>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264fb4b1835_1_291"/>
          <p:cNvSpPr txBox="1"/>
          <p:nvPr>
            <p:ph type="title"/>
          </p:nvPr>
        </p:nvSpPr>
        <p:spPr>
          <a:xfrm>
            <a:off x="630081" y="274709"/>
            <a:ext cx="11341418" cy="1143265"/>
          </a:xfrm>
          <a:prstGeom prst="rect">
            <a:avLst/>
          </a:prstGeom>
          <a:noFill/>
          <a:ln>
            <a:noFill/>
          </a:ln>
        </p:spPr>
        <p:txBody>
          <a:bodyPr anchorCtr="0" anchor="ctr" bIns="55600" lIns="111225" spcFirstLastPara="1" rIns="111225" wrap="square" tIns="55600">
            <a:normAutofit/>
          </a:bodyPr>
          <a:lstStyle>
            <a:lvl1pPr lvl="0" algn="ctr">
              <a:lnSpc>
                <a:spcPct val="100000"/>
              </a:lnSpc>
              <a:spcBef>
                <a:spcPts val="0"/>
              </a:spcBef>
              <a:spcAft>
                <a:spcPts val="0"/>
              </a:spcAft>
              <a:buClr>
                <a:schemeClr val="dk1"/>
              </a:buClr>
              <a:buSzPts val="15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6" name="Google Shape;106;g264fb4b1835_1_291"/>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7" name="Google Shape;107;g264fb4b1835_1_291"/>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08" name="Google Shape;108;g264fb4b1835_1_291"/>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g264fb4b1835_1_296"/>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1" name="Google Shape;111;g264fb4b1835_1_296"/>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2" name="Google Shape;112;g264fb4b1835_1_296"/>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g264fb4b1835_1_300"/>
          <p:cNvSpPr txBox="1"/>
          <p:nvPr>
            <p:ph type="title"/>
          </p:nvPr>
        </p:nvSpPr>
        <p:spPr>
          <a:xfrm>
            <a:off x="630081" y="274709"/>
            <a:ext cx="11341418" cy="1143265"/>
          </a:xfrm>
          <a:prstGeom prst="rect">
            <a:avLst/>
          </a:prstGeom>
          <a:noFill/>
          <a:ln>
            <a:noFill/>
          </a:ln>
        </p:spPr>
        <p:txBody>
          <a:bodyPr anchorCtr="0" anchor="ctr" bIns="55600" lIns="111225" spcFirstLastPara="1" rIns="111225" wrap="square" tIns="55600">
            <a:normAutofit/>
          </a:bodyPr>
          <a:lstStyle>
            <a:lvl1pPr lvl="0" algn="ctr">
              <a:lnSpc>
                <a:spcPct val="100000"/>
              </a:lnSpc>
              <a:spcBef>
                <a:spcPts val="0"/>
              </a:spcBef>
              <a:spcAft>
                <a:spcPts val="0"/>
              </a:spcAft>
              <a:buClr>
                <a:schemeClr val="dk1"/>
              </a:buClr>
              <a:buSzPts val="15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5" name="Google Shape;115;g264fb4b1835_1_300"/>
          <p:cNvSpPr txBox="1"/>
          <p:nvPr>
            <p:ph idx="1" type="body"/>
          </p:nvPr>
        </p:nvSpPr>
        <p:spPr>
          <a:xfrm>
            <a:off x="630080" y="1600575"/>
            <a:ext cx="5565696" cy="4527148"/>
          </a:xfrm>
          <a:prstGeom prst="rect">
            <a:avLst/>
          </a:prstGeom>
          <a:noFill/>
          <a:ln>
            <a:noFill/>
          </a:ln>
        </p:spPr>
        <p:txBody>
          <a:bodyPr anchorCtr="0" anchor="t" bIns="55600" lIns="111225" spcFirstLastPara="1" rIns="111225" wrap="square" tIns="55600">
            <a:normAutofit/>
          </a:bodyPr>
          <a:lstStyle>
            <a:lvl1pPr indent="-425450" lvl="0" marL="457200" algn="l">
              <a:lnSpc>
                <a:spcPct val="100000"/>
              </a:lnSpc>
              <a:spcBef>
                <a:spcPts val="662"/>
              </a:spcBef>
              <a:spcAft>
                <a:spcPts val="0"/>
              </a:spcAft>
              <a:buClr>
                <a:schemeClr val="dk1"/>
              </a:buClr>
              <a:buSzPts val="3100"/>
              <a:buChar char="•"/>
              <a:defRPr sz="3400"/>
            </a:lvl1pPr>
            <a:lvl2pPr indent="-400050" lvl="1" marL="914400" algn="l">
              <a:lnSpc>
                <a:spcPct val="100000"/>
              </a:lnSpc>
              <a:spcBef>
                <a:spcPts val="552"/>
              </a:spcBef>
              <a:spcAft>
                <a:spcPts val="0"/>
              </a:spcAft>
              <a:buClr>
                <a:schemeClr val="dk1"/>
              </a:buClr>
              <a:buSzPts val="2700"/>
              <a:buChar char="–"/>
              <a:defRPr sz="3000"/>
            </a:lvl2pPr>
            <a:lvl3pPr indent="-368300" lvl="2" marL="1371600" algn="l">
              <a:lnSpc>
                <a:spcPct val="100000"/>
              </a:lnSpc>
              <a:spcBef>
                <a:spcPts val="441"/>
              </a:spcBef>
              <a:spcAft>
                <a:spcPts val="0"/>
              </a:spcAft>
              <a:buClr>
                <a:schemeClr val="dk1"/>
              </a:buClr>
              <a:buSzPts val="2200"/>
              <a:buChar char="•"/>
              <a:defRPr sz="2400"/>
            </a:lvl3pPr>
            <a:lvl4pPr indent="-355600" lvl="3" marL="1828800" algn="l">
              <a:lnSpc>
                <a:spcPct val="100000"/>
              </a:lnSpc>
              <a:spcBef>
                <a:spcPts val="441"/>
              </a:spcBef>
              <a:spcAft>
                <a:spcPts val="0"/>
              </a:spcAft>
              <a:buClr>
                <a:schemeClr val="dk1"/>
              </a:buClr>
              <a:buSzPts val="2000"/>
              <a:buChar char="–"/>
              <a:defRPr sz="2200"/>
            </a:lvl4pPr>
            <a:lvl5pPr indent="-355600" lvl="4" marL="2286000" algn="l">
              <a:lnSpc>
                <a:spcPct val="100000"/>
              </a:lnSpc>
              <a:spcBef>
                <a:spcPts val="441"/>
              </a:spcBef>
              <a:spcAft>
                <a:spcPts val="0"/>
              </a:spcAft>
              <a:buClr>
                <a:schemeClr val="dk1"/>
              </a:buClr>
              <a:buSzPts val="2000"/>
              <a:buChar char="»"/>
              <a:defRPr sz="2200"/>
            </a:lvl5pPr>
            <a:lvl6pPr indent="-355600" lvl="5" marL="2743200" algn="l">
              <a:lnSpc>
                <a:spcPct val="100000"/>
              </a:lnSpc>
              <a:spcBef>
                <a:spcPts val="441"/>
              </a:spcBef>
              <a:spcAft>
                <a:spcPts val="0"/>
              </a:spcAft>
              <a:buClr>
                <a:schemeClr val="dk1"/>
              </a:buClr>
              <a:buSzPts val="2000"/>
              <a:buChar char="•"/>
              <a:defRPr sz="2200"/>
            </a:lvl6pPr>
            <a:lvl7pPr indent="-355600" lvl="6" marL="3200400" algn="l">
              <a:lnSpc>
                <a:spcPct val="100000"/>
              </a:lnSpc>
              <a:spcBef>
                <a:spcPts val="441"/>
              </a:spcBef>
              <a:spcAft>
                <a:spcPts val="0"/>
              </a:spcAft>
              <a:buClr>
                <a:schemeClr val="dk1"/>
              </a:buClr>
              <a:buSzPts val="2000"/>
              <a:buChar char="•"/>
              <a:defRPr sz="2200"/>
            </a:lvl7pPr>
            <a:lvl8pPr indent="-355600" lvl="7" marL="3657600" algn="l">
              <a:lnSpc>
                <a:spcPct val="100000"/>
              </a:lnSpc>
              <a:spcBef>
                <a:spcPts val="441"/>
              </a:spcBef>
              <a:spcAft>
                <a:spcPts val="0"/>
              </a:spcAft>
              <a:buClr>
                <a:schemeClr val="dk1"/>
              </a:buClr>
              <a:buSzPts val="2000"/>
              <a:buChar char="•"/>
              <a:defRPr sz="2200"/>
            </a:lvl8pPr>
            <a:lvl9pPr indent="-355600" lvl="8" marL="4114800" algn="l">
              <a:lnSpc>
                <a:spcPct val="100000"/>
              </a:lnSpc>
              <a:spcBef>
                <a:spcPts val="441"/>
              </a:spcBef>
              <a:spcAft>
                <a:spcPts val="0"/>
              </a:spcAft>
              <a:buClr>
                <a:schemeClr val="dk1"/>
              </a:buClr>
              <a:buSzPts val="2000"/>
              <a:buChar char="•"/>
              <a:defRPr sz="2200"/>
            </a:lvl9pPr>
          </a:lstStyle>
          <a:p/>
        </p:txBody>
      </p:sp>
      <p:sp>
        <p:nvSpPr>
          <p:cNvPr id="116" name="Google Shape;116;g264fb4b1835_1_300"/>
          <p:cNvSpPr txBox="1"/>
          <p:nvPr>
            <p:ph idx="2" type="body"/>
          </p:nvPr>
        </p:nvSpPr>
        <p:spPr>
          <a:xfrm>
            <a:off x="6405807" y="1600575"/>
            <a:ext cx="5565696" cy="4527148"/>
          </a:xfrm>
          <a:prstGeom prst="rect">
            <a:avLst/>
          </a:prstGeom>
          <a:noFill/>
          <a:ln>
            <a:noFill/>
          </a:ln>
        </p:spPr>
        <p:txBody>
          <a:bodyPr anchorCtr="0" anchor="t" bIns="55600" lIns="111225" spcFirstLastPara="1" rIns="111225" wrap="square" tIns="55600">
            <a:normAutofit/>
          </a:bodyPr>
          <a:lstStyle>
            <a:lvl1pPr indent="-425450" lvl="0" marL="457200" algn="l">
              <a:lnSpc>
                <a:spcPct val="100000"/>
              </a:lnSpc>
              <a:spcBef>
                <a:spcPts val="662"/>
              </a:spcBef>
              <a:spcAft>
                <a:spcPts val="0"/>
              </a:spcAft>
              <a:buClr>
                <a:schemeClr val="dk1"/>
              </a:buClr>
              <a:buSzPts val="3100"/>
              <a:buChar char="•"/>
              <a:defRPr sz="3400"/>
            </a:lvl1pPr>
            <a:lvl2pPr indent="-400050" lvl="1" marL="914400" algn="l">
              <a:lnSpc>
                <a:spcPct val="100000"/>
              </a:lnSpc>
              <a:spcBef>
                <a:spcPts val="552"/>
              </a:spcBef>
              <a:spcAft>
                <a:spcPts val="0"/>
              </a:spcAft>
              <a:buClr>
                <a:schemeClr val="dk1"/>
              </a:buClr>
              <a:buSzPts val="2700"/>
              <a:buChar char="–"/>
              <a:defRPr sz="3000"/>
            </a:lvl2pPr>
            <a:lvl3pPr indent="-368300" lvl="2" marL="1371600" algn="l">
              <a:lnSpc>
                <a:spcPct val="100000"/>
              </a:lnSpc>
              <a:spcBef>
                <a:spcPts val="441"/>
              </a:spcBef>
              <a:spcAft>
                <a:spcPts val="0"/>
              </a:spcAft>
              <a:buClr>
                <a:schemeClr val="dk1"/>
              </a:buClr>
              <a:buSzPts val="2200"/>
              <a:buChar char="•"/>
              <a:defRPr sz="2400"/>
            </a:lvl3pPr>
            <a:lvl4pPr indent="-355600" lvl="3" marL="1828800" algn="l">
              <a:lnSpc>
                <a:spcPct val="100000"/>
              </a:lnSpc>
              <a:spcBef>
                <a:spcPts val="441"/>
              </a:spcBef>
              <a:spcAft>
                <a:spcPts val="0"/>
              </a:spcAft>
              <a:buClr>
                <a:schemeClr val="dk1"/>
              </a:buClr>
              <a:buSzPts val="2000"/>
              <a:buChar char="–"/>
              <a:defRPr sz="2200"/>
            </a:lvl4pPr>
            <a:lvl5pPr indent="-355600" lvl="4" marL="2286000" algn="l">
              <a:lnSpc>
                <a:spcPct val="100000"/>
              </a:lnSpc>
              <a:spcBef>
                <a:spcPts val="441"/>
              </a:spcBef>
              <a:spcAft>
                <a:spcPts val="0"/>
              </a:spcAft>
              <a:buClr>
                <a:schemeClr val="dk1"/>
              </a:buClr>
              <a:buSzPts val="2000"/>
              <a:buChar char="»"/>
              <a:defRPr sz="2200"/>
            </a:lvl5pPr>
            <a:lvl6pPr indent="-355600" lvl="5" marL="2743200" algn="l">
              <a:lnSpc>
                <a:spcPct val="100000"/>
              </a:lnSpc>
              <a:spcBef>
                <a:spcPts val="441"/>
              </a:spcBef>
              <a:spcAft>
                <a:spcPts val="0"/>
              </a:spcAft>
              <a:buClr>
                <a:schemeClr val="dk1"/>
              </a:buClr>
              <a:buSzPts val="2000"/>
              <a:buChar char="•"/>
              <a:defRPr sz="2200"/>
            </a:lvl6pPr>
            <a:lvl7pPr indent="-355600" lvl="6" marL="3200400" algn="l">
              <a:lnSpc>
                <a:spcPct val="100000"/>
              </a:lnSpc>
              <a:spcBef>
                <a:spcPts val="441"/>
              </a:spcBef>
              <a:spcAft>
                <a:spcPts val="0"/>
              </a:spcAft>
              <a:buClr>
                <a:schemeClr val="dk1"/>
              </a:buClr>
              <a:buSzPts val="2000"/>
              <a:buChar char="•"/>
              <a:defRPr sz="2200"/>
            </a:lvl7pPr>
            <a:lvl8pPr indent="-355600" lvl="7" marL="3657600" algn="l">
              <a:lnSpc>
                <a:spcPct val="100000"/>
              </a:lnSpc>
              <a:spcBef>
                <a:spcPts val="441"/>
              </a:spcBef>
              <a:spcAft>
                <a:spcPts val="0"/>
              </a:spcAft>
              <a:buClr>
                <a:schemeClr val="dk1"/>
              </a:buClr>
              <a:buSzPts val="2000"/>
              <a:buChar char="•"/>
              <a:defRPr sz="2200"/>
            </a:lvl8pPr>
            <a:lvl9pPr indent="-355600" lvl="8" marL="4114800" algn="l">
              <a:lnSpc>
                <a:spcPct val="100000"/>
              </a:lnSpc>
              <a:spcBef>
                <a:spcPts val="441"/>
              </a:spcBef>
              <a:spcAft>
                <a:spcPts val="0"/>
              </a:spcAft>
              <a:buClr>
                <a:schemeClr val="dk1"/>
              </a:buClr>
              <a:buSzPts val="2000"/>
              <a:buChar char="•"/>
              <a:defRPr sz="2200"/>
            </a:lvl9pPr>
          </a:lstStyle>
          <a:p/>
        </p:txBody>
      </p:sp>
      <p:sp>
        <p:nvSpPr>
          <p:cNvPr id="117" name="Google Shape;117;g264fb4b1835_1_300"/>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8" name="Google Shape;118;g264fb4b1835_1_300"/>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19" name="Google Shape;119;g264fb4b1835_1_300"/>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g264fb4b1835_1_307"/>
          <p:cNvSpPr txBox="1"/>
          <p:nvPr>
            <p:ph type="title"/>
          </p:nvPr>
        </p:nvSpPr>
        <p:spPr>
          <a:xfrm>
            <a:off x="995438" y="4407936"/>
            <a:ext cx="10711340" cy="1362315"/>
          </a:xfrm>
          <a:prstGeom prst="rect">
            <a:avLst/>
          </a:prstGeom>
          <a:noFill/>
          <a:ln>
            <a:noFill/>
          </a:ln>
        </p:spPr>
        <p:txBody>
          <a:bodyPr anchorCtr="0" anchor="t" bIns="55600" lIns="111225" spcFirstLastPara="1" rIns="111225" wrap="square" tIns="55600">
            <a:normAutofit/>
          </a:bodyPr>
          <a:lstStyle>
            <a:lvl1pPr lvl="0" algn="l">
              <a:lnSpc>
                <a:spcPct val="100000"/>
              </a:lnSpc>
              <a:spcBef>
                <a:spcPts val="0"/>
              </a:spcBef>
              <a:spcAft>
                <a:spcPts val="0"/>
              </a:spcAft>
              <a:buClr>
                <a:schemeClr val="dk1"/>
              </a:buClr>
              <a:buSzPts val="4400"/>
              <a:buFont typeface="Calibri"/>
              <a:buNone/>
              <a:defRPr b="1" sz="4900" cap="none"/>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2" name="Google Shape;122;g264fb4b1835_1_307"/>
          <p:cNvSpPr txBox="1"/>
          <p:nvPr>
            <p:ph idx="1" type="body"/>
          </p:nvPr>
        </p:nvSpPr>
        <p:spPr>
          <a:xfrm>
            <a:off x="995438" y="2907395"/>
            <a:ext cx="10711340" cy="1500647"/>
          </a:xfrm>
          <a:prstGeom prst="rect">
            <a:avLst/>
          </a:prstGeom>
          <a:noFill/>
          <a:ln>
            <a:noFill/>
          </a:ln>
        </p:spPr>
        <p:txBody>
          <a:bodyPr anchorCtr="0" anchor="b" bIns="55600" lIns="111225" spcFirstLastPara="1" rIns="111225" wrap="square" tIns="55600">
            <a:normAutofit/>
          </a:bodyPr>
          <a:lstStyle>
            <a:lvl1pPr indent="-228600" lvl="0" marL="457200" algn="l">
              <a:lnSpc>
                <a:spcPct val="100000"/>
              </a:lnSpc>
              <a:spcBef>
                <a:spcPts val="441"/>
              </a:spcBef>
              <a:spcAft>
                <a:spcPts val="0"/>
              </a:spcAft>
              <a:buClr>
                <a:srgbClr val="888888"/>
              </a:buClr>
              <a:buSzPts val="2200"/>
              <a:buNone/>
              <a:defRPr sz="2400">
                <a:solidFill>
                  <a:srgbClr val="888888"/>
                </a:solidFill>
              </a:defRPr>
            </a:lvl1pPr>
            <a:lvl2pPr indent="-228600" lvl="1" marL="914400" algn="l">
              <a:lnSpc>
                <a:spcPct val="100000"/>
              </a:lnSpc>
              <a:spcBef>
                <a:spcPts val="441"/>
              </a:spcBef>
              <a:spcAft>
                <a:spcPts val="0"/>
              </a:spcAft>
              <a:buClr>
                <a:srgbClr val="888888"/>
              </a:buClr>
              <a:buSzPts val="2000"/>
              <a:buNone/>
              <a:defRPr sz="2200">
                <a:solidFill>
                  <a:srgbClr val="888888"/>
                </a:solidFill>
              </a:defRPr>
            </a:lvl2pPr>
            <a:lvl3pPr indent="-228600" lvl="2" marL="1371600" algn="l">
              <a:lnSpc>
                <a:spcPct val="100000"/>
              </a:lnSpc>
              <a:spcBef>
                <a:spcPts val="331"/>
              </a:spcBef>
              <a:spcAft>
                <a:spcPts val="0"/>
              </a:spcAft>
              <a:buClr>
                <a:srgbClr val="888888"/>
              </a:buClr>
              <a:buSzPts val="1700"/>
              <a:buNone/>
              <a:defRPr sz="1900">
                <a:solidFill>
                  <a:srgbClr val="888888"/>
                </a:solidFill>
              </a:defRPr>
            </a:lvl3pPr>
            <a:lvl4pPr indent="-228600" lvl="3" marL="1828800" algn="l">
              <a:lnSpc>
                <a:spcPct val="100000"/>
              </a:lnSpc>
              <a:spcBef>
                <a:spcPts val="331"/>
              </a:spcBef>
              <a:spcAft>
                <a:spcPts val="0"/>
              </a:spcAft>
              <a:buClr>
                <a:srgbClr val="888888"/>
              </a:buClr>
              <a:buSzPts val="1600"/>
              <a:buNone/>
              <a:defRPr sz="1800">
                <a:solidFill>
                  <a:srgbClr val="888888"/>
                </a:solidFill>
              </a:defRPr>
            </a:lvl4pPr>
            <a:lvl5pPr indent="-228600" lvl="4" marL="2286000" algn="l">
              <a:lnSpc>
                <a:spcPct val="100000"/>
              </a:lnSpc>
              <a:spcBef>
                <a:spcPts val="331"/>
              </a:spcBef>
              <a:spcAft>
                <a:spcPts val="0"/>
              </a:spcAft>
              <a:buClr>
                <a:srgbClr val="888888"/>
              </a:buClr>
              <a:buSzPts val="1600"/>
              <a:buNone/>
              <a:defRPr sz="1800">
                <a:solidFill>
                  <a:srgbClr val="888888"/>
                </a:solidFill>
              </a:defRPr>
            </a:lvl5pPr>
            <a:lvl6pPr indent="-228600" lvl="5" marL="2743200" algn="l">
              <a:lnSpc>
                <a:spcPct val="100000"/>
              </a:lnSpc>
              <a:spcBef>
                <a:spcPts val="331"/>
              </a:spcBef>
              <a:spcAft>
                <a:spcPts val="0"/>
              </a:spcAft>
              <a:buClr>
                <a:srgbClr val="888888"/>
              </a:buClr>
              <a:buSzPts val="1600"/>
              <a:buNone/>
              <a:defRPr sz="1800">
                <a:solidFill>
                  <a:srgbClr val="888888"/>
                </a:solidFill>
              </a:defRPr>
            </a:lvl6pPr>
            <a:lvl7pPr indent="-228600" lvl="6" marL="3200400" algn="l">
              <a:lnSpc>
                <a:spcPct val="100000"/>
              </a:lnSpc>
              <a:spcBef>
                <a:spcPts val="331"/>
              </a:spcBef>
              <a:spcAft>
                <a:spcPts val="0"/>
              </a:spcAft>
              <a:buClr>
                <a:srgbClr val="888888"/>
              </a:buClr>
              <a:buSzPts val="1600"/>
              <a:buNone/>
              <a:defRPr sz="1800">
                <a:solidFill>
                  <a:srgbClr val="888888"/>
                </a:solidFill>
              </a:defRPr>
            </a:lvl7pPr>
            <a:lvl8pPr indent="-228600" lvl="7" marL="3657600" algn="l">
              <a:lnSpc>
                <a:spcPct val="100000"/>
              </a:lnSpc>
              <a:spcBef>
                <a:spcPts val="331"/>
              </a:spcBef>
              <a:spcAft>
                <a:spcPts val="0"/>
              </a:spcAft>
              <a:buClr>
                <a:srgbClr val="888888"/>
              </a:buClr>
              <a:buSzPts val="1600"/>
              <a:buNone/>
              <a:defRPr sz="1800">
                <a:solidFill>
                  <a:srgbClr val="888888"/>
                </a:solidFill>
              </a:defRPr>
            </a:lvl8pPr>
            <a:lvl9pPr indent="-228600" lvl="8" marL="4114800" algn="l">
              <a:lnSpc>
                <a:spcPct val="100000"/>
              </a:lnSpc>
              <a:spcBef>
                <a:spcPts val="331"/>
              </a:spcBef>
              <a:spcAft>
                <a:spcPts val="0"/>
              </a:spcAft>
              <a:buClr>
                <a:srgbClr val="888888"/>
              </a:buClr>
              <a:buSzPts val="1600"/>
              <a:buNone/>
              <a:defRPr sz="1800">
                <a:solidFill>
                  <a:srgbClr val="888888"/>
                </a:solidFill>
              </a:defRPr>
            </a:lvl9pPr>
          </a:lstStyle>
          <a:p/>
        </p:txBody>
      </p:sp>
      <p:sp>
        <p:nvSpPr>
          <p:cNvPr id="123" name="Google Shape;123;g264fb4b1835_1_307"/>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4" name="Google Shape;124;g264fb4b1835_1_307"/>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5" name="Google Shape;125;g264fb4b1835_1_307"/>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g264fb4b1835_1_313"/>
          <p:cNvSpPr txBox="1"/>
          <p:nvPr>
            <p:ph type="title"/>
          </p:nvPr>
        </p:nvSpPr>
        <p:spPr>
          <a:xfrm>
            <a:off x="630081" y="274709"/>
            <a:ext cx="11341418" cy="1143265"/>
          </a:xfrm>
          <a:prstGeom prst="rect">
            <a:avLst/>
          </a:prstGeom>
          <a:noFill/>
          <a:ln>
            <a:noFill/>
          </a:ln>
        </p:spPr>
        <p:txBody>
          <a:bodyPr anchorCtr="0" anchor="ctr" bIns="55600" lIns="111225" spcFirstLastPara="1" rIns="111225" wrap="square" tIns="55600">
            <a:normAutofit/>
          </a:bodyPr>
          <a:lstStyle>
            <a:lvl1pPr lvl="0" algn="ctr">
              <a:lnSpc>
                <a:spcPct val="100000"/>
              </a:lnSpc>
              <a:spcBef>
                <a:spcPts val="0"/>
              </a:spcBef>
              <a:spcAft>
                <a:spcPts val="0"/>
              </a:spcAft>
              <a:buClr>
                <a:schemeClr val="dk1"/>
              </a:buClr>
              <a:buSzPts val="4800"/>
              <a:buFont typeface="Calibri"/>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28" name="Google Shape;128;g264fb4b1835_1_313"/>
          <p:cNvSpPr txBox="1"/>
          <p:nvPr>
            <p:ph idx="1" type="body"/>
          </p:nvPr>
        </p:nvSpPr>
        <p:spPr>
          <a:xfrm>
            <a:off x="630081" y="1535471"/>
            <a:ext cx="5567762" cy="640048"/>
          </a:xfrm>
          <a:prstGeom prst="rect">
            <a:avLst/>
          </a:prstGeom>
          <a:noFill/>
          <a:ln>
            <a:noFill/>
          </a:ln>
        </p:spPr>
        <p:txBody>
          <a:bodyPr anchorCtr="0" anchor="b" bIns="55600" lIns="111225" spcFirstLastPara="1" rIns="111225" wrap="square" tIns="55600">
            <a:normAutofit/>
          </a:bodyPr>
          <a:lstStyle>
            <a:lvl1pPr indent="-228600" lvl="0" marL="457200" algn="l">
              <a:lnSpc>
                <a:spcPct val="100000"/>
              </a:lnSpc>
              <a:spcBef>
                <a:spcPts val="552"/>
              </a:spcBef>
              <a:spcAft>
                <a:spcPts val="0"/>
              </a:spcAft>
              <a:buClr>
                <a:schemeClr val="dk1"/>
              </a:buClr>
              <a:buSzPts val="2700"/>
              <a:buNone/>
              <a:defRPr b="1" sz="3000"/>
            </a:lvl1pPr>
            <a:lvl2pPr indent="-228600" lvl="1" marL="914400" algn="l">
              <a:lnSpc>
                <a:spcPct val="100000"/>
              </a:lnSpc>
              <a:spcBef>
                <a:spcPts val="441"/>
              </a:spcBef>
              <a:spcAft>
                <a:spcPts val="0"/>
              </a:spcAft>
              <a:buClr>
                <a:schemeClr val="dk1"/>
              </a:buClr>
              <a:buSzPts val="2200"/>
              <a:buNone/>
              <a:defRPr b="1" sz="2400"/>
            </a:lvl2pPr>
            <a:lvl3pPr indent="-228600" lvl="2" marL="1371600" algn="l">
              <a:lnSpc>
                <a:spcPct val="100000"/>
              </a:lnSpc>
              <a:spcBef>
                <a:spcPts val="441"/>
              </a:spcBef>
              <a:spcAft>
                <a:spcPts val="0"/>
              </a:spcAft>
              <a:buClr>
                <a:schemeClr val="dk1"/>
              </a:buClr>
              <a:buSzPts val="2000"/>
              <a:buNone/>
              <a:defRPr b="1" sz="2200"/>
            </a:lvl3pPr>
            <a:lvl4pPr indent="-228600" lvl="3" marL="1828800" algn="l">
              <a:lnSpc>
                <a:spcPct val="100000"/>
              </a:lnSpc>
              <a:spcBef>
                <a:spcPts val="331"/>
              </a:spcBef>
              <a:spcAft>
                <a:spcPts val="0"/>
              </a:spcAft>
              <a:buClr>
                <a:schemeClr val="dk1"/>
              </a:buClr>
              <a:buSzPts val="1700"/>
              <a:buNone/>
              <a:defRPr b="1" sz="1900"/>
            </a:lvl4pPr>
            <a:lvl5pPr indent="-228600" lvl="4" marL="2286000" algn="l">
              <a:lnSpc>
                <a:spcPct val="100000"/>
              </a:lnSpc>
              <a:spcBef>
                <a:spcPts val="331"/>
              </a:spcBef>
              <a:spcAft>
                <a:spcPts val="0"/>
              </a:spcAft>
              <a:buClr>
                <a:schemeClr val="dk1"/>
              </a:buClr>
              <a:buSzPts val="1700"/>
              <a:buNone/>
              <a:defRPr b="1" sz="1900"/>
            </a:lvl5pPr>
            <a:lvl6pPr indent="-228600" lvl="5" marL="2743200" algn="l">
              <a:lnSpc>
                <a:spcPct val="100000"/>
              </a:lnSpc>
              <a:spcBef>
                <a:spcPts val="331"/>
              </a:spcBef>
              <a:spcAft>
                <a:spcPts val="0"/>
              </a:spcAft>
              <a:buClr>
                <a:schemeClr val="dk1"/>
              </a:buClr>
              <a:buSzPts val="1700"/>
              <a:buNone/>
              <a:defRPr b="1" sz="1900"/>
            </a:lvl6pPr>
            <a:lvl7pPr indent="-228600" lvl="6" marL="3200400" algn="l">
              <a:lnSpc>
                <a:spcPct val="100000"/>
              </a:lnSpc>
              <a:spcBef>
                <a:spcPts val="331"/>
              </a:spcBef>
              <a:spcAft>
                <a:spcPts val="0"/>
              </a:spcAft>
              <a:buClr>
                <a:schemeClr val="dk1"/>
              </a:buClr>
              <a:buSzPts val="1700"/>
              <a:buNone/>
              <a:defRPr b="1" sz="1900"/>
            </a:lvl7pPr>
            <a:lvl8pPr indent="-228600" lvl="7" marL="3657600" algn="l">
              <a:lnSpc>
                <a:spcPct val="100000"/>
              </a:lnSpc>
              <a:spcBef>
                <a:spcPts val="331"/>
              </a:spcBef>
              <a:spcAft>
                <a:spcPts val="0"/>
              </a:spcAft>
              <a:buClr>
                <a:schemeClr val="dk1"/>
              </a:buClr>
              <a:buSzPts val="1700"/>
              <a:buNone/>
              <a:defRPr b="1" sz="1900"/>
            </a:lvl8pPr>
            <a:lvl9pPr indent="-228600" lvl="8" marL="4114800" algn="l">
              <a:lnSpc>
                <a:spcPct val="100000"/>
              </a:lnSpc>
              <a:spcBef>
                <a:spcPts val="331"/>
              </a:spcBef>
              <a:spcAft>
                <a:spcPts val="0"/>
              </a:spcAft>
              <a:buClr>
                <a:schemeClr val="dk1"/>
              </a:buClr>
              <a:buSzPts val="1700"/>
              <a:buNone/>
              <a:defRPr b="1" sz="1900"/>
            </a:lvl9pPr>
          </a:lstStyle>
          <a:p/>
        </p:txBody>
      </p:sp>
      <p:sp>
        <p:nvSpPr>
          <p:cNvPr id="129" name="Google Shape;129;g264fb4b1835_1_313"/>
          <p:cNvSpPr txBox="1"/>
          <p:nvPr>
            <p:ph idx="2" type="body"/>
          </p:nvPr>
        </p:nvSpPr>
        <p:spPr>
          <a:xfrm>
            <a:off x="630081" y="2175383"/>
            <a:ext cx="5567762" cy="3952215"/>
          </a:xfrm>
          <a:prstGeom prst="rect">
            <a:avLst/>
          </a:prstGeom>
          <a:noFill/>
          <a:ln>
            <a:noFill/>
          </a:ln>
        </p:spPr>
        <p:txBody>
          <a:bodyPr anchorCtr="0" anchor="t" bIns="55600" lIns="111225" spcFirstLastPara="1" rIns="111225" wrap="square" tIns="55600">
            <a:normAutofit/>
          </a:bodyPr>
          <a:lstStyle>
            <a:lvl1pPr indent="-400050" lvl="0" marL="457200" algn="l">
              <a:lnSpc>
                <a:spcPct val="100000"/>
              </a:lnSpc>
              <a:spcBef>
                <a:spcPts val="552"/>
              </a:spcBef>
              <a:spcAft>
                <a:spcPts val="0"/>
              </a:spcAft>
              <a:buClr>
                <a:schemeClr val="dk1"/>
              </a:buClr>
              <a:buSzPts val="2700"/>
              <a:buChar char="•"/>
              <a:defRPr sz="3000"/>
            </a:lvl1pPr>
            <a:lvl2pPr indent="-368300" lvl="1" marL="914400" algn="l">
              <a:lnSpc>
                <a:spcPct val="100000"/>
              </a:lnSpc>
              <a:spcBef>
                <a:spcPts val="441"/>
              </a:spcBef>
              <a:spcAft>
                <a:spcPts val="0"/>
              </a:spcAft>
              <a:buClr>
                <a:schemeClr val="dk1"/>
              </a:buClr>
              <a:buSzPts val="2200"/>
              <a:buChar char="–"/>
              <a:defRPr sz="2400"/>
            </a:lvl2pPr>
            <a:lvl3pPr indent="-355600" lvl="2" marL="1371600" algn="l">
              <a:lnSpc>
                <a:spcPct val="100000"/>
              </a:lnSpc>
              <a:spcBef>
                <a:spcPts val="441"/>
              </a:spcBef>
              <a:spcAft>
                <a:spcPts val="0"/>
              </a:spcAft>
              <a:buClr>
                <a:schemeClr val="dk1"/>
              </a:buClr>
              <a:buSzPts val="2000"/>
              <a:buChar char="•"/>
              <a:defRPr sz="2200"/>
            </a:lvl3pPr>
            <a:lvl4pPr indent="-336550" lvl="3" marL="1828800" algn="l">
              <a:lnSpc>
                <a:spcPct val="100000"/>
              </a:lnSpc>
              <a:spcBef>
                <a:spcPts val="331"/>
              </a:spcBef>
              <a:spcAft>
                <a:spcPts val="0"/>
              </a:spcAft>
              <a:buClr>
                <a:schemeClr val="dk1"/>
              </a:buClr>
              <a:buSzPts val="1700"/>
              <a:buChar char="–"/>
              <a:defRPr sz="1900"/>
            </a:lvl4pPr>
            <a:lvl5pPr indent="-336550" lvl="4" marL="2286000" algn="l">
              <a:lnSpc>
                <a:spcPct val="100000"/>
              </a:lnSpc>
              <a:spcBef>
                <a:spcPts val="331"/>
              </a:spcBef>
              <a:spcAft>
                <a:spcPts val="0"/>
              </a:spcAft>
              <a:buClr>
                <a:schemeClr val="dk1"/>
              </a:buClr>
              <a:buSzPts val="1700"/>
              <a:buChar char="»"/>
              <a:defRPr sz="1900"/>
            </a:lvl5pPr>
            <a:lvl6pPr indent="-336550" lvl="5" marL="2743200" algn="l">
              <a:lnSpc>
                <a:spcPct val="100000"/>
              </a:lnSpc>
              <a:spcBef>
                <a:spcPts val="331"/>
              </a:spcBef>
              <a:spcAft>
                <a:spcPts val="0"/>
              </a:spcAft>
              <a:buClr>
                <a:schemeClr val="dk1"/>
              </a:buClr>
              <a:buSzPts val="1700"/>
              <a:buChar char="•"/>
              <a:defRPr sz="1900"/>
            </a:lvl6pPr>
            <a:lvl7pPr indent="-336550" lvl="6" marL="3200400" algn="l">
              <a:lnSpc>
                <a:spcPct val="100000"/>
              </a:lnSpc>
              <a:spcBef>
                <a:spcPts val="331"/>
              </a:spcBef>
              <a:spcAft>
                <a:spcPts val="0"/>
              </a:spcAft>
              <a:buClr>
                <a:schemeClr val="dk1"/>
              </a:buClr>
              <a:buSzPts val="1700"/>
              <a:buChar char="•"/>
              <a:defRPr sz="1900"/>
            </a:lvl7pPr>
            <a:lvl8pPr indent="-336550" lvl="7" marL="3657600" algn="l">
              <a:lnSpc>
                <a:spcPct val="100000"/>
              </a:lnSpc>
              <a:spcBef>
                <a:spcPts val="331"/>
              </a:spcBef>
              <a:spcAft>
                <a:spcPts val="0"/>
              </a:spcAft>
              <a:buClr>
                <a:schemeClr val="dk1"/>
              </a:buClr>
              <a:buSzPts val="1700"/>
              <a:buChar char="•"/>
              <a:defRPr sz="1900"/>
            </a:lvl8pPr>
            <a:lvl9pPr indent="-336550" lvl="8" marL="4114800" algn="l">
              <a:lnSpc>
                <a:spcPct val="100000"/>
              </a:lnSpc>
              <a:spcBef>
                <a:spcPts val="331"/>
              </a:spcBef>
              <a:spcAft>
                <a:spcPts val="0"/>
              </a:spcAft>
              <a:buClr>
                <a:schemeClr val="dk1"/>
              </a:buClr>
              <a:buSzPts val="1700"/>
              <a:buChar char="•"/>
              <a:defRPr sz="1900"/>
            </a:lvl9pPr>
          </a:lstStyle>
          <a:p/>
        </p:txBody>
      </p:sp>
      <p:sp>
        <p:nvSpPr>
          <p:cNvPr id="130" name="Google Shape;130;g264fb4b1835_1_313"/>
          <p:cNvSpPr txBox="1"/>
          <p:nvPr>
            <p:ph idx="3" type="body"/>
          </p:nvPr>
        </p:nvSpPr>
        <p:spPr>
          <a:xfrm>
            <a:off x="6401435" y="1535471"/>
            <a:ext cx="5570243" cy="640048"/>
          </a:xfrm>
          <a:prstGeom prst="rect">
            <a:avLst/>
          </a:prstGeom>
          <a:noFill/>
          <a:ln>
            <a:noFill/>
          </a:ln>
        </p:spPr>
        <p:txBody>
          <a:bodyPr anchorCtr="0" anchor="b" bIns="55600" lIns="111225" spcFirstLastPara="1" rIns="111225" wrap="square" tIns="55600">
            <a:normAutofit/>
          </a:bodyPr>
          <a:lstStyle>
            <a:lvl1pPr indent="-228600" lvl="0" marL="457200" algn="l">
              <a:lnSpc>
                <a:spcPct val="100000"/>
              </a:lnSpc>
              <a:spcBef>
                <a:spcPts val="552"/>
              </a:spcBef>
              <a:spcAft>
                <a:spcPts val="0"/>
              </a:spcAft>
              <a:buClr>
                <a:schemeClr val="dk1"/>
              </a:buClr>
              <a:buSzPts val="2700"/>
              <a:buNone/>
              <a:defRPr b="1" sz="3000"/>
            </a:lvl1pPr>
            <a:lvl2pPr indent="-228600" lvl="1" marL="914400" algn="l">
              <a:lnSpc>
                <a:spcPct val="100000"/>
              </a:lnSpc>
              <a:spcBef>
                <a:spcPts val="441"/>
              </a:spcBef>
              <a:spcAft>
                <a:spcPts val="0"/>
              </a:spcAft>
              <a:buClr>
                <a:schemeClr val="dk1"/>
              </a:buClr>
              <a:buSzPts val="2200"/>
              <a:buNone/>
              <a:defRPr b="1" sz="2400"/>
            </a:lvl2pPr>
            <a:lvl3pPr indent="-228600" lvl="2" marL="1371600" algn="l">
              <a:lnSpc>
                <a:spcPct val="100000"/>
              </a:lnSpc>
              <a:spcBef>
                <a:spcPts val="441"/>
              </a:spcBef>
              <a:spcAft>
                <a:spcPts val="0"/>
              </a:spcAft>
              <a:buClr>
                <a:schemeClr val="dk1"/>
              </a:buClr>
              <a:buSzPts val="2000"/>
              <a:buNone/>
              <a:defRPr b="1" sz="2200"/>
            </a:lvl3pPr>
            <a:lvl4pPr indent="-228600" lvl="3" marL="1828800" algn="l">
              <a:lnSpc>
                <a:spcPct val="100000"/>
              </a:lnSpc>
              <a:spcBef>
                <a:spcPts val="331"/>
              </a:spcBef>
              <a:spcAft>
                <a:spcPts val="0"/>
              </a:spcAft>
              <a:buClr>
                <a:schemeClr val="dk1"/>
              </a:buClr>
              <a:buSzPts val="1700"/>
              <a:buNone/>
              <a:defRPr b="1" sz="1900"/>
            </a:lvl4pPr>
            <a:lvl5pPr indent="-228600" lvl="4" marL="2286000" algn="l">
              <a:lnSpc>
                <a:spcPct val="100000"/>
              </a:lnSpc>
              <a:spcBef>
                <a:spcPts val="331"/>
              </a:spcBef>
              <a:spcAft>
                <a:spcPts val="0"/>
              </a:spcAft>
              <a:buClr>
                <a:schemeClr val="dk1"/>
              </a:buClr>
              <a:buSzPts val="1700"/>
              <a:buNone/>
              <a:defRPr b="1" sz="1900"/>
            </a:lvl5pPr>
            <a:lvl6pPr indent="-228600" lvl="5" marL="2743200" algn="l">
              <a:lnSpc>
                <a:spcPct val="100000"/>
              </a:lnSpc>
              <a:spcBef>
                <a:spcPts val="331"/>
              </a:spcBef>
              <a:spcAft>
                <a:spcPts val="0"/>
              </a:spcAft>
              <a:buClr>
                <a:schemeClr val="dk1"/>
              </a:buClr>
              <a:buSzPts val="1700"/>
              <a:buNone/>
              <a:defRPr b="1" sz="1900"/>
            </a:lvl6pPr>
            <a:lvl7pPr indent="-228600" lvl="6" marL="3200400" algn="l">
              <a:lnSpc>
                <a:spcPct val="100000"/>
              </a:lnSpc>
              <a:spcBef>
                <a:spcPts val="331"/>
              </a:spcBef>
              <a:spcAft>
                <a:spcPts val="0"/>
              </a:spcAft>
              <a:buClr>
                <a:schemeClr val="dk1"/>
              </a:buClr>
              <a:buSzPts val="1700"/>
              <a:buNone/>
              <a:defRPr b="1" sz="1900"/>
            </a:lvl7pPr>
            <a:lvl8pPr indent="-228600" lvl="7" marL="3657600" algn="l">
              <a:lnSpc>
                <a:spcPct val="100000"/>
              </a:lnSpc>
              <a:spcBef>
                <a:spcPts val="331"/>
              </a:spcBef>
              <a:spcAft>
                <a:spcPts val="0"/>
              </a:spcAft>
              <a:buClr>
                <a:schemeClr val="dk1"/>
              </a:buClr>
              <a:buSzPts val="1700"/>
              <a:buNone/>
              <a:defRPr b="1" sz="1900"/>
            </a:lvl8pPr>
            <a:lvl9pPr indent="-228600" lvl="8" marL="4114800" algn="l">
              <a:lnSpc>
                <a:spcPct val="100000"/>
              </a:lnSpc>
              <a:spcBef>
                <a:spcPts val="331"/>
              </a:spcBef>
              <a:spcAft>
                <a:spcPts val="0"/>
              </a:spcAft>
              <a:buClr>
                <a:schemeClr val="dk1"/>
              </a:buClr>
              <a:buSzPts val="1700"/>
              <a:buNone/>
              <a:defRPr b="1" sz="1900"/>
            </a:lvl9pPr>
          </a:lstStyle>
          <a:p/>
        </p:txBody>
      </p:sp>
      <p:sp>
        <p:nvSpPr>
          <p:cNvPr id="131" name="Google Shape;131;g264fb4b1835_1_313"/>
          <p:cNvSpPr txBox="1"/>
          <p:nvPr>
            <p:ph idx="4" type="body"/>
          </p:nvPr>
        </p:nvSpPr>
        <p:spPr>
          <a:xfrm>
            <a:off x="6401435" y="2175383"/>
            <a:ext cx="5570243" cy="3952215"/>
          </a:xfrm>
          <a:prstGeom prst="rect">
            <a:avLst/>
          </a:prstGeom>
          <a:noFill/>
          <a:ln>
            <a:noFill/>
          </a:ln>
        </p:spPr>
        <p:txBody>
          <a:bodyPr anchorCtr="0" anchor="t" bIns="55600" lIns="111225" spcFirstLastPara="1" rIns="111225" wrap="square" tIns="55600">
            <a:normAutofit/>
          </a:bodyPr>
          <a:lstStyle>
            <a:lvl1pPr indent="-400050" lvl="0" marL="457200" algn="l">
              <a:lnSpc>
                <a:spcPct val="100000"/>
              </a:lnSpc>
              <a:spcBef>
                <a:spcPts val="552"/>
              </a:spcBef>
              <a:spcAft>
                <a:spcPts val="0"/>
              </a:spcAft>
              <a:buClr>
                <a:schemeClr val="dk1"/>
              </a:buClr>
              <a:buSzPts val="2700"/>
              <a:buChar char="•"/>
              <a:defRPr sz="3000"/>
            </a:lvl1pPr>
            <a:lvl2pPr indent="-368300" lvl="1" marL="914400" algn="l">
              <a:lnSpc>
                <a:spcPct val="100000"/>
              </a:lnSpc>
              <a:spcBef>
                <a:spcPts val="441"/>
              </a:spcBef>
              <a:spcAft>
                <a:spcPts val="0"/>
              </a:spcAft>
              <a:buClr>
                <a:schemeClr val="dk1"/>
              </a:buClr>
              <a:buSzPts val="2200"/>
              <a:buChar char="–"/>
              <a:defRPr sz="2400"/>
            </a:lvl2pPr>
            <a:lvl3pPr indent="-355600" lvl="2" marL="1371600" algn="l">
              <a:lnSpc>
                <a:spcPct val="100000"/>
              </a:lnSpc>
              <a:spcBef>
                <a:spcPts val="441"/>
              </a:spcBef>
              <a:spcAft>
                <a:spcPts val="0"/>
              </a:spcAft>
              <a:buClr>
                <a:schemeClr val="dk1"/>
              </a:buClr>
              <a:buSzPts val="2000"/>
              <a:buChar char="•"/>
              <a:defRPr sz="2200"/>
            </a:lvl3pPr>
            <a:lvl4pPr indent="-336550" lvl="3" marL="1828800" algn="l">
              <a:lnSpc>
                <a:spcPct val="100000"/>
              </a:lnSpc>
              <a:spcBef>
                <a:spcPts val="331"/>
              </a:spcBef>
              <a:spcAft>
                <a:spcPts val="0"/>
              </a:spcAft>
              <a:buClr>
                <a:schemeClr val="dk1"/>
              </a:buClr>
              <a:buSzPts val="1700"/>
              <a:buChar char="–"/>
              <a:defRPr sz="1900"/>
            </a:lvl4pPr>
            <a:lvl5pPr indent="-336550" lvl="4" marL="2286000" algn="l">
              <a:lnSpc>
                <a:spcPct val="100000"/>
              </a:lnSpc>
              <a:spcBef>
                <a:spcPts val="331"/>
              </a:spcBef>
              <a:spcAft>
                <a:spcPts val="0"/>
              </a:spcAft>
              <a:buClr>
                <a:schemeClr val="dk1"/>
              </a:buClr>
              <a:buSzPts val="1700"/>
              <a:buChar char="»"/>
              <a:defRPr sz="1900"/>
            </a:lvl5pPr>
            <a:lvl6pPr indent="-336550" lvl="5" marL="2743200" algn="l">
              <a:lnSpc>
                <a:spcPct val="100000"/>
              </a:lnSpc>
              <a:spcBef>
                <a:spcPts val="331"/>
              </a:spcBef>
              <a:spcAft>
                <a:spcPts val="0"/>
              </a:spcAft>
              <a:buClr>
                <a:schemeClr val="dk1"/>
              </a:buClr>
              <a:buSzPts val="1700"/>
              <a:buChar char="•"/>
              <a:defRPr sz="1900"/>
            </a:lvl6pPr>
            <a:lvl7pPr indent="-336550" lvl="6" marL="3200400" algn="l">
              <a:lnSpc>
                <a:spcPct val="100000"/>
              </a:lnSpc>
              <a:spcBef>
                <a:spcPts val="331"/>
              </a:spcBef>
              <a:spcAft>
                <a:spcPts val="0"/>
              </a:spcAft>
              <a:buClr>
                <a:schemeClr val="dk1"/>
              </a:buClr>
              <a:buSzPts val="1700"/>
              <a:buChar char="•"/>
              <a:defRPr sz="1900"/>
            </a:lvl7pPr>
            <a:lvl8pPr indent="-336550" lvl="7" marL="3657600" algn="l">
              <a:lnSpc>
                <a:spcPct val="100000"/>
              </a:lnSpc>
              <a:spcBef>
                <a:spcPts val="331"/>
              </a:spcBef>
              <a:spcAft>
                <a:spcPts val="0"/>
              </a:spcAft>
              <a:buClr>
                <a:schemeClr val="dk1"/>
              </a:buClr>
              <a:buSzPts val="1700"/>
              <a:buChar char="•"/>
              <a:defRPr sz="1900"/>
            </a:lvl8pPr>
            <a:lvl9pPr indent="-336550" lvl="8" marL="4114800" algn="l">
              <a:lnSpc>
                <a:spcPct val="100000"/>
              </a:lnSpc>
              <a:spcBef>
                <a:spcPts val="331"/>
              </a:spcBef>
              <a:spcAft>
                <a:spcPts val="0"/>
              </a:spcAft>
              <a:buClr>
                <a:schemeClr val="dk1"/>
              </a:buClr>
              <a:buSzPts val="1700"/>
              <a:buChar char="•"/>
              <a:defRPr sz="1900"/>
            </a:lvl9pPr>
          </a:lstStyle>
          <a:p/>
        </p:txBody>
      </p:sp>
      <p:sp>
        <p:nvSpPr>
          <p:cNvPr id="132" name="Google Shape;132;g264fb4b1835_1_313"/>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33" name="Google Shape;133;g264fb4b1835_1_313"/>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34" name="Google Shape;134;g264fb4b1835_1_313"/>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g264fb4b1835_1_322"/>
          <p:cNvSpPr txBox="1"/>
          <p:nvPr>
            <p:ph type="title"/>
          </p:nvPr>
        </p:nvSpPr>
        <p:spPr>
          <a:xfrm>
            <a:off x="630082" y="273118"/>
            <a:ext cx="4145952" cy="1162169"/>
          </a:xfrm>
          <a:prstGeom prst="rect">
            <a:avLst/>
          </a:prstGeom>
          <a:noFill/>
          <a:ln>
            <a:noFill/>
          </a:ln>
        </p:spPr>
        <p:txBody>
          <a:bodyPr anchorCtr="0" anchor="b" bIns="55600" lIns="111225" spcFirstLastPara="1" rIns="111225" wrap="square" tIns="55600">
            <a:normAutofit/>
          </a:bodyPr>
          <a:lstStyle>
            <a:lvl1pPr lvl="0" algn="l">
              <a:lnSpc>
                <a:spcPct val="100000"/>
              </a:lnSpc>
              <a:spcBef>
                <a:spcPts val="0"/>
              </a:spcBef>
              <a:spcAft>
                <a:spcPts val="0"/>
              </a:spcAft>
              <a:buClr>
                <a:schemeClr val="dk1"/>
              </a:buClr>
              <a:buSzPts val="2200"/>
              <a:buFont typeface="Calibri"/>
              <a:buNone/>
              <a:defRPr b="1" sz="2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37" name="Google Shape;137;g264fb4b1835_1_322"/>
          <p:cNvSpPr txBox="1"/>
          <p:nvPr>
            <p:ph idx="1" type="body"/>
          </p:nvPr>
        </p:nvSpPr>
        <p:spPr>
          <a:xfrm>
            <a:off x="4926872" y="273120"/>
            <a:ext cx="7044562" cy="5854655"/>
          </a:xfrm>
          <a:prstGeom prst="rect">
            <a:avLst/>
          </a:prstGeom>
          <a:noFill/>
          <a:ln>
            <a:noFill/>
          </a:ln>
        </p:spPr>
        <p:txBody>
          <a:bodyPr anchorCtr="0" anchor="t" bIns="55600" lIns="111225" spcFirstLastPara="1" rIns="111225" wrap="square" tIns="55600">
            <a:normAutofit/>
          </a:bodyPr>
          <a:lstStyle>
            <a:lvl1pPr indent="-450850" lvl="0" marL="457200" algn="l">
              <a:lnSpc>
                <a:spcPct val="100000"/>
              </a:lnSpc>
              <a:spcBef>
                <a:spcPts val="773"/>
              </a:spcBef>
              <a:spcAft>
                <a:spcPts val="0"/>
              </a:spcAft>
              <a:buClr>
                <a:schemeClr val="dk1"/>
              </a:buClr>
              <a:buSzPts val="3500"/>
              <a:buChar char="•"/>
              <a:defRPr sz="3900"/>
            </a:lvl1pPr>
            <a:lvl2pPr indent="-425450" lvl="1" marL="914400" algn="l">
              <a:lnSpc>
                <a:spcPct val="100000"/>
              </a:lnSpc>
              <a:spcBef>
                <a:spcPts val="662"/>
              </a:spcBef>
              <a:spcAft>
                <a:spcPts val="0"/>
              </a:spcAft>
              <a:buClr>
                <a:schemeClr val="dk1"/>
              </a:buClr>
              <a:buSzPts val="3100"/>
              <a:buChar char="–"/>
              <a:defRPr sz="3400"/>
            </a:lvl2pPr>
            <a:lvl3pPr indent="-400050" lvl="2" marL="1371600" algn="l">
              <a:lnSpc>
                <a:spcPct val="100000"/>
              </a:lnSpc>
              <a:spcBef>
                <a:spcPts val="552"/>
              </a:spcBef>
              <a:spcAft>
                <a:spcPts val="0"/>
              </a:spcAft>
              <a:buClr>
                <a:schemeClr val="dk1"/>
              </a:buClr>
              <a:buSzPts val="2700"/>
              <a:buChar char="•"/>
              <a:defRPr sz="3000"/>
            </a:lvl3pPr>
            <a:lvl4pPr indent="-368300" lvl="3" marL="1828800" algn="l">
              <a:lnSpc>
                <a:spcPct val="100000"/>
              </a:lnSpc>
              <a:spcBef>
                <a:spcPts val="441"/>
              </a:spcBef>
              <a:spcAft>
                <a:spcPts val="0"/>
              </a:spcAft>
              <a:buClr>
                <a:schemeClr val="dk1"/>
              </a:buClr>
              <a:buSzPts val="2200"/>
              <a:buChar char="–"/>
              <a:defRPr sz="2400"/>
            </a:lvl4pPr>
            <a:lvl5pPr indent="-368300" lvl="4" marL="2286000" algn="l">
              <a:lnSpc>
                <a:spcPct val="100000"/>
              </a:lnSpc>
              <a:spcBef>
                <a:spcPts val="441"/>
              </a:spcBef>
              <a:spcAft>
                <a:spcPts val="0"/>
              </a:spcAft>
              <a:buClr>
                <a:schemeClr val="dk1"/>
              </a:buClr>
              <a:buSzPts val="2200"/>
              <a:buChar char="»"/>
              <a:defRPr sz="2400"/>
            </a:lvl5pPr>
            <a:lvl6pPr indent="-368300" lvl="5" marL="2743200" algn="l">
              <a:lnSpc>
                <a:spcPct val="100000"/>
              </a:lnSpc>
              <a:spcBef>
                <a:spcPts val="441"/>
              </a:spcBef>
              <a:spcAft>
                <a:spcPts val="0"/>
              </a:spcAft>
              <a:buClr>
                <a:schemeClr val="dk1"/>
              </a:buClr>
              <a:buSzPts val="2200"/>
              <a:buChar char="•"/>
              <a:defRPr sz="2400"/>
            </a:lvl6pPr>
            <a:lvl7pPr indent="-368300" lvl="6" marL="3200400" algn="l">
              <a:lnSpc>
                <a:spcPct val="100000"/>
              </a:lnSpc>
              <a:spcBef>
                <a:spcPts val="441"/>
              </a:spcBef>
              <a:spcAft>
                <a:spcPts val="0"/>
              </a:spcAft>
              <a:buClr>
                <a:schemeClr val="dk1"/>
              </a:buClr>
              <a:buSzPts val="2200"/>
              <a:buChar char="•"/>
              <a:defRPr sz="2400"/>
            </a:lvl7pPr>
            <a:lvl8pPr indent="-368300" lvl="7" marL="3657600" algn="l">
              <a:lnSpc>
                <a:spcPct val="100000"/>
              </a:lnSpc>
              <a:spcBef>
                <a:spcPts val="441"/>
              </a:spcBef>
              <a:spcAft>
                <a:spcPts val="0"/>
              </a:spcAft>
              <a:buClr>
                <a:schemeClr val="dk1"/>
              </a:buClr>
              <a:buSzPts val="2200"/>
              <a:buChar char="•"/>
              <a:defRPr sz="2400"/>
            </a:lvl8pPr>
            <a:lvl9pPr indent="-368300" lvl="8" marL="4114800" algn="l">
              <a:lnSpc>
                <a:spcPct val="100000"/>
              </a:lnSpc>
              <a:spcBef>
                <a:spcPts val="441"/>
              </a:spcBef>
              <a:spcAft>
                <a:spcPts val="0"/>
              </a:spcAft>
              <a:buClr>
                <a:schemeClr val="dk1"/>
              </a:buClr>
              <a:buSzPts val="2200"/>
              <a:buChar char="•"/>
              <a:defRPr sz="2400"/>
            </a:lvl9pPr>
          </a:lstStyle>
          <a:p/>
        </p:txBody>
      </p:sp>
      <p:sp>
        <p:nvSpPr>
          <p:cNvPr id="138" name="Google Shape;138;g264fb4b1835_1_322"/>
          <p:cNvSpPr txBox="1"/>
          <p:nvPr>
            <p:ph idx="2" type="body"/>
          </p:nvPr>
        </p:nvSpPr>
        <p:spPr>
          <a:xfrm>
            <a:off x="630082" y="1435436"/>
            <a:ext cx="4145952" cy="4691886"/>
          </a:xfrm>
          <a:prstGeom prst="rect">
            <a:avLst/>
          </a:prstGeom>
          <a:noFill/>
          <a:ln>
            <a:noFill/>
          </a:ln>
        </p:spPr>
        <p:txBody>
          <a:bodyPr anchorCtr="0" anchor="t" bIns="55600" lIns="111225" spcFirstLastPara="1" rIns="111225" wrap="square" tIns="55600">
            <a:normAutofit/>
          </a:bodyPr>
          <a:lstStyle>
            <a:lvl1pPr indent="-228600" lvl="0" marL="457200" algn="l">
              <a:lnSpc>
                <a:spcPct val="100000"/>
              </a:lnSpc>
              <a:spcBef>
                <a:spcPts val="331"/>
              </a:spcBef>
              <a:spcAft>
                <a:spcPts val="0"/>
              </a:spcAft>
              <a:buClr>
                <a:schemeClr val="dk1"/>
              </a:buClr>
              <a:buSzPts val="1600"/>
              <a:buNone/>
              <a:defRPr sz="1800"/>
            </a:lvl1pPr>
            <a:lvl2pPr indent="-228600" lvl="1" marL="914400" algn="l">
              <a:lnSpc>
                <a:spcPct val="100000"/>
              </a:lnSpc>
              <a:spcBef>
                <a:spcPts val="331"/>
              </a:spcBef>
              <a:spcAft>
                <a:spcPts val="0"/>
              </a:spcAft>
              <a:buClr>
                <a:schemeClr val="dk1"/>
              </a:buClr>
              <a:buSzPts val="1300"/>
              <a:buNone/>
              <a:defRPr sz="1400"/>
            </a:lvl2pPr>
            <a:lvl3pPr indent="-228600" lvl="2" marL="1371600" algn="l">
              <a:lnSpc>
                <a:spcPct val="100000"/>
              </a:lnSpc>
              <a:spcBef>
                <a:spcPts val="221"/>
              </a:spcBef>
              <a:spcAft>
                <a:spcPts val="0"/>
              </a:spcAft>
              <a:buClr>
                <a:schemeClr val="dk1"/>
              </a:buClr>
              <a:buSzPts val="1100"/>
              <a:buNone/>
              <a:defRPr sz="1200"/>
            </a:lvl3pPr>
            <a:lvl4pPr indent="-228600" lvl="3" marL="1828800" algn="l">
              <a:lnSpc>
                <a:spcPct val="100000"/>
              </a:lnSpc>
              <a:spcBef>
                <a:spcPts val="221"/>
              </a:spcBef>
              <a:spcAft>
                <a:spcPts val="0"/>
              </a:spcAft>
              <a:buClr>
                <a:schemeClr val="dk1"/>
              </a:buClr>
              <a:buSzPts val="1000"/>
              <a:buNone/>
              <a:defRPr sz="1100"/>
            </a:lvl4pPr>
            <a:lvl5pPr indent="-228600" lvl="4" marL="2286000" algn="l">
              <a:lnSpc>
                <a:spcPct val="100000"/>
              </a:lnSpc>
              <a:spcBef>
                <a:spcPts val="221"/>
              </a:spcBef>
              <a:spcAft>
                <a:spcPts val="0"/>
              </a:spcAft>
              <a:buClr>
                <a:schemeClr val="dk1"/>
              </a:buClr>
              <a:buSzPts val="1000"/>
              <a:buNone/>
              <a:defRPr sz="1100"/>
            </a:lvl5pPr>
            <a:lvl6pPr indent="-228600" lvl="5" marL="2743200" algn="l">
              <a:lnSpc>
                <a:spcPct val="100000"/>
              </a:lnSpc>
              <a:spcBef>
                <a:spcPts val="221"/>
              </a:spcBef>
              <a:spcAft>
                <a:spcPts val="0"/>
              </a:spcAft>
              <a:buClr>
                <a:schemeClr val="dk1"/>
              </a:buClr>
              <a:buSzPts val="1000"/>
              <a:buNone/>
              <a:defRPr sz="1100"/>
            </a:lvl6pPr>
            <a:lvl7pPr indent="-228600" lvl="6" marL="3200400" algn="l">
              <a:lnSpc>
                <a:spcPct val="100000"/>
              </a:lnSpc>
              <a:spcBef>
                <a:spcPts val="221"/>
              </a:spcBef>
              <a:spcAft>
                <a:spcPts val="0"/>
              </a:spcAft>
              <a:buClr>
                <a:schemeClr val="dk1"/>
              </a:buClr>
              <a:buSzPts val="1000"/>
              <a:buNone/>
              <a:defRPr sz="1100"/>
            </a:lvl7pPr>
            <a:lvl8pPr indent="-228600" lvl="7" marL="3657600" algn="l">
              <a:lnSpc>
                <a:spcPct val="100000"/>
              </a:lnSpc>
              <a:spcBef>
                <a:spcPts val="221"/>
              </a:spcBef>
              <a:spcAft>
                <a:spcPts val="0"/>
              </a:spcAft>
              <a:buClr>
                <a:schemeClr val="dk1"/>
              </a:buClr>
              <a:buSzPts val="1000"/>
              <a:buNone/>
              <a:defRPr sz="1100"/>
            </a:lvl8pPr>
            <a:lvl9pPr indent="-228600" lvl="8" marL="4114800" algn="l">
              <a:lnSpc>
                <a:spcPct val="100000"/>
              </a:lnSpc>
              <a:spcBef>
                <a:spcPts val="221"/>
              </a:spcBef>
              <a:spcAft>
                <a:spcPts val="0"/>
              </a:spcAft>
              <a:buClr>
                <a:schemeClr val="dk1"/>
              </a:buClr>
              <a:buSzPts val="1000"/>
              <a:buNone/>
              <a:defRPr sz="1100"/>
            </a:lvl9pPr>
          </a:lstStyle>
          <a:p/>
        </p:txBody>
      </p:sp>
      <p:sp>
        <p:nvSpPr>
          <p:cNvPr id="139" name="Google Shape;139;g264fb4b1835_1_322"/>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0" name="Google Shape;140;g264fb4b1835_1_322"/>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1" name="Google Shape;141;g264fb4b1835_1_322"/>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0"/>
          <p:cNvSpPr txBox="1"/>
          <p:nvPr>
            <p:ph type="ctrTitle"/>
          </p:nvPr>
        </p:nvSpPr>
        <p:spPr>
          <a:xfrm>
            <a:off x="945118" y="2130924"/>
            <a:ext cx="10711340" cy="1470365"/>
          </a:xfrm>
          <a:prstGeom prst="rect">
            <a:avLst/>
          </a:prstGeom>
          <a:noFill/>
          <a:ln>
            <a:noFill/>
          </a:ln>
        </p:spPr>
        <p:txBody>
          <a:bodyPr anchorCtr="0" anchor="ctr" bIns="50425" lIns="100875" spcFirstLastPara="1" rIns="100875" wrap="square" tIns="50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0"/>
          <p:cNvSpPr txBox="1"/>
          <p:nvPr>
            <p:ph idx="1" type="subTitle"/>
          </p:nvPr>
        </p:nvSpPr>
        <p:spPr>
          <a:xfrm>
            <a:off x="1890239" y="3887100"/>
            <a:ext cx="8821103" cy="1753006"/>
          </a:xfrm>
          <a:prstGeom prst="rect">
            <a:avLst/>
          </a:prstGeom>
          <a:noFill/>
          <a:ln>
            <a:noFill/>
          </a:ln>
        </p:spPr>
        <p:txBody>
          <a:bodyPr anchorCtr="0" anchor="t" bIns="50425" lIns="100875" spcFirstLastPara="1" rIns="100875" wrap="square" tIns="50425">
            <a:normAutofit/>
          </a:bodyPr>
          <a:lstStyle>
            <a:lvl1pPr lvl="0" algn="ctr">
              <a:lnSpc>
                <a:spcPct val="100000"/>
              </a:lnSpc>
              <a:spcBef>
                <a:spcPts val="706"/>
              </a:spcBef>
              <a:spcAft>
                <a:spcPts val="0"/>
              </a:spcAft>
              <a:buClr>
                <a:srgbClr val="888888"/>
              </a:buClr>
              <a:buSzPts val="3200"/>
              <a:buNone/>
              <a:defRPr>
                <a:solidFill>
                  <a:srgbClr val="888888"/>
                </a:solidFill>
              </a:defRPr>
            </a:lvl1pPr>
            <a:lvl2pPr lvl="1" algn="ctr">
              <a:lnSpc>
                <a:spcPct val="100000"/>
              </a:lnSpc>
              <a:spcBef>
                <a:spcPts val="618"/>
              </a:spcBef>
              <a:spcAft>
                <a:spcPts val="0"/>
              </a:spcAft>
              <a:buClr>
                <a:srgbClr val="888888"/>
              </a:buClr>
              <a:buSzPts val="2800"/>
              <a:buNone/>
              <a:defRPr>
                <a:solidFill>
                  <a:srgbClr val="888888"/>
                </a:solidFill>
              </a:defRPr>
            </a:lvl2pPr>
            <a:lvl3pPr lvl="2" algn="ctr">
              <a:lnSpc>
                <a:spcPct val="100000"/>
              </a:lnSpc>
              <a:spcBef>
                <a:spcPts val="530"/>
              </a:spcBef>
              <a:spcAft>
                <a:spcPts val="0"/>
              </a:spcAft>
              <a:buClr>
                <a:srgbClr val="888888"/>
              </a:buClr>
              <a:buSzPts val="2400"/>
              <a:buNone/>
              <a:defRPr>
                <a:solidFill>
                  <a:srgbClr val="888888"/>
                </a:solidFill>
              </a:defRPr>
            </a:lvl3pPr>
            <a:lvl4pPr lvl="3" algn="ctr">
              <a:lnSpc>
                <a:spcPct val="100000"/>
              </a:lnSpc>
              <a:spcBef>
                <a:spcPts val="441"/>
              </a:spcBef>
              <a:spcAft>
                <a:spcPts val="0"/>
              </a:spcAft>
              <a:buClr>
                <a:srgbClr val="888888"/>
              </a:buClr>
              <a:buSzPts val="2000"/>
              <a:buNone/>
              <a:defRPr>
                <a:solidFill>
                  <a:srgbClr val="888888"/>
                </a:solidFill>
              </a:defRPr>
            </a:lvl4pPr>
            <a:lvl5pPr lvl="4" algn="ctr">
              <a:lnSpc>
                <a:spcPct val="100000"/>
              </a:lnSpc>
              <a:spcBef>
                <a:spcPts val="441"/>
              </a:spcBef>
              <a:spcAft>
                <a:spcPts val="0"/>
              </a:spcAft>
              <a:buClr>
                <a:srgbClr val="888888"/>
              </a:buClr>
              <a:buSzPts val="2000"/>
              <a:buNone/>
              <a:defRPr>
                <a:solidFill>
                  <a:srgbClr val="888888"/>
                </a:solidFill>
              </a:defRPr>
            </a:lvl5pPr>
            <a:lvl6pPr lvl="5" algn="ctr">
              <a:lnSpc>
                <a:spcPct val="100000"/>
              </a:lnSpc>
              <a:spcBef>
                <a:spcPts val="441"/>
              </a:spcBef>
              <a:spcAft>
                <a:spcPts val="0"/>
              </a:spcAft>
              <a:buClr>
                <a:srgbClr val="888888"/>
              </a:buClr>
              <a:buSzPts val="2000"/>
              <a:buNone/>
              <a:defRPr>
                <a:solidFill>
                  <a:srgbClr val="888888"/>
                </a:solidFill>
              </a:defRPr>
            </a:lvl6pPr>
            <a:lvl7pPr lvl="6" algn="ctr">
              <a:lnSpc>
                <a:spcPct val="100000"/>
              </a:lnSpc>
              <a:spcBef>
                <a:spcPts val="441"/>
              </a:spcBef>
              <a:spcAft>
                <a:spcPts val="0"/>
              </a:spcAft>
              <a:buClr>
                <a:srgbClr val="888888"/>
              </a:buClr>
              <a:buSzPts val="2000"/>
              <a:buNone/>
              <a:defRPr>
                <a:solidFill>
                  <a:srgbClr val="888888"/>
                </a:solidFill>
              </a:defRPr>
            </a:lvl7pPr>
            <a:lvl8pPr lvl="7" algn="ctr">
              <a:lnSpc>
                <a:spcPct val="100000"/>
              </a:lnSpc>
              <a:spcBef>
                <a:spcPts val="441"/>
              </a:spcBef>
              <a:spcAft>
                <a:spcPts val="0"/>
              </a:spcAft>
              <a:buClr>
                <a:srgbClr val="888888"/>
              </a:buClr>
              <a:buSzPts val="2000"/>
              <a:buNone/>
              <a:defRPr>
                <a:solidFill>
                  <a:srgbClr val="888888"/>
                </a:solidFill>
              </a:defRPr>
            </a:lvl8pPr>
            <a:lvl9pPr lvl="8" algn="ctr">
              <a:lnSpc>
                <a:spcPct val="100000"/>
              </a:lnSpc>
              <a:spcBef>
                <a:spcPts val="441"/>
              </a:spcBef>
              <a:spcAft>
                <a:spcPts val="0"/>
              </a:spcAft>
              <a:buClr>
                <a:srgbClr val="888888"/>
              </a:buClr>
              <a:buSzPts val="2000"/>
              <a:buNone/>
              <a:defRPr>
                <a:solidFill>
                  <a:srgbClr val="888888"/>
                </a:solidFill>
              </a:defRPr>
            </a:lvl9pPr>
          </a:lstStyle>
          <a:p/>
        </p:txBody>
      </p:sp>
      <p:sp>
        <p:nvSpPr>
          <p:cNvPr id="25" name="Google Shape;25;p30"/>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g264fb4b1835_1_329"/>
          <p:cNvSpPr txBox="1"/>
          <p:nvPr>
            <p:ph type="title"/>
          </p:nvPr>
        </p:nvSpPr>
        <p:spPr>
          <a:xfrm>
            <a:off x="2470001" y="4801726"/>
            <a:ext cx="7560945" cy="567131"/>
          </a:xfrm>
          <a:prstGeom prst="rect">
            <a:avLst/>
          </a:prstGeom>
          <a:noFill/>
          <a:ln>
            <a:noFill/>
          </a:ln>
        </p:spPr>
        <p:txBody>
          <a:bodyPr anchorCtr="0" anchor="b" bIns="55600" lIns="111225" spcFirstLastPara="1" rIns="111225" wrap="square" tIns="55600">
            <a:normAutofit/>
          </a:bodyPr>
          <a:lstStyle>
            <a:lvl1pPr lvl="0" algn="l">
              <a:lnSpc>
                <a:spcPct val="100000"/>
              </a:lnSpc>
              <a:spcBef>
                <a:spcPts val="0"/>
              </a:spcBef>
              <a:spcAft>
                <a:spcPts val="0"/>
              </a:spcAft>
              <a:buClr>
                <a:schemeClr val="dk1"/>
              </a:buClr>
              <a:buSzPts val="2200"/>
              <a:buFont typeface="Calibri"/>
              <a:buNone/>
              <a:defRPr b="1" sz="24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4" name="Google Shape;144;g264fb4b1835_1_329"/>
          <p:cNvSpPr/>
          <p:nvPr>
            <p:ph idx="2" type="pic"/>
          </p:nvPr>
        </p:nvSpPr>
        <p:spPr>
          <a:xfrm>
            <a:off x="2470001" y="612923"/>
            <a:ext cx="7560945" cy="4115753"/>
          </a:xfrm>
          <a:prstGeom prst="rect">
            <a:avLst/>
          </a:prstGeom>
          <a:noFill/>
          <a:ln>
            <a:noFill/>
          </a:ln>
        </p:spPr>
      </p:sp>
      <p:sp>
        <p:nvSpPr>
          <p:cNvPr id="145" name="Google Shape;145;g264fb4b1835_1_329"/>
          <p:cNvSpPr txBox="1"/>
          <p:nvPr>
            <p:ph idx="1" type="body"/>
          </p:nvPr>
        </p:nvSpPr>
        <p:spPr>
          <a:xfrm>
            <a:off x="2470001" y="5368591"/>
            <a:ext cx="7560945" cy="804786"/>
          </a:xfrm>
          <a:prstGeom prst="rect">
            <a:avLst/>
          </a:prstGeom>
          <a:noFill/>
          <a:ln>
            <a:noFill/>
          </a:ln>
        </p:spPr>
        <p:txBody>
          <a:bodyPr anchorCtr="0" anchor="t" bIns="55600" lIns="111225" spcFirstLastPara="1" rIns="111225" wrap="square" tIns="55600">
            <a:normAutofit/>
          </a:bodyPr>
          <a:lstStyle>
            <a:lvl1pPr indent="-228600" lvl="0" marL="457200" algn="l">
              <a:lnSpc>
                <a:spcPct val="100000"/>
              </a:lnSpc>
              <a:spcBef>
                <a:spcPts val="331"/>
              </a:spcBef>
              <a:spcAft>
                <a:spcPts val="0"/>
              </a:spcAft>
              <a:buClr>
                <a:schemeClr val="dk1"/>
              </a:buClr>
              <a:buSzPts val="1600"/>
              <a:buNone/>
              <a:defRPr sz="1800"/>
            </a:lvl1pPr>
            <a:lvl2pPr indent="-228600" lvl="1" marL="914400" algn="l">
              <a:lnSpc>
                <a:spcPct val="100000"/>
              </a:lnSpc>
              <a:spcBef>
                <a:spcPts val="331"/>
              </a:spcBef>
              <a:spcAft>
                <a:spcPts val="0"/>
              </a:spcAft>
              <a:buClr>
                <a:schemeClr val="dk1"/>
              </a:buClr>
              <a:buSzPts val="1300"/>
              <a:buNone/>
              <a:defRPr sz="1400"/>
            </a:lvl2pPr>
            <a:lvl3pPr indent="-228600" lvl="2" marL="1371600" algn="l">
              <a:lnSpc>
                <a:spcPct val="100000"/>
              </a:lnSpc>
              <a:spcBef>
                <a:spcPts val="221"/>
              </a:spcBef>
              <a:spcAft>
                <a:spcPts val="0"/>
              </a:spcAft>
              <a:buClr>
                <a:schemeClr val="dk1"/>
              </a:buClr>
              <a:buSzPts val="1100"/>
              <a:buNone/>
              <a:defRPr sz="1200"/>
            </a:lvl3pPr>
            <a:lvl4pPr indent="-228600" lvl="3" marL="1828800" algn="l">
              <a:lnSpc>
                <a:spcPct val="100000"/>
              </a:lnSpc>
              <a:spcBef>
                <a:spcPts val="221"/>
              </a:spcBef>
              <a:spcAft>
                <a:spcPts val="0"/>
              </a:spcAft>
              <a:buClr>
                <a:schemeClr val="dk1"/>
              </a:buClr>
              <a:buSzPts val="1000"/>
              <a:buNone/>
              <a:defRPr sz="1100"/>
            </a:lvl4pPr>
            <a:lvl5pPr indent="-228600" lvl="4" marL="2286000" algn="l">
              <a:lnSpc>
                <a:spcPct val="100000"/>
              </a:lnSpc>
              <a:spcBef>
                <a:spcPts val="221"/>
              </a:spcBef>
              <a:spcAft>
                <a:spcPts val="0"/>
              </a:spcAft>
              <a:buClr>
                <a:schemeClr val="dk1"/>
              </a:buClr>
              <a:buSzPts val="1000"/>
              <a:buNone/>
              <a:defRPr sz="1100"/>
            </a:lvl5pPr>
            <a:lvl6pPr indent="-228600" lvl="5" marL="2743200" algn="l">
              <a:lnSpc>
                <a:spcPct val="100000"/>
              </a:lnSpc>
              <a:spcBef>
                <a:spcPts val="221"/>
              </a:spcBef>
              <a:spcAft>
                <a:spcPts val="0"/>
              </a:spcAft>
              <a:buClr>
                <a:schemeClr val="dk1"/>
              </a:buClr>
              <a:buSzPts val="1000"/>
              <a:buNone/>
              <a:defRPr sz="1100"/>
            </a:lvl6pPr>
            <a:lvl7pPr indent="-228600" lvl="6" marL="3200400" algn="l">
              <a:lnSpc>
                <a:spcPct val="100000"/>
              </a:lnSpc>
              <a:spcBef>
                <a:spcPts val="221"/>
              </a:spcBef>
              <a:spcAft>
                <a:spcPts val="0"/>
              </a:spcAft>
              <a:buClr>
                <a:schemeClr val="dk1"/>
              </a:buClr>
              <a:buSzPts val="1000"/>
              <a:buNone/>
              <a:defRPr sz="1100"/>
            </a:lvl7pPr>
            <a:lvl8pPr indent="-228600" lvl="7" marL="3657600" algn="l">
              <a:lnSpc>
                <a:spcPct val="100000"/>
              </a:lnSpc>
              <a:spcBef>
                <a:spcPts val="221"/>
              </a:spcBef>
              <a:spcAft>
                <a:spcPts val="0"/>
              </a:spcAft>
              <a:buClr>
                <a:schemeClr val="dk1"/>
              </a:buClr>
              <a:buSzPts val="1000"/>
              <a:buNone/>
              <a:defRPr sz="1100"/>
            </a:lvl8pPr>
            <a:lvl9pPr indent="-228600" lvl="8" marL="4114800" algn="l">
              <a:lnSpc>
                <a:spcPct val="100000"/>
              </a:lnSpc>
              <a:spcBef>
                <a:spcPts val="221"/>
              </a:spcBef>
              <a:spcAft>
                <a:spcPts val="0"/>
              </a:spcAft>
              <a:buClr>
                <a:schemeClr val="dk1"/>
              </a:buClr>
              <a:buSzPts val="1000"/>
              <a:buNone/>
              <a:defRPr sz="1100"/>
            </a:lvl9pPr>
          </a:lstStyle>
          <a:p/>
        </p:txBody>
      </p:sp>
      <p:sp>
        <p:nvSpPr>
          <p:cNvPr id="146" name="Google Shape;146;g264fb4b1835_1_329"/>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7" name="Google Shape;147;g264fb4b1835_1_329"/>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48" name="Google Shape;148;g264fb4b1835_1_329"/>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g264fb4b1835_1_336"/>
          <p:cNvSpPr txBox="1"/>
          <p:nvPr>
            <p:ph type="title"/>
          </p:nvPr>
        </p:nvSpPr>
        <p:spPr>
          <a:xfrm>
            <a:off x="630081" y="274709"/>
            <a:ext cx="11341418" cy="1143265"/>
          </a:xfrm>
          <a:prstGeom prst="rect">
            <a:avLst/>
          </a:prstGeom>
          <a:noFill/>
          <a:ln>
            <a:noFill/>
          </a:ln>
        </p:spPr>
        <p:txBody>
          <a:bodyPr anchorCtr="0" anchor="ctr" bIns="55600" lIns="111225" spcFirstLastPara="1" rIns="111225" wrap="square" tIns="55600">
            <a:normAutofit/>
          </a:bodyPr>
          <a:lstStyle>
            <a:lvl1pPr lvl="0" algn="ctr">
              <a:lnSpc>
                <a:spcPct val="100000"/>
              </a:lnSpc>
              <a:spcBef>
                <a:spcPts val="0"/>
              </a:spcBef>
              <a:spcAft>
                <a:spcPts val="0"/>
              </a:spcAft>
              <a:buClr>
                <a:schemeClr val="dk1"/>
              </a:buClr>
              <a:buSzPts val="15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1" name="Google Shape;151;g264fb4b1835_1_336"/>
          <p:cNvSpPr txBox="1"/>
          <p:nvPr>
            <p:ph idx="1" type="body"/>
          </p:nvPr>
        </p:nvSpPr>
        <p:spPr>
          <a:xfrm rot="5400000">
            <a:off x="4037227" y="-1806560"/>
            <a:ext cx="4527148" cy="11341418"/>
          </a:xfrm>
          <a:prstGeom prst="rect">
            <a:avLst/>
          </a:prstGeom>
          <a:noFill/>
          <a:ln>
            <a:noFill/>
          </a:ln>
        </p:spPr>
        <p:txBody>
          <a:bodyPr anchorCtr="0" anchor="t" bIns="55600" lIns="111225" spcFirstLastPara="1" rIns="111225" wrap="square" tIns="55600">
            <a:normAutofit/>
          </a:bodyPr>
          <a:lstStyle>
            <a:lvl1pPr indent="-323850" lvl="0" marL="457200" algn="l">
              <a:lnSpc>
                <a:spcPct val="100000"/>
              </a:lnSpc>
              <a:spcBef>
                <a:spcPts val="331"/>
              </a:spcBef>
              <a:spcAft>
                <a:spcPts val="0"/>
              </a:spcAft>
              <a:buClr>
                <a:schemeClr val="dk1"/>
              </a:buClr>
              <a:buSzPts val="1500"/>
              <a:buChar char="•"/>
              <a:defRPr/>
            </a:lvl1pPr>
            <a:lvl2pPr indent="-323850" lvl="1" marL="914400" algn="l">
              <a:lnSpc>
                <a:spcPct val="100000"/>
              </a:lnSpc>
              <a:spcBef>
                <a:spcPts val="331"/>
              </a:spcBef>
              <a:spcAft>
                <a:spcPts val="0"/>
              </a:spcAft>
              <a:buClr>
                <a:schemeClr val="dk1"/>
              </a:buClr>
              <a:buSzPts val="1500"/>
              <a:buChar char="–"/>
              <a:defRPr/>
            </a:lvl2pPr>
            <a:lvl3pPr indent="-323850" lvl="2" marL="1371600" algn="l">
              <a:lnSpc>
                <a:spcPct val="100000"/>
              </a:lnSpc>
              <a:spcBef>
                <a:spcPts val="331"/>
              </a:spcBef>
              <a:spcAft>
                <a:spcPts val="0"/>
              </a:spcAft>
              <a:buClr>
                <a:schemeClr val="dk1"/>
              </a:buClr>
              <a:buSzPts val="1500"/>
              <a:buChar char="•"/>
              <a:defRPr/>
            </a:lvl3pPr>
            <a:lvl4pPr indent="-323850" lvl="3" marL="1828800" algn="l">
              <a:lnSpc>
                <a:spcPct val="100000"/>
              </a:lnSpc>
              <a:spcBef>
                <a:spcPts val="331"/>
              </a:spcBef>
              <a:spcAft>
                <a:spcPts val="0"/>
              </a:spcAft>
              <a:buClr>
                <a:schemeClr val="dk1"/>
              </a:buClr>
              <a:buSzPts val="1500"/>
              <a:buChar char="–"/>
              <a:defRPr/>
            </a:lvl4pPr>
            <a:lvl5pPr indent="-323850" lvl="4" marL="2286000" algn="l">
              <a:lnSpc>
                <a:spcPct val="100000"/>
              </a:lnSpc>
              <a:spcBef>
                <a:spcPts val="331"/>
              </a:spcBef>
              <a:spcAft>
                <a:spcPts val="0"/>
              </a:spcAft>
              <a:buClr>
                <a:schemeClr val="dk1"/>
              </a:buClr>
              <a:buSzPts val="1500"/>
              <a:buChar char="»"/>
              <a:defRPr/>
            </a:lvl5pPr>
            <a:lvl6pPr indent="-323850" lvl="5" marL="2743200" algn="l">
              <a:lnSpc>
                <a:spcPct val="100000"/>
              </a:lnSpc>
              <a:spcBef>
                <a:spcPts val="331"/>
              </a:spcBef>
              <a:spcAft>
                <a:spcPts val="0"/>
              </a:spcAft>
              <a:buClr>
                <a:schemeClr val="dk1"/>
              </a:buClr>
              <a:buSzPts val="1500"/>
              <a:buChar char="•"/>
              <a:defRPr/>
            </a:lvl6pPr>
            <a:lvl7pPr indent="-323850" lvl="6" marL="3200400" algn="l">
              <a:lnSpc>
                <a:spcPct val="100000"/>
              </a:lnSpc>
              <a:spcBef>
                <a:spcPts val="331"/>
              </a:spcBef>
              <a:spcAft>
                <a:spcPts val="0"/>
              </a:spcAft>
              <a:buClr>
                <a:schemeClr val="dk1"/>
              </a:buClr>
              <a:buSzPts val="1500"/>
              <a:buChar char="•"/>
              <a:defRPr/>
            </a:lvl7pPr>
            <a:lvl8pPr indent="-323850" lvl="7" marL="3657600" algn="l">
              <a:lnSpc>
                <a:spcPct val="100000"/>
              </a:lnSpc>
              <a:spcBef>
                <a:spcPts val="331"/>
              </a:spcBef>
              <a:spcAft>
                <a:spcPts val="0"/>
              </a:spcAft>
              <a:buClr>
                <a:schemeClr val="dk1"/>
              </a:buClr>
              <a:buSzPts val="1500"/>
              <a:buChar char="•"/>
              <a:defRPr/>
            </a:lvl8pPr>
            <a:lvl9pPr indent="-323850" lvl="8" marL="4114800" algn="l">
              <a:lnSpc>
                <a:spcPct val="100000"/>
              </a:lnSpc>
              <a:spcBef>
                <a:spcPts val="331"/>
              </a:spcBef>
              <a:spcAft>
                <a:spcPts val="0"/>
              </a:spcAft>
              <a:buClr>
                <a:schemeClr val="dk1"/>
              </a:buClr>
              <a:buSzPts val="1500"/>
              <a:buChar char="•"/>
              <a:defRPr/>
            </a:lvl9pPr>
          </a:lstStyle>
          <a:p/>
        </p:txBody>
      </p:sp>
      <p:sp>
        <p:nvSpPr>
          <p:cNvPr id="152" name="Google Shape;152;g264fb4b1835_1_336"/>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3" name="Google Shape;153;g264fb4b1835_1_336"/>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4" name="Google Shape;154;g264fb4b1835_1_336"/>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g264fb4b1835_1_342"/>
          <p:cNvSpPr txBox="1"/>
          <p:nvPr>
            <p:ph type="title"/>
          </p:nvPr>
        </p:nvSpPr>
        <p:spPr>
          <a:xfrm rot="5400000">
            <a:off x="7627256" y="1783606"/>
            <a:ext cx="5853155" cy="2835354"/>
          </a:xfrm>
          <a:prstGeom prst="rect">
            <a:avLst/>
          </a:prstGeom>
          <a:noFill/>
          <a:ln>
            <a:noFill/>
          </a:ln>
        </p:spPr>
        <p:txBody>
          <a:bodyPr anchorCtr="0" anchor="ctr" bIns="55600" lIns="111225" spcFirstLastPara="1" rIns="111225" wrap="square" tIns="55600">
            <a:normAutofit/>
          </a:bodyPr>
          <a:lstStyle>
            <a:lvl1pPr lvl="0" algn="ctr">
              <a:lnSpc>
                <a:spcPct val="100000"/>
              </a:lnSpc>
              <a:spcBef>
                <a:spcPts val="0"/>
              </a:spcBef>
              <a:spcAft>
                <a:spcPts val="0"/>
              </a:spcAft>
              <a:buClr>
                <a:schemeClr val="dk1"/>
              </a:buClr>
              <a:buSzPts val="15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7" name="Google Shape;157;g264fb4b1835_1_342"/>
          <p:cNvSpPr txBox="1"/>
          <p:nvPr>
            <p:ph idx="1" type="body"/>
          </p:nvPr>
        </p:nvSpPr>
        <p:spPr>
          <a:xfrm rot="5400000">
            <a:off x="1851533" y="-946737"/>
            <a:ext cx="5853155" cy="8296037"/>
          </a:xfrm>
          <a:prstGeom prst="rect">
            <a:avLst/>
          </a:prstGeom>
          <a:noFill/>
          <a:ln>
            <a:noFill/>
          </a:ln>
        </p:spPr>
        <p:txBody>
          <a:bodyPr anchorCtr="0" anchor="t" bIns="55600" lIns="111225" spcFirstLastPara="1" rIns="111225" wrap="square" tIns="55600">
            <a:normAutofit/>
          </a:bodyPr>
          <a:lstStyle>
            <a:lvl1pPr indent="-323850" lvl="0" marL="457200" algn="l">
              <a:lnSpc>
                <a:spcPct val="100000"/>
              </a:lnSpc>
              <a:spcBef>
                <a:spcPts val="331"/>
              </a:spcBef>
              <a:spcAft>
                <a:spcPts val="0"/>
              </a:spcAft>
              <a:buClr>
                <a:schemeClr val="dk1"/>
              </a:buClr>
              <a:buSzPts val="1500"/>
              <a:buChar char="•"/>
              <a:defRPr/>
            </a:lvl1pPr>
            <a:lvl2pPr indent="-323850" lvl="1" marL="914400" algn="l">
              <a:lnSpc>
                <a:spcPct val="100000"/>
              </a:lnSpc>
              <a:spcBef>
                <a:spcPts val="331"/>
              </a:spcBef>
              <a:spcAft>
                <a:spcPts val="0"/>
              </a:spcAft>
              <a:buClr>
                <a:schemeClr val="dk1"/>
              </a:buClr>
              <a:buSzPts val="1500"/>
              <a:buChar char="–"/>
              <a:defRPr/>
            </a:lvl2pPr>
            <a:lvl3pPr indent="-323850" lvl="2" marL="1371600" algn="l">
              <a:lnSpc>
                <a:spcPct val="100000"/>
              </a:lnSpc>
              <a:spcBef>
                <a:spcPts val="331"/>
              </a:spcBef>
              <a:spcAft>
                <a:spcPts val="0"/>
              </a:spcAft>
              <a:buClr>
                <a:schemeClr val="dk1"/>
              </a:buClr>
              <a:buSzPts val="1500"/>
              <a:buChar char="•"/>
              <a:defRPr/>
            </a:lvl3pPr>
            <a:lvl4pPr indent="-323850" lvl="3" marL="1828800" algn="l">
              <a:lnSpc>
                <a:spcPct val="100000"/>
              </a:lnSpc>
              <a:spcBef>
                <a:spcPts val="331"/>
              </a:spcBef>
              <a:spcAft>
                <a:spcPts val="0"/>
              </a:spcAft>
              <a:buClr>
                <a:schemeClr val="dk1"/>
              </a:buClr>
              <a:buSzPts val="1500"/>
              <a:buChar char="–"/>
              <a:defRPr/>
            </a:lvl4pPr>
            <a:lvl5pPr indent="-323850" lvl="4" marL="2286000" algn="l">
              <a:lnSpc>
                <a:spcPct val="100000"/>
              </a:lnSpc>
              <a:spcBef>
                <a:spcPts val="331"/>
              </a:spcBef>
              <a:spcAft>
                <a:spcPts val="0"/>
              </a:spcAft>
              <a:buClr>
                <a:schemeClr val="dk1"/>
              </a:buClr>
              <a:buSzPts val="1500"/>
              <a:buChar char="»"/>
              <a:defRPr/>
            </a:lvl5pPr>
            <a:lvl6pPr indent="-323850" lvl="5" marL="2743200" algn="l">
              <a:lnSpc>
                <a:spcPct val="100000"/>
              </a:lnSpc>
              <a:spcBef>
                <a:spcPts val="331"/>
              </a:spcBef>
              <a:spcAft>
                <a:spcPts val="0"/>
              </a:spcAft>
              <a:buClr>
                <a:schemeClr val="dk1"/>
              </a:buClr>
              <a:buSzPts val="1500"/>
              <a:buChar char="•"/>
              <a:defRPr/>
            </a:lvl6pPr>
            <a:lvl7pPr indent="-323850" lvl="6" marL="3200400" algn="l">
              <a:lnSpc>
                <a:spcPct val="100000"/>
              </a:lnSpc>
              <a:spcBef>
                <a:spcPts val="331"/>
              </a:spcBef>
              <a:spcAft>
                <a:spcPts val="0"/>
              </a:spcAft>
              <a:buClr>
                <a:schemeClr val="dk1"/>
              </a:buClr>
              <a:buSzPts val="1500"/>
              <a:buChar char="•"/>
              <a:defRPr/>
            </a:lvl7pPr>
            <a:lvl8pPr indent="-323850" lvl="7" marL="3657600" algn="l">
              <a:lnSpc>
                <a:spcPct val="100000"/>
              </a:lnSpc>
              <a:spcBef>
                <a:spcPts val="331"/>
              </a:spcBef>
              <a:spcAft>
                <a:spcPts val="0"/>
              </a:spcAft>
              <a:buClr>
                <a:schemeClr val="dk1"/>
              </a:buClr>
              <a:buSzPts val="1500"/>
              <a:buChar char="•"/>
              <a:defRPr/>
            </a:lvl8pPr>
            <a:lvl9pPr indent="-323850" lvl="8" marL="4114800" algn="l">
              <a:lnSpc>
                <a:spcPct val="100000"/>
              </a:lnSpc>
              <a:spcBef>
                <a:spcPts val="331"/>
              </a:spcBef>
              <a:spcAft>
                <a:spcPts val="0"/>
              </a:spcAft>
              <a:buClr>
                <a:schemeClr val="dk1"/>
              </a:buClr>
              <a:buSzPts val="1500"/>
              <a:buChar char="•"/>
              <a:defRPr/>
            </a:lvl9pPr>
          </a:lstStyle>
          <a:p/>
        </p:txBody>
      </p:sp>
      <p:sp>
        <p:nvSpPr>
          <p:cNvPr id="158" name="Google Shape;158;g264fb4b1835_1_342"/>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59" name="Google Shape;159;g264fb4b1835_1_342"/>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algn="ctr">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60" name="Google Shape;160;g264fb4b1835_1_342"/>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400"/>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7" name="Shape 167"/>
        <p:cNvGrpSpPr/>
        <p:nvPr/>
      </p:nvGrpSpPr>
      <p:grpSpPr>
        <a:xfrm>
          <a:off x="0" y="0"/>
          <a:ext cx="0" cy="0"/>
          <a:chOff x="0" y="0"/>
          <a:chExt cx="0" cy="0"/>
        </a:xfrm>
      </p:grpSpPr>
      <p:sp>
        <p:nvSpPr>
          <p:cNvPr id="168" name="Google Shape;168;p5"/>
          <p:cNvSpPr txBox="1"/>
          <p:nvPr>
            <p:ph type="ctrTitle"/>
          </p:nvPr>
        </p:nvSpPr>
        <p:spPr>
          <a:xfrm>
            <a:off x="944563" y="2130425"/>
            <a:ext cx="10712450" cy="14716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5"/>
          <p:cNvSpPr txBox="1"/>
          <p:nvPr>
            <p:ph idx="1" type="subTitle"/>
          </p:nvPr>
        </p:nvSpPr>
        <p:spPr>
          <a:xfrm>
            <a:off x="1890713" y="3887788"/>
            <a:ext cx="882015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0" name="Google Shape;170;p5"/>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5"/>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5"/>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3" name="Shape 173"/>
        <p:cNvGrpSpPr/>
        <p:nvPr/>
      </p:nvGrpSpPr>
      <p:grpSpPr>
        <a:xfrm>
          <a:off x="0" y="0"/>
          <a:ext cx="0" cy="0"/>
          <a:chOff x="0" y="0"/>
          <a:chExt cx="0" cy="0"/>
        </a:xfrm>
      </p:grpSpPr>
      <p:sp>
        <p:nvSpPr>
          <p:cNvPr id="174" name="Google Shape;174;p40"/>
          <p:cNvSpPr txBox="1"/>
          <p:nvPr>
            <p:ph type="title"/>
          </p:nvPr>
        </p:nvSpPr>
        <p:spPr>
          <a:xfrm>
            <a:off x="630238" y="274638"/>
            <a:ext cx="113411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40"/>
          <p:cNvSpPr txBox="1"/>
          <p:nvPr>
            <p:ph idx="1" type="body"/>
          </p:nvPr>
        </p:nvSpPr>
        <p:spPr>
          <a:xfrm>
            <a:off x="630238" y="1600200"/>
            <a:ext cx="11341100" cy="452755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6" name="Google Shape;176;p40"/>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40"/>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40"/>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9" name="Shape 179"/>
        <p:cNvGrpSpPr/>
        <p:nvPr/>
      </p:nvGrpSpPr>
      <p:grpSpPr>
        <a:xfrm>
          <a:off x="0" y="0"/>
          <a:ext cx="0" cy="0"/>
          <a:chOff x="0" y="0"/>
          <a:chExt cx="0" cy="0"/>
        </a:xfrm>
      </p:grpSpPr>
      <p:sp>
        <p:nvSpPr>
          <p:cNvPr id="180" name="Google Shape;180;p41"/>
          <p:cNvSpPr txBox="1"/>
          <p:nvPr>
            <p:ph type="title"/>
          </p:nvPr>
        </p:nvSpPr>
        <p:spPr>
          <a:xfrm>
            <a:off x="995363" y="4408488"/>
            <a:ext cx="10710862"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41"/>
          <p:cNvSpPr txBox="1"/>
          <p:nvPr>
            <p:ph idx="1" type="body"/>
          </p:nvPr>
        </p:nvSpPr>
        <p:spPr>
          <a:xfrm>
            <a:off x="995363" y="2906713"/>
            <a:ext cx="10710862" cy="1501775"/>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82" name="Google Shape;182;p41"/>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41"/>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41"/>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5" name="Shape 185"/>
        <p:cNvGrpSpPr/>
        <p:nvPr/>
      </p:nvGrpSpPr>
      <p:grpSpPr>
        <a:xfrm>
          <a:off x="0" y="0"/>
          <a:ext cx="0" cy="0"/>
          <a:chOff x="0" y="0"/>
          <a:chExt cx="0" cy="0"/>
        </a:xfrm>
      </p:grpSpPr>
      <p:sp>
        <p:nvSpPr>
          <p:cNvPr id="186" name="Google Shape;186;p42"/>
          <p:cNvSpPr txBox="1"/>
          <p:nvPr>
            <p:ph type="title"/>
          </p:nvPr>
        </p:nvSpPr>
        <p:spPr>
          <a:xfrm>
            <a:off x="630238" y="274638"/>
            <a:ext cx="113411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42"/>
          <p:cNvSpPr txBox="1"/>
          <p:nvPr>
            <p:ph idx="1" type="body"/>
          </p:nvPr>
        </p:nvSpPr>
        <p:spPr>
          <a:xfrm>
            <a:off x="630238" y="1600200"/>
            <a:ext cx="5594350" cy="452755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8" name="Google Shape;188;p42"/>
          <p:cNvSpPr txBox="1"/>
          <p:nvPr>
            <p:ph idx="2" type="body"/>
          </p:nvPr>
        </p:nvSpPr>
        <p:spPr>
          <a:xfrm>
            <a:off x="6376988" y="1600200"/>
            <a:ext cx="5594350" cy="452755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89" name="Google Shape;189;p42"/>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42"/>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42"/>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2" name="Shape 192"/>
        <p:cNvGrpSpPr/>
        <p:nvPr/>
      </p:nvGrpSpPr>
      <p:grpSpPr>
        <a:xfrm>
          <a:off x="0" y="0"/>
          <a:ext cx="0" cy="0"/>
          <a:chOff x="0" y="0"/>
          <a:chExt cx="0" cy="0"/>
        </a:xfrm>
      </p:grpSpPr>
      <p:sp>
        <p:nvSpPr>
          <p:cNvPr id="193" name="Google Shape;193;p43"/>
          <p:cNvSpPr txBox="1"/>
          <p:nvPr>
            <p:ph type="title"/>
          </p:nvPr>
        </p:nvSpPr>
        <p:spPr>
          <a:xfrm>
            <a:off x="630238" y="274638"/>
            <a:ext cx="113411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43"/>
          <p:cNvSpPr txBox="1"/>
          <p:nvPr>
            <p:ph idx="1" type="body"/>
          </p:nvPr>
        </p:nvSpPr>
        <p:spPr>
          <a:xfrm>
            <a:off x="630238" y="1535113"/>
            <a:ext cx="5567362"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95" name="Google Shape;195;p43"/>
          <p:cNvSpPr txBox="1"/>
          <p:nvPr>
            <p:ph idx="2" type="body"/>
          </p:nvPr>
        </p:nvSpPr>
        <p:spPr>
          <a:xfrm>
            <a:off x="630238" y="2174875"/>
            <a:ext cx="5567362" cy="3952875"/>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6" name="Google Shape;196;p43"/>
          <p:cNvSpPr txBox="1"/>
          <p:nvPr>
            <p:ph idx="3" type="body"/>
          </p:nvPr>
        </p:nvSpPr>
        <p:spPr>
          <a:xfrm>
            <a:off x="6400800" y="1535113"/>
            <a:ext cx="557053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97" name="Google Shape;197;p43"/>
          <p:cNvSpPr txBox="1"/>
          <p:nvPr>
            <p:ph idx="4" type="body"/>
          </p:nvPr>
        </p:nvSpPr>
        <p:spPr>
          <a:xfrm>
            <a:off x="6400800" y="2174875"/>
            <a:ext cx="5570538" cy="3952875"/>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98" name="Google Shape;198;p43"/>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43"/>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43"/>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1" name="Shape 201"/>
        <p:cNvGrpSpPr/>
        <p:nvPr/>
      </p:nvGrpSpPr>
      <p:grpSpPr>
        <a:xfrm>
          <a:off x="0" y="0"/>
          <a:ext cx="0" cy="0"/>
          <a:chOff x="0" y="0"/>
          <a:chExt cx="0" cy="0"/>
        </a:xfrm>
      </p:grpSpPr>
      <p:sp>
        <p:nvSpPr>
          <p:cNvPr id="202" name="Google Shape;202;p44"/>
          <p:cNvSpPr txBox="1"/>
          <p:nvPr>
            <p:ph type="title"/>
          </p:nvPr>
        </p:nvSpPr>
        <p:spPr>
          <a:xfrm>
            <a:off x="630238" y="274638"/>
            <a:ext cx="113411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44"/>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44"/>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44"/>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45"/>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45"/>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45"/>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1"/>
          <p:cNvSpPr txBox="1"/>
          <p:nvPr>
            <p:ph type="title"/>
          </p:nvPr>
        </p:nvSpPr>
        <p:spPr>
          <a:xfrm>
            <a:off x="995437" y="4407921"/>
            <a:ext cx="10711340" cy="1362390"/>
          </a:xfrm>
          <a:prstGeom prst="rect">
            <a:avLst/>
          </a:prstGeom>
          <a:noFill/>
          <a:ln>
            <a:noFill/>
          </a:ln>
        </p:spPr>
        <p:txBody>
          <a:bodyPr anchorCtr="0" anchor="t" bIns="50425" lIns="100875" spcFirstLastPara="1" rIns="100875" wrap="square" tIns="50425">
            <a:normAutofit/>
          </a:bodyPr>
          <a:lstStyle>
            <a:lvl1pPr lvl="0" algn="l">
              <a:lnSpc>
                <a:spcPct val="100000"/>
              </a:lnSpc>
              <a:spcBef>
                <a:spcPts val="0"/>
              </a:spcBef>
              <a:spcAft>
                <a:spcPts val="0"/>
              </a:spcAft>
              <a:buClr>
                <a:schemeClr val="dk1"/>
              </a:buClr>
              <a:buSzPts val="4000"/>
              <a:buFont typeface="Calibri"/>
              <a:buNone/>
              <a:defRPr b="1"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1"/>
          <p:cNvSpPr txBox="1"/>
          <p:nvPr>
            <p:ph idx="1" type="body"/>
          </p:nvPr>
        </p:nvSpPr>
        <p:spPr>
          <a:xfrm>
            <a:off x="995437" y="2907387"/>
            <a:ext cx="10711340" cy="1500534"/>
          </a:xfrm>
          <a:prstGeom prst="rect">
            <a:avLst/>
          </a:prstGeom>
          <a:noFill/>
          <a:ln>
            <a:noFill/>
          </a:ln>
        </p:spPr>
        <p:txBody>
          <a:bodyPr anchorCtr="0" anchor="b" bIns="50425" lIns="100875" spcFirstLastPara="1" rIns="100875" wrap="square" tIns="50425">
            <a:normAutofit/>
          </a:bodyPr>
          <a:lstStyle>
            <a:lvl1pPr indent="-228600" lvl="0" marL="457200" algn="l">
              <a:lnSpc>
                <a:spcPct val="100000"/>
              </a:lnSpc>
              <a:spcBef>
                <a:spcPts val="441"/>
              </a:spcBef>
              <a:spcAft>
                <a:spcPts val="0"/>
              </a:spcAft>
              <a:buClr>
                <a:srgbClr val="888888"/>
              </a:buClr>
              <a:buSzPts val="2000"/>
              <a:buNone/>
              <a:defRPr sz="2200">
                <a:solidFill>
                  <a:srgbClr val="888888"/>
                </a:solidFill>
              </a:defRPr>
            </a:lvl1pPr>
            <a:lvl2pPr indent="-228600" lvl="1" marL="914400" algn="l">
              <a:lnSpc>
                <a:spcPct val="100000"/>
              </a:lnSpc>
              <a:spcBef>
                <a:spcPts val="397"/>
              </a:spcBef>
              <a:spcAft>
                <a:spcPts val="0"/>
              </a:spcAft>
              <a:buClr>
                <a:srgbClr val="888888"/>
              </a:buClr>
              <a:buSzPts val="1800"/>
              <a:buNone/>
              <a:defRPr sz="2000">
                <a:solidFill>
                  <a:srgbClr val="888888"/>
                </a:solidFill>
              </a:defRPr>
            </a:lvl2pPr>
            <a:lvl3pPr indent="-228600" lvl="2" marL="1371600" algn="l">
              <a:lnSpc>
                <a:spcPct val="100000"/>
              </a:lnSpc>
              <a:spcBef>
                <a:spcPts val="353"/>
              </a:spcBef>
              <a:spcAft>
                <a:spcPts val="0"/>
              </a:spcAft>
              <a:buClr>
                <a:srgbClr val="888888"/>
              </a:buClr>
              <a:buSzPts val="1600"/>
              <a:buNone/>
              <a:defRPr sz="1800">
                <a:solidFill>
                  <a:srgbClr val="888888"/>
                </a:solidFill>
              </a:defRPr>
            </a:lvl3pPr>
            <a:lvl4pPr indent="-228600" lvl="3" marL="1828800" algn="l">
              <a:lnSpc>
                <a:spcPct val="100000"/>
              </a:lnSpc>
              <a:spcBef>
                <a:spcPts val="309"/>
              </a:spcBef>
              <a:spcAft>
                <a:spcPts val="0"/>
              </a:spcAft>
              <a:buClr>
                <a:srgbClr val="888888"/>
              </a:buClr>
              <a:buSzPts val="1400"/>
              <a:buNone/>
              <a:defRPr sz="1500">
                <a:solidFill>
                  <a:srgbClr val="888888"/>
                </a:solidFill>
              </a:defRPr>
            </a:lvl4pPr>
            <a:lvl5pPr indent="-228600" lvl="4" marL="2286000" algn="l">
              <a:lnSpc>
                <a:spcPct val="100000"/>
              </a:lnSpc>
              <a:spcBef>
                <a:spcPts val="309"/>
              </a:spcBef>
              <a:spcAft>
                <a:spcPts val="0"/>
              </a:spcAft>
              <a:buClr>
                <a:srgbClr val="888888"/>
              </a:buClr>
              <a:buSzPts val="1400"/>
              <a:buNone/>
              <a:defRPr sz="1500">
                <a:solidFill>
                  <a:srgbClr val="888888"/>
                </a:solidFill>
              </a:defRPr>
            </a:lvl5pPr>
            <a:lvl6pPr indent="-228600" lvl="5" marL="2743200" algn="l">
              <a:lnSpc>
                <a:spcPct val="100000"/>
              </a:lnSpc>
              <a:spcBef>
                <a:spcPts val="309"/>
              </a:spcBef>
              <a:spcAft>
                <a:spcPts val="0"/>
              </a:spcAft>
              <a:buClr>
                <a:srgbClr val="888888"/>
              </a:buClr>
              <a:buSzPts val="1400"/>
              <a:buNone/>
              <a:defRPr sz="1500">
                <a:solidFill>
                  <a:srgbClr val="888888"/>
                </a:solidFill>
              </a:defRPr>
            </a:lvl6pPr>
            <a:lvl7pPr indent="-228600" lvl="6" marL="3200400" algn="l">
              <a:lnSpc>
                <a:spcPct val="100000"/>
              </a:lnSpc>
              <a:spcBef>
                <a:spcPts val="309"/>
              </a:spcBef>
              <a:spcAft>
                <a:spcPts val="0"/>
              </a:spcAft>
              <a:buClr>
                <a:srgbClr val="888888"/>
              </a:buClr>
              <a:buSzPts val="1400"/>
              <a:buNone/>
              <a:defRPr sz="1500">
                <a:solidFill>
                  <a:srgbClr val="888888"/>
                </a:solidFill>
              </a:defRPr>
            </a:lvl7pPr>
            <a:lvl8pPr indent="-228600" lvl="7" marL="3657600" algn="l">
              <a:lnSpc>
                <a:spcPct val="100000"/>
              </a:lnSpc>
              <a:spcBef>
                <a:spcPts val="309"/>
              </a:spcBef>
              <a:spcAft>
                <a:spcPts val="0"/>
              </a:spcAft>
              <a:buClr>
                <a:srgbClr val="888888"/>
              </a:buClr>
              <a:buSzPts val="1400"/>
              <a:buNone/>
              <a:defRPr sz="1500">
                <a:solidFill>
                  <a:srgbClr val="888888"/>
                </a:solidFill>
              </a:defRPr>
            </a:lvl8pPr>
            <a:lvl9pPr indent="-228600" lvl="8" marL="4114800" algn="l">
              <a:lnSpc>
                <a:spcPct val="100000"/>
              </a:lnSpc>
              <a:spcBef>
                <a:spcPts val="309"/>
              </a:spcBef>
              <a:spcAft>
                <a:spcPts val="0"/>
              </a:spcAft>
              <a:buClr>
                <a:srgbClr val="888888"/>
              </a:buClr>
              <a:buSzPts val="1400"/>
              <a:buNone/>
              <a:defRPr sz="1500">
                <a:solidFill>
                  <a:srgbClr val="888888"/>
                </a:solidFill>
              </a:defRPr>
            </a:lvl9pPr>
          </a:lstStyle>
          <a:p/>
        </p:txBody>
      </p:sp>
      <p:sp>
        <p:nvSpPr>
          <p:cNvPr id="31" name="Google Shape;31;p31"/>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 name="Shape 210"/>
        <p:cNvGrpSpPr/>
        <p:nvPr/>
      </p:nvGrpSpPr>
      <p:grpSpPr>
        <a:xfrm>
          <a:off x="0" y="0"/>
          <a:ext cx="0" cy="0"/>
          <a:chOff x="0" y="0"/>
          <a:chExt cx="0" cy="0"/>
        </a:xfrm>
      </p:grpSpPr>
      <p:sp>
        <p:nvSpPr>
          <p:cNvPr id="211" name="Google Shape;211;p46"/>
          <p:cNvSpPr txBox="1"/>
          <p:nvPr>
            <p:ph type="title"/>
          </p:nvPr>
        </p:nvSpPr>
        <p:spPr>
          <a:xfrm>
            <a:off x="630238" y="273050"/>
            <a:ext cx="4144962"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46"/>
          <p:cNvSpPr txBox="1"/>
          <p:nvPr>
            <p:ph idx="1" type="body"/>
          </p:nvPr>
        </p:nvSpPr>
        <p:spPr>
          <a:xfrm>
            <a:off x="4927600" y="273050"/>
            <a:ext cx="7043738" cy="58547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13" name="Google Shape;213;p46"/>
          <p:cNvSpPr txBox="1"/>
          <p:nvPr>
            <p:ph idx="2" type="body"/>
          </p:nvPr>
        </p:nvSpPr>
        <p:spPr>
          <a:xfrm>
            <a:off x="630238" y="1435100"/>
            <a:ext cx="4144962" cy="469265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14" name="Google Shape;214;p46"/>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46"/>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46"/>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7" name="Shape 217"/>
        <p:cNvGrpSpPr/>
        <p:nvPr/>
      </p:nvGrpSpPr>
      <p:grpSpPr>
        <a:xfrm>
          <a:off x="0" y="0"/>
          <a:ext cx="0" cy="0"/>
          <a:chOff x="0" y="0"/>
          <a:chExt cx="0" cy="0"/>
        </a:xfrm>
      </p:grpSpPr>
      <p:sp>
        <p:nvSpPr>
          <p:cNvPr id="218" name="Google Shape;218;p47"/>
          <p:cNvSpPr txBox="1"/>
          <p:nvPr>
            <p:ph type="title"/>
          </p:nvPr>
        </p:nvSpPr>
        <p:spPr>
          <a:xfrm>
            <a:off x="2470150" y="4802188"/>
            <a:ext cx="7561263" cy="56673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47"/>
          <p:cNvSpPr/>
          <p:nvPr>
            <p:ph idx="2" type="pic"/>
          </p:nvPr>
        </p:nvSpPr>
        <p:spPr>
          <a:xfrm>
            <a:off x="2470150" y="612775"/>
            <a:ext cx="7561263" cy="4116388"/>
          </a:xfrm>
          <a:prstGeom prst="rect">
            <a:avLst/>
          </a:prstGeom>
          <a:noFill/>
          <a:ln>
            <a:noFill/>
          </a:ln>
        </p:spPr>
      </p:sp>
      <p:sp>
        <p:nvSpPr>
          <p:cNvPr id="220" name="Google Shape;220;p47"/>
          <p:cNvSpPr txBox="1"/>
          <p:nvPr>
            <p:ph idx="1" type="body"/>
          </p:nvPr>
        </p:nvSpPr>
        <p:spPr>
          <a:xfrm>
            <a:off x="2470150" y="5368925"/>
            <a:ext cx="7561263" cy="8048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21" name="Google Shape;221;p47"/>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47"/>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47"/>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4" name="Shape 224"/>
        <p:cNvGrpSpPr/>
        <p:nvPr/>
      </p:nvGrpSpPr>
      <p:grpSpPr>
        <a:xfrm>
          <a:off x="0" y="0"/>
          <a:ext cx="0" cy="0"/>
          <a:chOff x="0" y="0"/>
          <a:chExt cx="0" cy="0"/>
        </a:xfrm>
      </p:grpSpPr>
      <p:sp>
        <p:nvSpPr>
          <p:cNvPr id="225" name="Google Shape;225;p48"/>
          <p:cNvSpPr txBox="1"/>
          <p:nvPr>
            <p:ph type="title"/>
          </p:nvPr>
        </p:nvSpPr>
        <p:spPr>
          <a:xfrm>
            <a:off x="630238" y="274638"/>
            <a:ext cx="113411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48"/>
          <p:cNvSpPr txBox="1"/>
          <p:nvPr>
            <p:ph idx="1" type="body"/>
          </p:nvPr>
        </p:nvSpPr>
        <p:spPr>
          <a:xfrm rot="5400000">
            <a:off x="4037013" y="-1806575"/>
            <a:ext cx="4527550" cy="11341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7" name="Google Shape;227;p48"/>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48"/>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48"/>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0" name="Shape 230"/>
        <p:cNvGrpSpPr/>
        <p:nvPr/>
      </p:nvGrpSpPr>
      <p:grpSpPr>
        <a:xfrm>
          <a:off x="0" y="0"/>
          <a:ext cx="0" cy="0"/>
          <a:chOff x="0" y="0"/>
          <a:chExt cx="0" cy="0"/>
        </a:xfrm>
      </p:grpSpPr>
      <p:sp>
        <p:nvSpPr>
          <p:cNvPr id="231" name="Google Shape;231;p49"/>
          <p:cNvSpPr txBox="1"/>
          <p:nvPr>
            <p:ph type="title"/>
          </p:nvPr>
        </p:nvSpPr>
        <p:spPr>
          <a:xfrm rot="5400000">
            <a:off x="7627145" y="1783557"/>
            <a:ext cx="5853112" cy="283527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49"/>
          <p:cNvSpPr txBox="1"/>
          <p:nvPr>
            <p:ph idx="1" type="body"/>
          </p:nvPr>
        </p:nvSpPr>
        <p:spPr>
          <a:xfrm rot="5400000">
            <a:off x="1880395" y="-975518"/>
            <a:ext cx="5853112" cy="835342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3" name="Google Shape;233;p49"/>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4" name="Google Shape;234;p49"/>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49"/>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2"/>
          <p:cNvSpPr txBox="1"/>
          <p:nvPr>
            <p:ph type="title"/>
          </p:nvPr>
        </p:nvSpPr>
        <p:spPr>
          <a:xfrm>
            <a:off x="630080" y="274706"/>
            <a:ext cx="11341418" cy="1143265"/>
          </a:xfrm>
          <a:prstGeom prst="rect">
            <a:avLst/>
          </a:prstGeom>
          <a:noFill/>
          <a:ln>
            <a:noFill/>
          </a:ln>
        </p:spPr>
        <p:txBody>
          <a:bodyPr anchorCtr="0" anchor="ctr" bIns="50425" lIns="100875" spcFirstLastPara="1" rIns="100875" wrap="square" tIns="50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 type="body"/>
          </p:nvPr>
        </p:nvSpPr>
        <p:spPr>
          <a:xfrm>
            <a:off x="630079" y="1600571"/>
            <a:ext cx="5565696" cy="4527011"/>
          </a:xfrm>
          <a:prstGeom prst="rect">
            <a:avLst/>
          </a:prstGeom>
          <a:noFill/>
          <a:ln>
            <a:noFill/>
          </a:ln>
        </p:spPr>
        <p:txBody>
          <a:bodyPr anchorCtr="0" anchor="t" bIns="50425" lIns="100875" spcFirstLastPara="1" rIns="100875" wrap="square" tIns="50425">
            <a:normAutofit/>
          </a:bodyPr>
          <a:lstStyle>
            <a:lvl1pPr indent="-406400" lvl="0" marL="457200" algn="l">
              <a:lnSpc>
                <a:spcPct val="100000"/>
              </a:lnSpc>
              <a:spcBef>
                <a:spcPts val="618"/>
              </a:spcBef>
              <a:spcAft>
                <a:spcPts val="0"/>
              </a:spcAft>
              <a:buClr>
                <a:schemeClr val="dk1"/>
              </a:buClr>
              <a:buSzPts val="2800"/>
              <a:buChar char="•"/>
              <a:defRPr sz="3100"/>
            </a:lvl1pPr>
            <a:lvl2pPr indent="-381000" lvl="1" marL="914400" algn="l">
              <a:lnSpc>
                <a:spcPct val="100000"/>
              </a:lnSpc>
              <a:spcBef>
                <a:spcPts val="530"/>
              </a:spcBef>
              <a:spcAft>
                <a:spcPts val="0"/>
              </a:spcAft>
              <a:buClr>
                <a:schemeClr val="dk1"/>
              </a:buClr>
              <a:buSzPts val="2400"/>
              <a:buChar char="–"/>
              <a:defRPr sz="2600"/>
            </a:lvl2pPr>
            <a:lvl3pPr indent="-355600" lvl="2" marL="1371600" algn="l">
              <a:lnSpc>
                <a:spcPct val="100000"/>
              </a:lnSpc>
              <a:spcBef>
                <a:spcPts val="441"/>
              </a:spcBef>
              <a:spcAft>
                <a:spcPts val="0"/>
              </a:spcAft>
              <a:buClr>
                <a:schemeClr val="dk1"/>
              </a:buClr>
              <a:buSzPts val="2000"/>
              <a:buChar char="•"/>
              <a:defRPr sz="2200"/>
            </a:lvl3pPr>
            <a:lvl4pPr indent="-342900" lvl="3" marL="1828800" algn="l">
              <a:lnSpc>
                <a:spcPct val="100000"/>
              </a:lnSpc>
              <a:spcBef>
                <a:spcPts val="397"/>
              </a:spcBef>
              <a:spcAft>
                <a:spcPts val="0"/>
              </a:spcAft>
              <a:buClr>
                <a:schemeClr val="dk1"/>
              </a:buClr>
              <a:buSzPts val="1800"/>
              <a:buChar char="–"/>
              <a:defRPr sz="2000"/>
            </a:lvl4pPr>
            <a:lvl5pPr indent="-342900" lvl="4" marL="2286000" algn="l">
              <a:lnSpc>
                <a:spcPct val="100000"/>
              </a:lnSpc>
              <a:spcBef>
                <a:spcPts val="397"/>
              </a:spcBef>
              <a:spcAft>
                <a:spcPts val="0"/>
              </a:spcAft>
              <a:buClr>
                <a:schemeClr val="dk1"/>
              </a:buClr>
              <a:buSzPts val="1800"/>
              <a:buChar char="»"/>
              <a:defRPr sz="2000"/>
            </a:lvl5pPr>
            <a:lvl6pPr indent="-342900" lvl="5" marL="2743200" algn="l">
              <a:lnSpc>
                <a:spcPct val="100000"/>
              </a:lnSpc>
              <a:spcBef>
                <a:spcPts val="397"/>
              </a:spcBef>
              <a:spcAft>
                <a:spcPts val="0"/>
              </a:spcAft>
              <a:buClr>
                <a:schemeClr val="dk1"/>
              </a:buClr>
              <a:buSzPts val="1800"/>
              <a:buChar char="•"/>
              <a:defRPr sz="2000"/>
            </a:lvl6pPr>
            <a:lvl7pPr indent="-342900" lvl="6" marL="3200400" algn="l">
              <a:lnSpc>
                <a:spcPct val="100000"/>
              </a:lnSpc>
              <a:spcBef>
                <a:spcPts val="397"/>
              </a:spcBef>
              <a:spcAft>
                <a:spcPts val="0"/>
              </a:spcAft>
              <a:buClr>
                <a:schemeClr val="dk1"/>
              </a:buClr>
              <a:buSzPts val="1800"/>
              <a:buChar char="•"/>
              <a:defRPr sz="2000"/>
            </a:lvl7pPr>
            <a:lvl8pPr indent="-342900" lvl="7" marL="3657600" algn="l">
              <a:lnSpc>
                <a:spcPct val="100000"/>
              </a:lnSpc>
              <a:spcBef>
                <a:spcPts val="397"/>
              </a:spcBef>
              <a:spcAft>
                <a:spcPts val="0"/>
              </a:spcAft>
              <a:buClr>
                <a:schemeClr val="dk1"/>
              </a:buClr>
              <a:buSzPts val="1800"/>
              <a:buChar char="•"/>
              <a:defRPr sz="2000"/>
            </a:lvl8pPr>
            <a:lvl9pPr indent="-342900" lvl="8" marL="4114800" algn="l">
              <a:lnSpc>
                <a:spcPct val="100000"/>
              </a:lnSpc>
              <a:spcBef>
                <a:spcPts val="397"/>
              </a:spcBef>
              <a:spcAft>
                <a:spcPts val="0"/>
              </a:spcAft>
              <a:buClr>
                <a:schemeClr val="dk1"/>
              </a:buClr>
              <a:buSzPts val="1800"/>
              <a:buChar char="•"/>
              <a:defRPr sz="2000"/>
            </a:lvl9pPr>
          </a:lstStyle>
          <a:p/>
        </p:txBody>
      </p:sp>
      <p:sp>
        <p:nvSpPr>
          <p:cNvPr id="37" name="Google Shape;37;p32"/>
          <p:cNvSpPr txBox="1"/>
          <p:nvPr>
            <p:ph idx="2" type="body"/>
          </p:nvPr>
        </p:nvSpPr>
        <p:spPr>
          <a:xfrm>
            <a:off x="6405800" y="1600571"/>
            <a:ext cx="5565696" cy="4527011"/>
          </a:xfrm>
          <a:prstGeom prst="rect">
            <a:avLst/>
          </a:prstGeom>
          <a:noFill/>
          <a:ln>
            <a:noFill/>
          </a:ln>
        </p:spPr>
        <p:txBody>
          <a:bodyPr anchorCtr="0" anchor="t" bIns="50425" lIns="100875" spcFirstLastPara="1" rIns="100875" wrap="square" tIns="50425">
            <a:normAutofit/>
          </a:bodyPr>
          <a:lstStyle>
            <a:lvl1pPr indent="-406400" lvl="0" marL="457200" algn="l">
              <a:lnSpc>
                <a:spcPct val="100000"/>
              </a:lnSpc>
              <a:spcBef>
                <a:spcPts val="618"/>
              </a:spcBef>
              <a:spcAft>
                <a:spcPts val="0"/>
              </a:spcAft>
              <a:buClr>
                <a:schemeClr val="dk1"/>
              </a:buClr>
              <a:buSzPts val="2800"/>
              <a:buChar char="•"/>
              <a:defRPr sz="3100"/>
            </a:lvl1pPr>
            <a:lvl2pPr indent="-381000" lvl="1" marL="914400" algn="l">
              <a:lnSpc>
                <a:spcPct val="100000"/>
              </a:lnSpc>
              <a:spcBef>
                <a:spcPts val="530"/>
              </a:spcBef>
              <a:spcAft>
                <a:spcPts val="0"/>
              </a:spcAft>
              <a:buClr>
                <a:schemeClr val="dk1"/>
              </a:buClr>
              <a:buSzPts val="2400"/>
              <a:buChar char="–"/>
              <a:defRPr sz="2600"/>
            </a:lvl2pPr>
            <a:lvl3pPr indent="-355600" lvl="2" marL="1371600" algn="l">
              <a:lnSpc>
                <a:spcPct val="100000"/>
              </a:lnSpc>
              <a:spcBef>
                <a:spcPts val="441"/>
              </a:spcBef>
              <a:spcAft>
                <a:spcPts val="0"/>
              </a:spcAft>
              <a:buClr>
                <a:schemeClr val="dk1"/>
              </a:buClr>
              <a:buSzPts val="2000"/>
              <a:buChar char="•"/>
              <a:defRPr sz="2200"/>
            </a:lvl3pPr>
            <a:lvl4pPr indent="-342900" lvl="3" marL="1828800" algn="l">
              <a:lnSpc>
                <a:spcPct val="100000"/>
              </a:lnSpc>
              <a:spcBef>
                <a:spcPts val="397"/>
              </a:spcBef>
              <a:spcAft>
                <a:spcPts val="0"/>
              </a:spcAft>
              <a:buClr>
                <a:schemeClr val="dk1"/>
              </a:buClr>
              <a:buSzPts val="1800"/>
              <a:buChar char="–"/>
              <a:defRPr sz="2000"/>
            </a:lvl4pPr>
            <a:lvl5pPr indent="-342900" lvl="4" marL="2286000" algn="l">
              <a:lnSpc>
                <a:spcPct val="100000"/>
              </a:lnSpc>
              <a:spcBef>
                <a:spcPts val="397"/>
              </a:spcBef>
              <a:spcAft>
                <a:spcPts val="0"/>
              </a:spcAft>
              <a:buClr>
                <a:schemeClr val="dk1"/>
              </a:buClr>
              <a:buSzPts val="1800"/>
              <a:buChar char="»"/>
              <a:defRPr sz="2000"/>
            </a:lvl5pPr>
            <a:lvl6pPr indent="-342900" lvl="5" marL="2743200" algn="l">
              <a:lnSpc>
                <a:spcPct val="100000"/>
              </a:lnSpc>
              <a:spcBef>
                <a:spcPts val="397"/>
              </a:spcBef>
              <a:spcAft>
                <a:spcPts val="0"/>
              </a:spcAft>
              <a:buClr>
                <a:schemeClr val="dk1"/>
              </a:buClr>
              <a:buSzPts val="1800"/>
              <a:buChar char="•"/>
              <a:defRPr sz="2000"/>
            </a:lvl6pPr>
            <a:lvl7pPr indent="-342900" lvl="6" marL="3200400" algn="l">
              <a:lnSpc>
                <a:spcPct val="100000"/>
              </a:lnSpc>
              <a:spcBef>
                <a:spcPts val="397"/>
              </a:spcBef>
              <a:spcAft>
                <a:spcPts val="0"/>
              </a:spcAft>
              <a:buClr>
                <a:schemeClr val="dk1"/>
              </a:buClr>
              <a:buSzPts val="1800"/>
              <a:buChar char="•"/>
              <a:defRPr sz="2000"/>
            </a:lvl7pPr>
            <a:lvl8pPr indent="-342900" lvl="7" marL="3657600" algn="l">
              <a:lnSpc>
                <a:spcPct val="100000"/>
              </a:lnSpc>
              <a:spcBef>
                <a:spcPts val="397"/>
              </a:spcBef>
              <a:spcAft>
                <a:spcPts val="0"/>
              </a:spcAft>
              <a:buClr>
                <a:schemeClr val="dk1"/>
              </a:buClr>
              <a:buSzPts val="1800"/>
              <a:buChar char="•"/>
              <a:defRPr sz="2000"/>
            </a:lvl8pPr>
            <a:lvl9pPr indent="-342900" lvl="8" marL="4114800" algn="l">
              <a:lnSpc>
                <a:spcPct val="100000"/>
              </a:lnSpc>
              <a:spcBef>
                <a:spcPts val="397"/>
              </a:spcBef>
              <a:spcAft>
                <a:spcPts val="0"/>
              </a:spcAft>
              <a:buClr>
                <a:schemeClr val="dk1"/>
              </a:buClr>
              <a:buSzPts val="1800"/>
              <a:buChar char="•"/>
              <a:defRPr sz="2000"/>
            </a:lvl9pPr>
          </a:lstStyle>
          <a:p/>
        </p:txBody>
      </p:sp>
      <p:sp>
        <p:nvSpPr>
          <p:cNvPr id="38" name="Google Shape;38;p32"/>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3"/>
          <p:cNvSpPr txBox="1"/>
          <p:nvPr>
            <p:ph type="title"/>
          </p:nvPr>
        </p:nvSpPr>
        <p:spPr>
          <a:xfrm>
            <a:off x="630080" y="274706"/>
            <a:ext cx="11341418" cy="1143265"/>
          </a:xfrm>
          <a:prstGeom prst="rect">
            <a:avLst/>
          </a:prstGeom>
          <a:noFill/>
          <a:ln>
            <a:noFill/>
          </a:ln>
        </p:spPr>
        <p:txBody>
          <a:bodyPr anchorCtr="0" anchor="ctr" bIns="50425" lIns="100875" spcFirstLastPara="1" rIns="100875" wrap="square" tIns="50425">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 type="body"/>
          </p:nvPr>
        </p:nvSpPr>
        <p:spPr>
          <a:xfrm>
            <a:off x="630081" y="1535469"/>
            <a:ext cx="5567884" cy="639910"/>
          </a:xfrm>
          <a:prstGeom prst="rect">
            <a:avLst/>
          </a:prstGeom>
          <a:noFill/>
          <a:ln>
            <a:noFill/>
          </a:ln>
        </p:spPr>
        <p:txBody>
          <a:bodyPr anchorCtr="0" anchor="b" bIns="50425" lIns="100875" spcFirstLastPara="1" rIns="100875" wrap="square" tIns="50425">
            <a:normAutofit/>
          </a:bodyPr>
          <a:lstStyle>
            <a:lvl1pPr indent="-228600" lvl="0" marL="457200" algn="l">
              <a:lnSpc>
                <a:spcPct val="100000"/>
              </a:lnSpc>
              <a:spcBef>
                <a:spcPts val="530"/>
              </a:spcBef>
              <a:spcAft>
                <a:spcPts val="0"/>
              </a:spcAft>
              <a:buClr>
                <a:schemeClr val="dk1"/>
              </a:buClr>
              <a:buSzPts val="2400"/>
              <a:buNone/>
              <a:defRPr b="1" sz="2600"/>
            </a:lvl1pPr>
            <a:lvl2pPr indent="-228600" lvl="1" marL="914400" algn="l">
              <a:lnSpc>
                <a:spcPct val="100000"/>
              </a:lnSpc>
              <a:spcBef>
                <a:spcPts val="441"/>
              </a:spcBef>
              <a:spcAft>
                <a:spcPts val="0"/>
              </a:spcAft>
              <a:buClr>
                <a:schemeClr val="dk1"/>
              </a:buClr>
              <a:buSzPts val="2000"/>
              <a:buNone/>
              <a:defRPr b="1" sz="2200"/>
            </a:lvl2pPr>
            <a:lvl3pPr indent="-228600" lvl="2" marL="1371600" algn="l">
              <a:lnSpc>
                <a:spcPct val="100000"/>
              </a:lnSpc>
              <a:spcBef>
                <a:spcPts val="397"/>
              </a:spcBef>
              <a:spcAft>
                <a:spcPts val="0"/>
              </a:spcAft>
              <a:buClr>
                <a:schemeClr val="dk1"/>
              </a:buClr>
              <a:buSzPts val="1800"/>
              <a:buNone/>
              <a:defRPr b="1" sz="2000"/>
            </a:lvl3pPr>
            <a:lvl4pPr indent="-228600" lvl="3" marL="1828800" algn="l">
              <a:lnSpc>
                <a:spcPct val="100000"/>
              </a:lnSpc>
              <a:spcBef>
                <a:spcPts val="353"/>
              </a:spcBef>
              <a:spcAft>
                <a:spcPts val="0"/>
              </a:spcAft>
              <a:buClr>
                <a:schemeClr val="dk1"/>
              </a:buClr>
              <a:buSzPts val="1600"/>
              <a:buNone/>
              <a:defRPr b="1" sz="1800"/>
            </a:lvl4pPr>
            <a:lvl5pPr indent="-228600" lvl="4" marL="2286000" algn="l">
              <a:lnSpc>
                <a:spcPct val="100000"/>
              </a:lnSpc>
              <a:spcBef>
                <a:spcPts val="353"/>
              </a:spcBef>
              <a:spcAft>
                <a:spcPts val="0"/>
              </a:spcAft>
              <a:buClr>
                <a:schemeClr val="dk1"/>
              </a:buClr>
              <a:buSzPts val="1600"/>
              <a:buNone/>
              <a:defRPr b="1" sz="1800"/>
            </a:lvl5pPr>
            <a:lvl6pPr indent="-228600" lvl="5" marL="2743200" algn="l">
              <a:lnSpc>
                <a:spcPct val="100000"/>
              </a:lnSpc>
              <a:spcBef>
                <a:spcPts val="353"/>
              </a:spcBef>
              <a:spcAft>
                <a:spcPts val="0"/>
              </a:spcAft>
              <a:buClr>
                <a:schemeClr val="dk1"/>
              </a:buClr>
              <a:buSzPts val="1600"/>
              <a:buNone/>
              <a:defRPr b="1" sz="1800"/>
            </a:lvl6pPr>
            <a:lvl7pPr indent="-228600" lvl="6" marL="3200400" algn="l">
              <a:lnSpc>
                <a:spcPct val="100000"/>
              </a:lnSpc>
              <a:spcBef>
                <a:spcPts val="353"/>
              </a:spcBef>
              <a:spcAft>
                <a:spcPts val="0"/>
              </a:spcAft>
              <a:buClr>
                <a:schemeClr val="dk1"/>
              </a:buClr>
              <a:buSzPts val="1600"/>
              <a:buNone/>
              <a:defRPr b="1" sz="1800"/>
            </a:lvl7pPr>
            <a:lvl8pPr indent="-228600" lvl="7" marL="3657600" algn="l">
              <a:lnSpc>
                <a:spcPct val="100000"/>
              </a:lnSpc>
              <a:spcBef>
                <a:spcPts val="353"/>
              </a:spcBef>
              <a:spcAft>
                <a:spcPts val="0"/>
              </a:spcAft>
              <a:buClr>
                <a:schemeClr val="dk1"/>
              </a:buClr>
              <a:buSzPts val="1600"/>
              <a:buNone/>
              <a:defRPr b="1" sz="1800"/>
            </a:lvl8pPr>
            <a:lvl9pPr indent="-228600" lvl="8" marL="4114800" algn="l">
              <a:lnSpc>
                <a:spcPct val="100000"/>
              </a:lnSpc>
              <a:spcBef>
                <a:spcPts val="353"/>
              </a:spcBef>
              <a:spcAft>
                <a:spcPts val="0"/>
              </a:spcAft>
              <a:buClr>
                <a:schemeClr val="dk1"/>
              </a:buClr>
              <a:buSzPts val="1600"/>
              <a:buNone/>
              <a:defRPr b="1" sz="1800"/>
            </a:lvl9pPr>
          </a:lstStyle>
          <a:p/>
        </p:txBody>
      </p:sp>
      <p:sp>
        <p:nvSpPr>
          <p:cNvPr id="44" name="Google Shape;44;p33"/>
          <p:cNvSpPr txBox="1"/>
          <p:nvPr>
            <p:ph idx="2" type="body"/>
          </p:nvPr>
        </p:nvSpPr>
        <p:spPr>
          <a:xfrm>
            <a:off x="630081" y="2175384"/>
            <a:ext cx="5567884" cy="3952203"/>
          </a:xfrm>
          <a:prstGeom prst="rect">
            <a:avLst/>
          </a:prstGeom>
          <a:noFill/>
          <a:ln>
            <a:noFill/>
          </a:ln>
        </p:spPr>
        <p:txBody>
          <a:bodyPr anchorCtr="0" anchor="t" bIns="50425" lIns="100875" spcFirstLastPara="1" rIns="100875" wrap="square" tIns="50425">
            <a:normAutofit/>
          </a:bodyPr>
          <a:lstStyle>
            <a:lvl1pPr indent="-381000" lvl="0" marL="457200" algn="l">
              <a:lnSpc>
                <a:spcPct val="100000"/>
              </a:lnSpc>
              <a:spcBef>
                <a:spcPts val="530"/>
              </a:spcBef>
              <a:spcAft>
                <a:spcPts val="0"/>
              </a:spcAft>
              <a:buClr>
                <a:schemeClr val="dk1"/>
              </a:buClr>
              <a:buSzPts val="2400"/>
              <a:buChar char="•"/>
              <a:defRPr sz="2600"/>
            </a:lvl1pPr>
            <a:lvl2pPr indent="-355600" lvl="1" marL="914400" algn="l">
              <a:lnSpc>
                <a:spcPct val="100000"/>
              </a:lnSpc>
              <a:spcBef>
                <a:spcPts val="441"/>
              </a:spcBef>
              <a:spcAft>
                <a:spcPts val="0"/>
              </a:spcAft>
              <a:buClr>
                <a:schemeClr val="dk1"/>
              </a:buClr>
              <a:buSzPts val="2000"/>
              <a:buChar char="–"/>
              <a:defRPr sz="2200"/>
            </a:lvl2pPr>
            <a:lvl3pPr indent="-342900" lvl="2" marL="1371600" algn="l">
              <a:lnSpc>
                <a:spcPct val="100000"/>
              </a:lnSpc>
              <a:spcBef>
                <a:spcPts val="397"/>
              </a:spcBef>
              <a:spcAft>
                <a:spcPts val="0"/>
              </a:spcAft>
              <a:buClr>
                <a:schemeClr val="dk1"/>
              </a:buClr>
              <a:buSzPts val="1800"/>
              <a:buChar char="•"/>
              <a:defRPr sz="2000"/>
            </a:lvl3pPr>
            <a:lvl4pPr indent="-330200" lvl="3" marL="1828800" algn="l">
              <a:lnSpc>
                <a:spcPct val="100000"/>
              </a:lnSpc>
              <a:spcBef>
                <a:spcPts val="353"/>
              </a:spcBef>
              <a:spcAft>
                <a:spcPts val="0"/>
              </a:spcAft>
              <a:buClr>
                <a:schemeClr val="dk1"/>
              </a:buClr>
              <a:buSzPts val="1600"/>
              <a:buChar char="–"/>
              <a:defRPr sz="1800"/>
            </a:lvl4pPr>
            <a:lvl5pPr indent="-330200" lvl="4" marL="2286000" algn="l">
              <a:lnSpc>
                <a:spcPct val="100000"/>
              </a:lnSpc>
              <a:spcBef>
                <a:spcPts val="353"/>
              </a:spcBef>
              <a:spcAft>
                <a:spcPts val="0"/>
              </a:spcAft>
              <a:buClr>
                <a:schemeClr val="dk1"/>
              </a:buClr>
              <a:buSzPts val="1600"/>
              <a:buChar char="»"/>
              <a:defRPr sz="1800"/>
            </a:lvl5pPr>
            <a:lvl6pPr indent="-330200" lvl="5" marL="2743200" algn="l">
              <a:lnSpc>
                <a:spcPct val="100000"/>
              </a:lnSpc>
              <a:spcBef>
                <a:spcPts val="353"/>
              </a:spcBef>
              <a:spcAft>
                <a:spcPts val="0"/>
              </a:spcAft>
              <a:buClr>
                <a:schemeClr val="dk1"/>
              </a:buClr>
              <a:buSzPts val="1600"/>
              <a:buChar char="•"/>
              <a:defRPr sz="1800"/>
            </a:lvl6pPr>
            <a:lvl7pPr indent="-330200" lvl="6" marL="3200400" algn="l">
              <a:lnSpc>
                <a:spcPct val="100000"/>
              </a:lnSpc>
              <a:spcBef>
                <a:spcPts val="353"/>
              </a:spcBef>
              <a:spcAft>
                <a:spcPts val="0"/>
              </a:spcAft>
              <a:buClr>
                <a:schemeClr val="dk1"/>
              </a:buClr>
              <a:buSzPts val="1600"/>
              <a:buChar char="•"/>
              <a:defRPr sz="1800"/>
            </a:lvl7pPr>
            <a:lvl8pPr indent="-330200" lvl="7" marL="3657600" algn="l">
              <a:lnSpc>
                <a:spcPct val="100000"/>
              </a:lnSpc>
              <a:spcBef>
                <a:spcPts val="353"/>
              </a:spcBef>
              <a:spcAft>
                <a:spcPts val="0"/>
              </a:spcAft>
              <a:buClr>
                <a:schemeClr val="dk1"/>
              </a:buClr>
              <a:buSzPts val="1600"/>
              <a:buChar char="•"/>
              <a:defRPr sz="1800"/>
            </a:lvl8pPr>
            <a:lvl9pPr indent="-330200" lvl="8" marL="4114800" algn="l">
              <a:lnSpc>
                <a:spcPct val="100000"/>
              </a:lnSpc>
              <a:spcBef>
                <a:spcPts val="353"/>
              </a:spcBef>
              <a:spcAft>
                <a:spcPts val="0"/>
              </a:spcAft>
              <a:buClr>
                <a:schemeClr val="dk1"/>
              </a:buClr>
              <a:buSzPts val="1600"/>
              <a:buChar char="•"/>
              <a:defRPr sz="1800"/>
            </a:lvl9pPr>
          </a:lstStyle>
          <a:p/>
        </p:txBody>
      </p:sp>
      <p:sp>
        <p:nvSpPr>
          <p:cNvPr id="45" name="Google Shape;45;p33"/>
          <p:cNvSpPr txBox="1"/>
          <p:nvPr>
            <p:ph idx="3" type="body"/>
          </p:nvPr>
        </p:nvSpPr>
        <p:spPr>
          <a:xfrm>
            <a:off x="6401427" y="1535469"/>
            <a:ext cx="5570071" cy="639910"/>
          </a:xfrm>
          <a:prstGeom prst="rect">
            <a:avLst/>
          </a:prstGeom>
          <a:noFill/>
          <a:ln>
            <a:noFill/>
          </a:ln>
        </p:spPr>
        <p:txBody>
          <a:bodyPr anchorCtr="0" anchor="b" bIns="50425" lIns="100875" spcFirstLastPara="1" rIns="100875" wrap="square" tIns="50425">
            <a:normAutofit/>
          </a:bodyPr>
          <a:lstStyle>
            <a:lvl1pPr indent="-228600" lvl="0" marL="457200" algn="l">
              <a:lnSpc>
                <a:spcPct val="100000"/>
              </a:lnSpc>
              <a:spcBef>
                <a:spcPts val="530"/>
              </a:spcBef>
              <a:spcAft>
                <a:spcPts val="0"/>
              </a:spcAft>
              <a:buClr>
                <a:schemeClr val="dk1"/>
              </a:buClr>
              <a:buSzPts val="2400"/>
              <a:buNone/>
              <a:defRPr b="1" sz="2600"/>
            </a:lvl1pPr>
            <a:lvl2pPr indent="-228600" lvl="1" marL="914400" algn="l">
              <a:lnSpc>
                <a:spcPct val="100000"/>
              </a:lnSpc>
              <a:spcBef>
                <a:spcPts val="441"/>
              </a:spcBef>
              <a:spcAft>
                <a:spcPts val="0"/>
              </a:spcAft>
              <a:buClr>
                <a:schemeClr val="dk1"/>
              </a:buClr>
              <a:buSzPts val="2000"/>
              <a:buNone/>
              <a:defRPr b="1" sz="2200"/>
            </a:lvl2pPr>
            <a:lvl3pPr indent="-228600" lvl="2" marL="1371600" algn="l">
              <a:lnSpc>
                <a:spcPct val="100000"/>
              </a:lnSpc>
              <a:spcBef>
                <a:spcPts val="397"/>
              </a:spcBef>
              <a:spcAft>
                <a:spcPts val="0"/>
              </a:spcAft>
              <a:buClr>
                <a:schemeClr val="dk1"/>
              </a:buClr>
              <a:buSzPts val="1800"/>
              <a:buNone/>
              <a:defRPr b="1" sz="2000"/>
            </a:lvl3pPr>
            <a:lvl4pPr indent="-228600" lvl="3" marL="1828800" algn="l">
              <a:lnSpc>
                <a:spcPct val="100000"/>
              </a:lnSpc>
              <a:spcBef>
                <a:spcPts val="353"/>
              </a:spcBef>
              <a:spcAft>
                <a:spcPts val="0"/>
              </a:spcAft>
              <a:buClr>
                <a:schemeClr val="dk1"/>
              </a:buClr>
              <a:buSzPts val="1600"/>
              <a:buNone/>
              <a:defRPr b="1" sz="1800"/>
            </a:lvl4pPr>
            <a:lvl5pPr indent="-228600" lvl="4" marL="2286000" algn="l">
              <a:lnSpc>
                <a:spcPct val="100000"/>
              </a:lnSpc>
              <a:spcBef>
                <a:spcPts val="353"/>
              </a:spcBef>
              <a:spcAft>
                <a:spcPts val="0"/>
              </a:spcAft>
              <a:buClr>
                <a:schemeClr val="dk1"/>
              </a:buClr>
              <a:buSzPts val="1600"/>
              <a:buNone/>
              <a:defRPr b="1" sz="1800"/>
            </a:lvl5pPr>
            <a:lvl6pPr indent="-228600" lvl="5" marL="2743200" algn="l">
              <a:lnSpc>
                <a:spcPct val="100000"/>
              </a:lnSpc>
              <a:spcBef>
                <a:spcPts val="353"/>
              </a:spcBef>
              <a:spcAft>
                <a:spcPts val="0"/>
              </a:spcAft>
              <a:buClr>
                <a:schemeClr val="dk1"/>
              </a:buClr>
              <a:buSzPts val="1600"/>
              <a:buNone/>
              <a:defRPr b="1" sz="1800"/>
            </a:lvl6pPr>
            <a:lvl7pPr indent="-228600" lvl="6" marL="3200400" algn="l">
              <a:lnSpc>
                <a:spcPct val="100000"/>
              </a:lnSpc>
              <a:spcBef>
                <a:spcPts val="353"/>
              </a:spcBef>
              <a:spcAft>
                <a:spcPts val="0"/>
              </a:spcAft>
              <a:buClr>
                <a:schemeClr val="dk1"/>
              </a:buClr>
              <a:buSzPts val="1600"/>
              <a:buNone/>
              <a:defRPr b="1" sz="1800"/>
            </a:lvl7pPr>
            <a:lvl8pPr indent="-228600" lvl="7" marL="3657600" algn="l">
              <a:lnSpc>
                <a:spcPct val="100000"/>
              </a:lnSpc>
              <a:spcBef>
                <a:spcPts val="353"/>
              </a:spcBef>
              <a:spcAft>
                <a:spcPts val="0"/>
              </a:spcAft>
              <a:buClr>
                <a:schemeClr val="dk1"/>
              </a:buClr>
              <a:buSzPts val="1600"/>
              <a:buNone/>
              <a:defRPr b="1" sz="1800"/>
            </a:lvl8pPr>
            <a:lvl9pPr indent="-228600" lvl="8" marL="4114800" algn="l">
              <a:lnSpc>
                <a:spcPct val="100000"/>
              </a:lnSpc>
              <a:spcBef>
                <a:spcPts val="353"/>
              </a:spcBef>
              <a:spcAft>
                <a:spcPts val="0"/>
              </a:spcAft>
              <a:buClr>
                <a:schemeClr val="dk1"/>
              </a:buClr>
              <a:buSzPts val="1600"/>
              <a:buNone/>
              <a:defRPr b="1" sz="1800"/>
            </a:lvl9pPr>
          </a:lstStyle>
          <a:p/>
        </p:txBody>
      </p:sp>
      <p:sp>
        <p:nvSpPr>
          <p:cNvPr id="46" name="Google Shape;46;p33"/>
          <p:cNvSpPr txBox="1"/>
          <p:nvPr>
            <p:ph idx="4" type="body"/>
          </p:nvPr>
        </p:nvSpPr>
        <p:spPr>
          <a:xfrm>
            <a:off x="6401427" y="2175384"/>
            <a:ext cx="5570071" cy="3952203"/>
          </a:xfrm>
          <a:prstGeom prst="rect">
            <a:avLst/>
          </a:prstGeom>
          <a:noFill/>
          <a:ln>
            <a:noFill/>
          </a:ln>
        </p:spPr>
        <p:txBody>
          <a:bodyPr anchorCtr="0" anchor="t" bIns="50425" lIns="100875" spcFirstLastPara="1" rIns="100875" wrap="square" tIns="50425">
            <a:normAutofit/>
          </a:bodyPr>
          <a:lstStyle>
            <a:lvl1pPr indent="-381000" lvl="0" marL="457200" algn="l">
              <a:lnSpc>
                <a:spcPct val="100000"/>
              </a:lnSpc>
              <a:spcBef>
                <a:spcPts val="530"/>
              </a:spcBef>
              <a:spcAft>
                <a:spcPts val="0"/>
              </a:spcAft>
              <a:buClr>
                <a:schemeClr val="dk1"/>
              </a:buClr>
              <a:buSzPts val="2400"/>
              <a:buChar char="•"/>
              <a:defRPr sz="2600"/>
            </a:lvl1pPr>
            <a:lvl2pPr indent="-355600" lvl="1" marL="914400" algn="l">
              <a:lnSpc>
                <a:spcPct val="100000"/>
              </a:lnSpc>
              <a:spcBef>
                <a:spcPts val="441"/>
              </a:spcBef>
              <a:spcAft>
                <a:spcPts val="0"/>
              </a:spcAft>
              <a:buClr>
                <a:schemeClr val="dk1"/>
              </a:buClr>
              <a:buSzPts val="2000"/>
              <a:buChar char="–"/>
              <a:defRPr sz="2200"/>
            </a:lvl2pPr>
            <a:lvl3pPr indent="-342900" lvl="2" marL="1371600" algn="l">
              <a:lnSpc>
                <a:spcPct val="100000"/>
              </a:lnSpc>
              <a:spcBef>
                <a:spcPts val="397"/>
              </a:spcBef>
              <a:spcAft>
                <a:spcPts val="0"/>
              </a:spcAft>
              <a:buClr>
                <a:schemeClr val="dk1"/>
              </a:buClr>
              <a:buSzPts val="1800"/>
              <a:buChar char="•"/>
              <a:defRPr sz="2000"/>
            </a:lvl3pPr>
            <a:lvl4pPr indent="-330200" lvl="3" marL="1828800" algn="l">
              <a:lnSpc>
                <a:spcPct val="100000"/>
              </a:lnSpc>
              <a:spcBef>
                <a:spcPts val="353"/>
              </a:spcBef>
              <a:spcAft>
                <a:spcPts val="0"/>
              </a:spcAft>
              <a:buClr>
                <a:schemeClr val="dk1"/>
              </a:buClr>
              <a:buSzPts val="1600"/>
              <a:buChar char="–"/>
              <a:defRPr sz="1800"/>
            </a:lvl4pPr>
            <a:lvl5pPr indent="-330200" lvl="4" marL="2286000" algn="l">
              <a:lnSpc>
                <a:spcPct val="100000"/>
              </a:lnSpc>
              <a:spcBef>
                <a:spcPts val="353"/>
              </a:spcBef>
              <a:spcAft>
                <a:spcPts val="0"/>
              </a:spcAft>
              <a:buClr>
                <a:schemeClr val="dk1"/>
              </a:buClr>
              <a:buSzPts val="1600"/>
              <a:buChar char="»"/>
              <a:defRPr sz="1800"/>
            </a:lvl5pPr>
            <a:lvl6pPr indent="-330200" lvl="5" marL="2743200" algn="l">
              <a:lnSpc>
                <a:spcPct val="100000"/>
              </a:lnSpc>
              <a:spcBef>
                <a:spcPts val="353"/>
              </a:spcBef>
              <a:spcAft>
                <a:spcPts val="0"/>
              </a:spcAft>
              <a:buClr>
                <a:schemeClr val="dk1"/>
              </a:buClr>
              <a:buSzPts val="1600"/>
              <a:buChar char="•"/>
              <a:defRPr sz="1800"/>
            </a:lvl6pPr>
            <a:lvl7pPr indent="-330200" lvl="6" marL="3200400" algn="l">
              <a:lnSpc>
                <a:spcPct val="100000"/>
              </a:lnSpc>
              <a:spcBef>
                <a:spcPts val="353"/>
              </a:spcBef>
              <a:spcAft>
                <a:spcPts val="0"/>
              </a:spcAft>
              <a:buClr>
                <a:schemeClr val="dk1"/>
              </a:buClr>
              <a:buSzPts val="1600"/>
              <a:buChar char="•"/>
              <a:defRPr sz="1800"/>
            </a:lvl7pPr>
            <a:lvl8pPr indent="-330200" lvl="7" marL="3657600" algn="l">
              <a:lnSpc>
                <a:spcPct val="100000"/>
              </a:lnSpc>
              <a:spcBef>
                <a:spcPts val="353"/>
              </a:spcBef>
              <a:spcAft>
                <a:spcPts val="0"/>
              </a:spcAft>
              <a:buClr>
                <a:schemeClr val="dk1"/>
              </a:buClr>
              <a:buSzPts val="1600"/>
              <a:buChar char="•"/>
              <a:defRPr sz="1800"/>
            </a:lvl8pPr>
            <a:lvl9pPr indent="-330200" lvl="8" marL="4114800" algn="l">
              <a:lnSpc>
                <a:spcPct val="100000"/>
              </a:lnSpc>
              <a:spcBef>
                <a:spcPts val="353"/>
              </a:spcBef>
              <a:spcAft>
                <a:spcPts val="0"/>
              </a:spcAft>
              <a:buClr>
                <a:schemeClr val="dk1"/>
              </a:buClr>
              <a:buSzPts val="1600"/>
              <a:buChar char="•"/>
              <a:defRPr sz="1800"/>
            </a:lvl9pPr>
          </a:lstStyle>
          <a:p/>
        </p:txBody>
      </p:sp>
      <p:sp>
        <p:nvSpPr>
          <p:cNvPr id="47" name="Google Shape;47;p33"/>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3"/>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3"/>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34"/>
          <p:cNvSpPr txBox="1"/>
          <p:nvPr>
            <p:ph type="title"/>
          </p:nvPr>
        </p:nvSpPr>
        <p:spPr>
          <a:xfrm>
            <a:off x="630080" y="274706"/>
            <a:ext cx="11341418" cy="1143265"/>
          </a:xfrm>
          <a:prstGeom prst="rect">
            <a:avLst/>
          </a:prstGeom>
          <a:noFill/>
          <a:ln>
            <a:noFill/>
          </a:ln>
        </p:spPr>
        <p:txBody>
          <a:bodyPr anchorCtr="0" anchor="ctr" bIns="50425" lIns="100875" spcFirstLastPara="1" rIns="100875" wrap="square" tIns="50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4"/>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4"/>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35"/>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5"/>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6"/>
          <p:cNvSpPr txBox="1"/>
          <p:nvPr>
            <p:ph type="title"/>
          </p:nvPr>
        </p:nvSpPr>
        <p:spPr>
          <a:xfrm>
            <a:off x="630080" y="273118"/>
            <a:ext cx="4145832" cy="1162319"/>
          </a:xfrm>
          <a:prstGeom prst="rect">
            <a:avLst/>
          </a:prstGeom>
          <a:noFill/>
          <a:ln>
            <a:noFill/>
          </a:ln>
        </p:spPr>
        <p:txBody>
          <a:bodyPr anchorCtr="0" anchor="b" bIns="50425" lIns="100875" spcFirstLastPara="1" rIns="100875" wrap="square" tIns="50425">
            <a:normAutofit/>
          </a:bodyPr>
          <a:lstStyle>
            <a:lvl1pPr lvl="0" algn="l">
              <a:lnSpc>
                <a:spcPct val="100000"/>
              </a:lnSpc>
              <a:spcBef>
                <a:spcPts val="0"/>
              </a:spcBef>
              <a:spcAft>
                <a:spcPts val="0"/>
              </a:spcAft>
              <a:buClr>
                <a:schemeClr val="dk1"/>
              </a:buClr>
              <a:buSzPts val="2000"/>
              <a:buFont typeface="Calibri"/>
              <a:buNone/>
              <a:defRPr b="1"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 type="body"/>
          </p:nvPr>
        </p:nvSpPr>
        <p:spPr>
          <a:xfrm>
            <a:off x="4926867" y="273114"/>
            <a:ext cx="7044631" cy="5854468"/>
          </a:xfrm>
          <a:prstGeom prst="rect">
            <a:avLst/>
          </a:prstGeom>
          <a:noFill/>
          <a:ln>
            <a:noFill/>
          </a:ln>
        </p:spPr>
        <p:txBody>
          <a:bodyPr anchorCtr="0" anchor="t" bIns="50425" lIns="100875" spcFirstLastPara="1" rIns="100875" wrap="square" tIns="50425">
            <a:normAutofit/>
          </a:bodyPr>
          <a:lstStyle>
            <a:lvl1pPr indent="-431800" lvl="0" marL="457200" algn="l">
              <a:lnSpc>
                <a:spcPct val="100000"/>
              </a:lnSpc>
              <a:spcBef>
                <a:spcPts val="706"/>
              </a:spcBef>
              <a:spcAft>
                <a:spcPts val="0"/>
              </a:spcAft>
              <a:buClr>
                <a:schemeClr val="dk1"/>
              </a:buClr>
              <a:buSzPts val="3200"/>
              <a:buChar char="•"/>
              <a:defRPr sz="3500"/>
            </a:lvl1pPr>
            <a:lvl2pPr indent="-406400" lvl="1" marL="914400" algn="l">
              <a:lnSpc>
                <a:spcPct val="100000"/>
              </a:lnSpc>
              <a:spcBef>
                <a:spcPts val="618"/>
              </a:spcBef>
              <a:spcAft>
                <a:spcPts val="0"/>
              </a:spcAft>
              <a:buClr>
                <a:schemeClr val="dk1"/>
              </a:buClr>
              <a:buSzPts val="2800"/>
              <a:buChar char="–"/>
              <a:defRPr sz="3100"/>
            </a:lvl2pPr>
            <a:lvl3pPr indent="-381000" lvl="2" marL="1371600" algn="l">
              <a:lnSpc>
                <a:spcPct val="100000"/>
              </a:lnSpc>
              <a:spcBef>
                <a:spcPts val="530"/>
              </a:spcBef>
              <a:spcAft>
                <a:spcPts val="0"/>
              </a:spcAft>
              <a:buClr>
                <a:schemeClr val="dk1"/>
              </a:buClr>
              <a:buSzPts val="2400"/>
              <a:buChar char="•"/>
              <a:defRPr sz="2600"/>
            </a:lvl3pPr>
            <a:lvl4pPr indent="-355600" lvl="3" marL="1828800" algn="l">
              <a:lnSpc>
                <a:spcPct val="100000"/>
              </a:lnSpc>
              <a:spcBef>
                <a:spcPts val="441"/>
              </a:spcBef>
              <a:spcAft>
                <a:spcPts val="0"/>
              </a:spcAft>
              <a:buClr>
                <a:schemeClr val="dk1"/>
              </a:buClr>
              <a:buSzPts val="2000"/>
              <a:buChar char="–"/>
              <a:defRPr sz="2200"/>
            </a:lvl4pPr>
            <a:lvl5pPr indent="-355600" lvl="4" marL="2286000" algn="l">
              <a:lnSpc>
                <a:spcPct val="100000"/>
              </a:lnSpc>
              <a:spcBef>
                <a:spcPts val="441"/>
              </a:spcBef>
              <a:spcAft>
                <a:spcPts val="0"/>
              </a:spcAft>
              <a:buClr>
                <a:schemeClr val="dk1"/>
              </a:buClr>
              <a:buSzPts val="2000"/>
              <a:buChar char="»"/>
              <a:defRPr sz="2200"/>
            </a:lvl5pPr>
            <a:lvl6pPr indent="-355600" lvl="5" marL="2743200" algn="l">
              <a:lnSpc>
                <a:spcPct val="100000"/>
              </a:lnSpc>
              <a:spcBef>
                <a:spcPts val="441"/>
              </a:spcBef>
              <a:spcAft>
                <a:spcPts val="0"/>
              </a:spcAft>
              <a:buClr>
                <a:schemeClr val="dk1"/>
              </a:buClr>
              <a:buSzPts val="2000"/>
              <a:buChar char="•"/>
              <a:defRPr sz="2200"/>
            </a:lvl6pPr>
            <a:lvl7pPr indent="-355600" lvl="6" marL="3200400" algn="l">
              <a:lnSpc>
                <a:spcPct val="100000"/>
              </a:lnSpc>
              <a:spcBef>
                <a:spcPts val="441"/>
              </a:spcBef>
              <a:spcAft>
                <a:spcPts val="0"/>
              </a:spcAft>
              <a:buClr>
                <a:schemeClr val="dk1"/>
              </a:buClr>
              <a:buSzPts val="2000"/>
              <a:buChar char="•"/>
              <a:defRPr sz="2200"/>
            </a:lvl7pPr>
            <a:lvl8pPr indent="-355600" lvl="7" marL="3657600" algn="l">
              <a:lnSpc>
                <a:spcPct val="100000"/>
              </a:lnSpc>
              <a:spcBef>
                <a:spcPts val="441"/>
              </a:spcBef>
              <a:spcAft>
                <a:spcPts val="0"/>
              </a:spcAft>
              <a:buClr>
                <a:schemeClr val="dk1"/>
              </a:buClr>
              <a:buSzPts val="2000"/>
              <a:buChar char="•"/>
              <a:defRPr sz="2200"/>
            </a:lvl8pPr>
            <a:lvl9pPr indent="-355600" lvl="8" marL="4114800" algn="l">
              <a:lnSpc>
                <a:spcPct val="100000"/>
              </a:lnSpc>
              <a:spcBef>
                <a:spcPts val="441"/>
              </a:spcBef>
              <a:spcAft>
                <a:spcPts val="0"/>
              </a:spcAft>
              <a:buClr>
                <a:schemeClr val="dk1"/>
              </a:buClr>
              <a:buSzPts val="2000"/>
              <a:buChar char="•"/>
              <a:defRPr sz="2200"/>
            </a:lvl9pPr>
          </a:lstStyle>
          <a:p/>
        </p:txBody>
      </p:sp>
      <p:sp>
        <p:nvSpPr>
          <p:cNvPr id="62" name="Google Shape;62;p36"/>
          <p:cNvSpPr txBox="1"/>
          <p:nvPr>
            <p:ph idx="2" type="body"/>
          </p:nvPr>
        </p:nvSpPr>
        <p:spPr>
          <a:xfrm>
            <a:off x="630080" y="1435434"/>
            <a:ext cx="4145832" cy="4692149"/>
          </a:xfrm>
          <a:prstGeom prst="rect">
            <a:avLst/>
          </a:prstGeom>
          <a:noFill/>
          <a:ln>
            <a:noFill/>
          </a:ln>
        </p:spPr>
        <p:txBody>
          <a:bodyPr anchorCtr="0" anchor="t" bIns="50425" lIns="100875" spcFirstLastPara="1" rIns="100875" wrap="square" tIns="50425">
            <a:normAutofit/>
          </a:bodyPr>
          <a:lstStyle>
            <a:lvl1pPr indent="-228600" lvl="0" marL="457200" algn="l">
              <a:lnSpc>
                <a:spcPct val="100000"/>
              </a:lnSpc>
              <a:spcBef>
                <a:spcPts val="309"/>
              </a:spcBef>
              <a:spcAft>
                <a:spcPts val="0"/>
              </a:spcAft>
              <a:buClr>
                <a:schemeClr val="dk1"/>
              </a:buClr>
              <a:buSzPts val="1400"/>
              <a:buNone/>
              <a:defRPr sz="1500"/>
            </a:lvl1pPr>
            <a:lvl2pPr indent="-228600" lvl="1" marL="914400" algn="l">
              <a:lnSpc>
                <a:spcPct val="100000"/>
              </a:lnSpc>
              <a:spcBef>
                <a:spcPts val="265"/>
              </a:spcBef>
              <a:spcAft>
                <a:spcPts val="0"/>
              </a:spcAft>
              <a:buClr>
                <a:schemeClr val="dk1"/>
              </a:buClr>
              <a:buSzPts val="1200"/>
              <a:buNone/>
              <a:defRPr sz="1300"/>
            </a:lvl2pPr>
            <a:lvl3pPr indent="-228600" lvl="2" marL="1371600" algn="l">
              <a:lnSpc>
                <a:spcPct val="100000"/>
              </a:lnSpc>
              <a:spcBef>
                <a:spcPts val="221"/>
              </a:spcBef>
              <a:spcAft>
                <a:spcPts val="0"/>
              </a:spcAft>
              <a:buClr>
                <a:schemeClr val="dk1"/>
              </a:buClr>
              <a:buSzPts val="1000"/>
              <a:buNone/>
              <a:defRPr sz="1100"/>
            </a:lvl3pPr>
            <a:lvl4pPr indent="-228600" lvl="3" marL="1828800" algn="l">
              <a:lnSpc>
                <a:spcPct val="100000"/>
              </a:lnSpc>
              <a:spcBef>
                <a:spcPts val="199"/>
              </a:spcBef>
              <a:spcAft>
                <a:spcPts val="0"/>
              </a:spcAft>
              <a:buClr>
                <a:schemeClr val="dk1"/>
              </a:buClr>
              <a:buSzPts val="900"/>
              <a:buNone/>
              <a:defRPr sz="1000"/>
            </a:lvl4pPr>
            <a:lvl5pPr indent="-228600" lvl="4" marL="2286000" algn="l">
              <a:lnSpc>
                <a:spcPct val="100000"/>
              </a:lnSpc>
              <a:spcBef>
                <a:spcPts val="199"/>
              </a:spcBef>
              <a:spcAft>
                <a:spcPts val="0"/>
              </a:spcAft>
              <a:buClr>
                <a:schemeClr val="dk1"/>
              </a:buClr>
              <a:buSzPts val="900"/>
              <a:buNone/>
              <a:defRPr sz="1000"/>
            </a:lvl5pPr>
            <a:lvl6pPr indent="-228600" lvl="5" marL="2743200" algn="l">
              <a:lnSpc>
                <a:spcPct val="100000"/>
              </a:lnSpc>
              <a:spcBef>
                <a:spcPts val="199"/>
              </a:spcBef>
              <a:spcAft>
                <a:spcPts val="0"/>
              </a:spcAft>
              <a:buClr>
                <a:schemeClr val="dk1"/>
              </a:buClr>
              <a:buSzPts val="900"/>
              <a:buNone/>
              <a:defRPr sz="1000"/>
            </a:lvl6pPr>
            <a:lvl7pPr indent="-228600" lvl="6" marL="3200400" algn="l">
              <a:lnSpc>
                <a:spcPct val="100000"/>
              </a:lnSpc>
              <a:spcBef>
                <a:spcPts val="199"/>
              </a:spcBef>
              <a:spcAft>
                <a:spcPts val="0"/>
              </a:spcAft>
              <a:buClr>
                <a:schemeClr val="dk1"/>
              </a:buClr>
              <a:buSzPts val="900"/>
              <a:buNone/>
              <a:defRPr sz="1000"/>
            </a:lvl7pPr>
            <a:lvl8pPr indent="-228600" lvl="7" marL="3657600" algn="l">
              <a:lnSpc>
                <a:spcPct val="100000"/>
              </a:lnSpc>
              <a:spcBef>
                <a:spcPts val="199"/>
              </a:spcBef>
              <a:spcAft>
                <a:spcPts val="0"/>
              </a:spcAft>
              <a:buClr>
                <a:schemeClr val="dk1"/>
              </a:buClr>
              <a:buSzPts val="900"/>
              <a:buNone/>
              <a:defRPr sz="1000"/>
            </a:lvl8pPr>
            <a:lvl9pPr indent="-228600" lvl="8" marL="4114800" algn="l">
              <a:lnSpc>
                <a:spcPct val="100000"/>
              </a:lnSpc>
              <a:spcBef>
                <a:spcPts val="199"/>
              </a:spcBef>
              <a:spcAft>
                <a:spcPts val="0"/>
              </a:spcAft>
              <a:buClr>
                <a:schemeClr val="dk1"/>
              </a:buClr>
              <a:buSzPts val="900"/>
              <a:buNone/>
              <a:defRPr sz="1000"/>
            </a:lvl9pPr>
          </a:lstStyle>
          <a:p/>
        </p:txBody>
      </p:sp>
      <p:sp>
        <p:nvSpPr>
          <p:cNvPr id="63" name="Google Shape;63;p36"/>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6"/>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7"/>
          <p:cNvSpPr txBox="1"/>
          <p:nvPr>
            <p:ph type="title"/>
          </p:nvPr>
        </p:nvSpPr>
        <p:spPr>
          <a:xfrm>
            <a:off x="2469997" y="4801717"/>
            <a:ext cx="7560945" cy="566869"/>
          </a:xfrm>
          <a:prstGeom prst="rect">
            <a:avLst/>
          </a:prstGeom>
          <a:noFill/>
          <a:ln>
            <a:noFill/>
          </a:ln>
        </p:spPr>
        <p:txBody>
          <a:bodyPr anchorCtr="0" anchor="b" bIns="50425" lIns="100875" spcFirstLastPara="1" rIns="100875" wrap="square" tIns="50425">
            <a:normAutofit/>
          </a:bodyPr>
          <a:lstStyle>
            <a:lvl1pPr lvl="0" algn="l">
              <a:lnSpc>
                <a:spcPct val="100000"/>
              </a:lnSpc>
              <a:spcBef>
                <a:spcPts val="0"/>
              </a:spcBef>
              <a:spcAft>
                <a:spcPts val="0"/>
              </a:spcAft>
              <a:buClr>
                <a:schemeClr val="dk1"/>
              </a:buClr>
              <a:buSzPts val="2000"/>
              <a:buFont typeface="Calibri"/>
              <a:buNone/>
              <a:defRPr b="1" sz="2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7"/>
          <p:cNvSpPr/>
          <p:nvPr>
            <p:ph idx="2" type="pic"/>
          </p:nvPr>
        </p:nvSpPr>
        <p:spPr>
          <a:xfrm>
            <a:off x="2469997" y="612922"/>
            <a:ext cx="7560945" cy="4115753"/>
          </a:xfrm>
          <a:prstGeom prst="rect">
            <a:avLst/>
          </a:prstGeom>
          <a:noFill/>
          <a:ln>
            <a:noFill/>
          </a:ln>
        </p:spPr>
      </p:sp>
      <p:sp>
        <p:nvSpPr>
          <p:cNvPr id="69" name="Google Shape;69;p37"/>
          <p:cNvSpPr txBox="1"/>
          <p:nvPr>
            <p:ph idx="1" type="body"/>
          </p:nvPr>
        </p:nvSpPr>
        <p:spPr>
          <a:xfrm>
            <a:off x="2469997" y="5368581"/>
            <a:ext cx="7560945" cy="805048"/>
          </a:xfrm>
          <a:prstGeom prst="rect">
            <a:avLst/>
          </a:prstGeom>
          <a:noFill/>
          <a:ln>
            <a:noFill/>
          </a:ln>
        </p:spPr>
        <p:txBody>
          <a:bodyPr anchorCtr="0" anchor="t" bIns="50425" lIns="100875" spcFirstLastPara="1" rIns="100875" wrap="square" tIns="50425">
            <a:normAutofit/>
          </a:bodyPr>
          <a:lstStyle>
            <a:lvl1pPr indent="-228600" lvl="0" marL="457200" algn="l">
              <a:lnSpc>
                <a:spcPct val="100000"/>
              </a:lnSpc>
              <a:spcBef>
                <a:spcPts val="309"/>
              </a:spcBef>
              <a:spcAft>
                <a:spcPts val="0"/>
              </a:spcAft>
              <a:buClr>
                <a:schemeClr val="dk1"/>
              </a:buClr>
              <a:buSzPts val="1400"/>
              <a:buNone/>
              <a:defRPr sz="1500"/>
            </a:lvl1pPr>
            <a:lvl2pPr indent="-228600" lvl="1" marL="914400" algn="l">
              <a:lnSpc>
                <a:spcPct val="100000"/>
              </a:lnSpc>
              <a:spcBef>
                <a:spcPts val="265"/>
              </a:spcBef>
              <a:spcAft>
                <a:spcPts val="0"/>
              </a:spcAft>
              <a:buClr>
                <a:schemeClr val="dk1"/>
              </a:buClr>
              <a:buSzPts val="1200"/>
              <a:buNone/>
              <a:defRPr sz="1300"/>
            </a:lvl2pPr>
            <a:lvl3pPr indent="-228600" lvl="2" marL="1371600" algn="l">
              <a:lnSpc>
                <a:spcPct val="100000"/>
              </a:lnSpc>
              <a:spcBef>
                <a:spcPts val="221"/>
              </a:spcBef>
              <a:spcAft>
                <a:spcPts val="0"/>
              </a:spcAft>
              <a:buClr>
                <a:schemeClr val="dk1"/>
              </a:buClr>
              <a:buSzPts val="1000"/>
              <a:buNone/>
              <a:defRPr sz="1100"/>
            </a:lvl3pPr>
            <a:lvl4pPr indent="-228600" lvl="3" marL="1828800" algn="l">
              <a:lnSpc>
                <a:spcPct val="100000"/>
              </a:lnSpc>
              <a:spcBef>
                <a:spcPts val="199"/>
              </a:spcBef>
              <a:spcAft>
                <a:spcPts val="0"/>
              </a:spcAft>
              <a:buClr>
                <a:schemeClr val="dk1"/>
              </a:buClr>
              <a:buSzPts val="900"/>
              <a:buNone/>
              <a:defRPr sz="1000"/>
            </a:lvl4pPr>
            <a:lvl5pPr indent="-228600" lvl="4" marL="2286000" algn="l">
              <a:lnSpc>
                <a:spcPct val="100000"/>
              </a:lnSpc>
              <a:spcBef>
                <a:spcPts val="199"/>
              </a:spcBef>
              <a:spcAft>
                <a:spcPts val="0"/>
              </a:spcAft>
              <a:buClr>
                <a:schemeClr val="dk1"/>
              </a:buClr>
              <a:buSzPts val="900"/>
              <a:buNone/>
              <a:defRPr sz="1000"/>
            </a:lvl5pPr>
            <a:lvl6pPr indent="-228600" lvl="5" marL="2743200" algn="l">
              <a:lnSpc>
                <a:spcPct val="100000"/>
              </a:lnSpc>
              <a:spcBef>
                <a:spcPts val="199"/>
              </a:spcBef>
              <a:spcAft>
                <a:spcPts val="0"/>
              </a:spcAft>
              <a:buClr>
                <a:schemeClr val="dk1"/>
              </a:buClr>
              <a:buSzPts val="900"/>
              <a:buNone/>
              <a:defRPr sz="1000"/>
            </a:lvl6pPr>
            <a:lvl7pPr indent="-228600" lvl="6" marL="3200400" algn="l">
              <a:lnSpc>
                <a:spcPct val="100000"/>
              </a:lnSpc>
              <a:spcBef>
                <a:spcPts val="199"/>
              </a:spcBef>
              <a:spcAft>
                <a:spcPts val="0"/>
              </a:spcAft>
              <a:buClr>
                <a:schemeClr val="dk1"/>
              </a:buClr>
              <a:buSzPts val="900"/>
              <a:buNone/>
              <a:defRPr sz="1000"/>
            </a:lvl7pPr>
            <a:lvl8pPr indent="-228600" lvl="7" marL="3657600" algn="l">
              <a:lnSpc>
                <a:spcPct val="100000"/>
              </a:lnSpc>
              <a:spcBef>
                <a:spcPts val="199"/>
              </a:spcBef>
              <a:spcAft>
                <a:spcPts val="0"/>
              </a:spcAft>
              <a:buClr>
                <a:schemeClr val="dk1"/>
              </a:buClr>
              <a:buSzPts val="900"/>
              <a:buNone/>
              <a:defRPr sz="1000"/>
            </a:lvl8pPr>
            <a:lvl9pPr indent="-228600" lvl="8" marL="4114800" algn="l">
              <a:lnSpc>
                <a:spcPct val="100000"/>
              </a:lnSpc>
              <a:spcBef>
                <a:spcPts val="199"/>
              </a:spcBef>
              <a:spcAft>
                <a:spcPts val="0"/>
              </a:spcAft>
              <a:buClr>
                <a:schemeClr val="dk1"/>
              </a:buClr>
              <a:buSzPts val="900"/>
              <a:buNone/>
              <a:defRPr sz="1000"/>
            </a:lvl9pPr>
          </a:lstStyle>
          <a:p/>
        </p:txBody>
      </p:sp>
      <p:sp>
        <p:nvSpPr>
          <p:cNvPr id="70" name="Google Shape;70;p37"/>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300"/>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630080" y="274706"/>
            <a:ext cx="11341418" cy="1143265"/>
          </a:xfrm>
          <a:prstGeom prst="rect">
            <a:avLst/>
          </a:prstGeom>
          <a:noFill/>
          <a:ln>
            <a:noFill/>
          </a:ln>
        </p:spPr>
        <p:txBody>
          <a:bodyPr anchorCtr="0" anchor="ctr" bIns="50425" lIns="100875" spcFirstLastPara="1" rIns="100875" wrap="square" tIns="50425">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630080" y="1600571"/>
            <a:ext cx="11341418" cy="4527011"/>
          </a:xfrm>
          <a:prstGeom prst="rect">
            <a:avLst/>
          </a:prstGeom>
          <a:noFill/>
          <a:ln>
            <a:noFill/>
          </a:ln>
        </p:spPr>
        <p:txBody>
          <a:bodyPr anchorCtr="0" anchor="t" bIns="50425" lIns="100875" spcFirstLastPara="1" rIns="100875" wrap="square" tIns="50425">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630080" y="6357822"/>
            <a:ext cx="2940367" cy="365210"/>
          </a:xfrm>
          <a:prstGeom prst="rect">
            <a:avLst/>
          </a:prstGeom>
          <a:noFill/>
          <a:ln>
            <a:noFill/>
          </a:ln>
        </p:spPr>
        <p:txBody>
          <a:bodyPr anchorCtr="0" anchor="ctr" bIns="50425" lIns="100875" spcFirstLastPara="1" rIns="100875" wrap="square" tIns="504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305539" y="6357822"/>
            <a:ext cx="3990500" cy="365210"/>
          </a:xfrm>
          <a:prstGeom prst="rect">
            <a:avLst/>
          </a:prstGeom>
          <a:noFill/>
          <a:ln>
            <a:noFill/>
          </a:ln>
        </p:spPr>
        <p:txBody>
          <a:bodyPr anchorCtr="0" anchor="ctr" bIns="50425" lIns="100875" spcFirstLastPara="1" rIns="100875" wrap="square" tIns="50425">
            <a:noAutofit/>
          </a:bodyPr>
          <a:lstStyle>
            <a:lvl1pPr lvl="0" marR="0" rtl="0" algn="ctr">
              <a:lnSpc>
                <a:spcPct val="100000"/>
              </a:lnSpc>
              <a:spcBef>
                <a:spcPts val="0"/>
              </a:spcBef>
              <a:spcAft>
                <a:spcPts val="0"/>
              </a:spcAft>
              <a:buClr>
                <a:srgbClr val="000000"/>
              </a:buClr>
              <a:buSzPts val="1400"/>
              <a:buFont typeface="Arial"/>
              <a:buNone/>
              <a:defRPr b="0" i="0" sz="13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8"/>
          <p:cNvPicPr preferRelativeResize="0"/>
          <p:nvPr/>
        </p:nvPicPr>
        <p:blipFill rotWithShape="1">
          <a:blip r:embed="rId1">
            <a:alphaModFix/>
          </a:blip>
          <a:srcRect b="0" l="0" r="0" t="0"/>
          <a:stretch/>
        </p:blipFill>
        <p:spPr>
          <a:xfrm>
            <a:off x="11944952" y="27883"/>
            <a:ext cx="551625" cy="71326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g264fb4b1835_1_272"/>
          <p:cNvSpPr txBox="1"/>
          <p:nvPr>
            <p:ph type="title"/>
          </p:nvPr>
        </p:nvSpPr>
        <p:spPr>
          <a:xfrm>
            <a:off x="630081" y="274709"/>
            <a:ext cx="11341418" cy="1143265"/>
          </a:xfrm>
          <a:prstGeom prst="rect">
            <a:avLst/>
          </a:prstGeom>
          <a:noFill/>
          <a:ln>
            <a:noFill/>
          </a:ln>
        </p:spPr>
        <p:txBody>
          <a:bodyPr anchorCtr="0" anchor="ctr" bIns="55600" lIns="111225" spcFirstLastPara="1" rIns="111225" wrap="square" tIns="55600">
            <a:normAutofit/>
          </a:bodyPr>
          <a:lstStyle>
            <a:lvl1pPr lvl="0" marR="0" rtl="0" algn="ctr">
              <a:lnSpc>
                <a:spcPct val="100000"/>
              </a:lnSpc>
              <a:spcBef>
                <a:spcPts val="0"/>
              </a:spcBef>
              <a:spcAft>
                <a:spcPts val="0"/>
              </a:spcAft>
              <a:buClr>
                <a:schemeClr val="dk1"/>
              </a:buClr>
              <a:buSzPts val="4800"/>
              <a:buFont typeface="Calibri"/>
              <a:buNone/>
              <a:defRPr b="0" i="0" sz="4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200"/>
              <a:buFont typeface="Arial"/>
              <a:buNone/>
              <a:defRPr b="0" i="0" sz="1500" u="none" cap="none" strike="noStrike">
                <a:solidFill>
                  <a:srgbClr val="000000"/>
                </a:solidFill>
                <a:latin typeface="Arial"/>
                <a:ea typeface="Arial"/>
                <a:cs typeface="Arial"/>
                <a:sym typeface="Arial"/>
              </a:defRPr>
            </a:lvl9pPr>
          </a:lstStyle>
          <a:p/>
        </p:txBody>
      </p:sp>
      <p:sp>
        <p:nvSpPr>
          <p:cNvPr id="87" name="Google Shape;87;g264fb4b1835_1_272"/>
          <p:cNvSpPr txBox="1"/>
          <p:nvPr>
            <p:ph idx="1" type="body"/>
          </p:nvPr>
        </p:nvSpPr>
        <p:spPr>
          <a:xfrm>
            <a:off x="630081" y="1600575"/>
            <a:ext cx="11341418" cy="4527148"/>
          </a:xfrm>
          <a:prstGeom prst="rect">
            <a:avLst/>
          </a:prstGeom>
          <a:noFill/>
          <a:ln>
            <a:noFill/>
          </a:ln>
        </p:spPr>
        <p:txBody>
          <a:bodyPr anchorCtr="0" anchor="t" bIns="55600" lIns="111225" spcFirstLastPara="1" rIns="111225" wrap="square" tIns="55600">
            <a:normAutofit/>
          </a:bodyPr>
          <a:lstStyle>
            <a:lvl1pPr indent="-450850" lvl="0" marL="457200" marR="0" rtl="0" algn="l">
              <a:lnSpc>
                <a:spcPct val="100000"/>
              </a:lnSpc>
              <a:spcBef>
                <a:spcPts val="700"/>
              </a:spcBef>
              <a:spcAft>
                <a:spcPts val="0"/>
              </a:spcAft>
              <a:buClr>
                <a:schemeClr val="dk1"/>
              </a:buClr>
              <a:buSzPts val="3500"/>
              <a:buFont typeface="Arial"/>
              <a:buChar char="•"/>
              <a:defRPr b="0" i="0" sz="3500" u="none" cap="none" strike="noStrike">
                <a:solidFill>
                  <a:schemeClr val="dk1"/>
                </a:solidFill>
                <a:latin typeface="Calibri"/>
                <a:ea typeface="Calibri"/>
                <a:cs typeface="Calibri"/>
                <a:sym typeface="Calibri"/>
              </a:defRPr>
            </a:lvl1pPr>
            <a:lvl2pPr indent="-425450" lvl="1" marL="914400" marR="0" rtl="0" algn="l">
              <a:lnSpc>
                <a:spcPct val="100000"/>
              </a:lnSpc>
              <a:spcBef>
                <a:spcPts val="600"/>
              </a:spcBef>
              <a:spcAft>
                <a:spcPts val="0"/>
              </a:spcAft>
              <a:buClr>
                <a:schemeClr val="dk1"/>
              </a:buClr>
              <a:buSzPts val="3100"/>
              <a:buFont typeface="Arial"/>
              <a:buChar char="–"/>
              <a:defRPr b="0" i="0" sz="3100" u="none" cap="none" strike="noStrike">
                <a:solidFill>
                  <a:schemeClr val="dk1"/>
                </a:solidFill>
                <a:latin typeface="Calibri"/>
                <a:ea typeface="Calibri"/>
                <a:cs typeface="Calibri"/>
                <a:sym typeface="Calibri"/>
              </a:defRPr>
            </a:lvl2pPr>
            <a:lvl3pPr indent="-400050" lvl="2" marL="1371600" marR="0" rtl="0" algn="l">
              <a:lnSpc>
                <a:spcPct val="100000"/>
              </a:lnSpc>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368300" lvl="3" marL="18288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4pPr>
            <a:lvl5pPr indent="-368300" lvl="4" marL="22860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5pPr>
            <a:lvl6pPr indent="-368300" lvl="5" marL="27432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lnSpc>
                <a:spcPct val="100000"/>
              </a:lnSpc>
              <a:spcBef>
                <a:spcPts val="40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88" name="Google Shape;88;g264fb4b1835_1_272"/>
          <p:cNvSpPr txBox="1"/>
          <p:nvPr>
            <p:ph idx="10" type="dt"/>
          </p:nvPr>
        </p:nvSpPr>
        <p:spPr>
          <a:xfrm>
            <a:off x="630081" y="6357840"/>
            <a:ext cx="2940367" cy="365185"/>
          </a:xfrm>
          <a:prstGeom prst="rect">
            <a:avLst/>
          </a:prstGeom>
          <a:noFill/>
          <a:ln>
            <a:noFill/>
          </a:ln>
        </p:spPr>
        <p:txBody>
          <a:bodyPr anchorCtr="0" anchor="ctr" bIns="55600" lIns="111225" spcFirstLastPara="1" rIns="111225" wrap="square" tIns="55600">
            <a:noAutofit/>
          </a:bodyPr>
          <a:lstStyle>
            <a:lvl1pPr lvl="0" marR="0" rtl="0" algn="l">
              <a:lnSpc>
                <a:spcPct val="100000"/>
              </a:lnSpc>
              <a:spcBef>
                <a:spcPts val="0"/>
              </a:spcBef>
              <a:spcAft>
                <a:spcPts val="0"/>
              </a:spcAft>
              <a:buClr>
                <a:srgbClr val="000000"/>
              </a:buClr>
              <a:buSzPts val="1200"/>
              <a:buFont typeface="Arial"/>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9pPr>
          </a:lstStyle>
          <a:p/>
        </p:txBody>
      </p:sp>
      <p:sp>
        <p:nvSpPr>
          <p:cNvPr id="89" name="Google Shape;89;g264fb4b1835_1_272"/>
          <p:cNvSpPr txBox="1"/>
          <p:nvPr>
            <p:ph idx="11" type="ftr"/>
          </p:nvPr>
        </p:nvSpPr>
        <p:spPr>
          <a:xfrm>
            <a:off x="4305544" y="6357840"/>
            <a:ext cx="3990500" cy="365185"/>
          </a:xfrm>
          <a:prstGeom prst="rect">
            <a:avLst/>
          </a:prstGeom>
          <a:noFill/>
          <a:ln>
            <a:noFill/>
          </a:ln>
        </p:spPr>
        <p:txBody>
          <a:bodyPr anchorCtr="0" anchor="ctr" bIns="55600" lIns="111225" spcFirstLastPara="1" rIns="111225" wrap="square" tIns="55600">
            <a:noAutofit/>
          </a:bodyPr>
          <a:lstStyle>
            <a:lvl1pPr lvl="0" marR="0" rtl="0" algn="ctr">
              <a:lnSpc>
                <a:spcPct val="100000"/>
              </a:lnSpc>
              <a:spcBef>
                <a:spcPts val="0"/>
              </a:spcBef>
              <a:spcAft>
                <a:spcPts val="0"/>
              </a:spcAft>
              <a:buClr>
                <a:srgbClr val="000000"/>
              </a:buClr>
              <a:buSzPts val="1200"/>
              <a:buFont typeface="Arial"/>
              <a:buNone/>
              <a:defRPr b="0" i="0" sz="1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200"/>
              <a:buFont typeface="Arial"/>
              <a:buNone/>
              <a:defRPr b="0" i="0" sz="2200" u="none" cap="none" strike="noStrike">
                <a:solidFill>
                  <a:schemeClr val="dk1"/>
                </a:solidFill>
                <a:latin typeface="Calibri"/>
                <a:ea typeface="Calibri"/>
                <a:cs typeface="Calibri"/>
                <a:sym typeface="Calibri"/>
              </a:defRPr>
            </a:lvl9pPr>
          </a:lstStyle>
          <a:p/>
        </p:txBody>
      </p:sp>
      <p:sp>
        <p:nvSpPr>
          <p:cNvPr id="90" name="Google Shape;90;g264fb4b1835_1_272"/>
          <p:cNvSpPr txBox="1"/>
          <p:nvPr>
            <p:ph idx="12" type="sldNum"/>
          </p:nvPr>
        </p:nvSpPr>
        <p:spPr>
          <a:xfrm>
            <a:off x="9031140" y="6357840"/>
            <a:ext cx="2940367" cy="365185"/>
          </a:xfrm>
          <a:prstGeom prst="rect">
            <a:avLst/>
          </a:prstGeom>
          <a:noFill/>
          <a:ln>
            <a:noFill/>
          </a:ln>
        </p:spPr>
        <p:txBody>
          <a:bodyPr anchorCtr="0" anchor="ctr" bIns="55600" lIns="111225" spcFirstLastPara="1" rIns="111225" wrap="square" tIns="556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
          <p:cNvSpPr txBox="1"/>
          <p:nvPr>
            <p:ph type="title"/>
          </p:nvPr>
        </p:nvSpPr>
        <p:spPr>
          <a:xfrm>
            <a:off x="630238" y="274638"/>
            <a:ext cx="113411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3" name="Google Shape;163;p1"/>
          <p:cNvSpPr txBox="1"/>
          <p:nvPr>
            <p:ph idx="1" type="body"/>
          </p:nvPr>
        </p:nvSpPr>
        <p:spPr>
          <a:xfrm>
            <a:off x="630238" y="1600200"/>
            <a:ext cx="11341100" cy="452755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4" name="Google Shape;164;p1"/>
          <p:cNvSpPr txBox="1"/>
          <p:nvPr>
            <p:ph idx="10" type="dt"/>
          </p:nvPr>
        </p:nvSpPr>
        <p:spPr>
          <a:xfrm>
            <a:off x="630238" y="6357938"/>
            <a:ext cx="29400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9pPr>
          </a:lstStyle>
          <a:p/>
        </p:txBody>
      </p:sp>
      <p:sp>
        <p:nvSpPr>
          <p:cNvPr id="165" name="Google Shape;165;p1"/>
          <p:cNvSpPr txBox="1"/>
          <p:nvPr>
            <p:ph idx="11" type="ftr"/>
          </p:nvPr>
        </p:nvSpPr>
        <p:spPr>
          <a:xfrm>
            <a:off x="4305300" y="6357938"/>
            <a:ext cx="3990975"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500" u="none" cap="none" strike="noStrike">
                <a:solidFill>
                  <a:srgbClr val="000000"/>
                </a:solidFill>
                <a:latin typeface="Arial"/>
                <a:ea typeface="Arial"/>
                <a:cs typeface="Arial"/>
                <a:sym typeface="Arial"/>
              </a:defRPr>
            </a:lvl9pPr>
          </a:lstStyle>
          <a:p/>
        </p:txBody>
      </p:sp>
      <p:sp>
        <p:nvSpPr>
          <p:cNvPr id="166" name="Google Shape;166;p1"/>
          <p:cNvSpPr txBox="1"/>
          <p:nvPr>
            <p:ph idx="12" type="sldNum"/>
          </p:nvPr>
        </p:nvSpPr>
        <p:spPr>
          <a:xfrm>
            <a:off x="9031288" y="6357938"/>
            <a:ext cx="29400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pSp>
        <p:nvGrpSpPr>
          <p:cNvPr id="240" name="Google Shape;240;g264fb4b1835_1_3"/>
          <p:cNvGrpSpPr/>
          <p:nvPr/>
        </p:nvGrpSpPr>
        <p:grpSpPr>
          <a:xfrm>
            <a:off x="324488" y="5491075"/>
            <a:ext cx="1102637" cy="1078191"/>
            <a:chOff x="313939" y="5489794"/>
            <a:chExt cx="1066800" cy="1077941"/>
          </a:xfrm>
        </p:grpSpPr>
        <p:sp>
          <p:nvSpPr>
            <p:cNvPr id="241" name="Google Shape;241;g264fb4b1835_1_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None/>
              </a:pPr>
              <a:r>
                <a:t/>
              </a:r>
              <a:endParaRPr b="0" i="0" sz="2200" u="none" cap="none" strike="noStrike">
                <a:solidFill>
                  <a:schemeClr val="lt1"/>
                </a:solidFill>
                <a:latin typeface="Calibri"/>
                <a:ea typeface="Calibri"/>
                <a:cs typeface="Calibri"/>
                <a:sym typeface="Calibri"/>
              </a:endParaRPr>
            </a:p>
          </p:txBody>
        </p:sp>
        <p:sp>
          <p:nvSpPr>
            <p:cNvPr id="242" name="Google Shape;242;g264fb4b1835_1_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None/>
              </a:pPr>
              <a:r>
                <a:t/>
              </a:r>
              <a:endParaRPr b="0" i="0" sz="2200" u="none" cap="none" strike="noStrike">
                <a:solidFill>
                  <a:schemeClr val="lt1"/>
                </a:solidFill>
                <a:latin typeface="Calibri"/>
                <a:ea typeface="Calibri"/>
                <a:cs typeface="Calibri"/>
                <a:sym typeface="Calibri"/>
              </a:endParaRPr>
            </a:p>
          </p:txBody>
        </p:sp>
      </p:grpSp>
      <p:cxnSp>
        <p:nvCxnSpPr>
          <p:cNvPr id="243" name="Google Shape;243;g264fb4b1835_1_3"/>
          <p:cNvCxnSpPr/>
          <p:nvPr/>
        </p:nvCxnSpPr>
        <p:spPr>
          <a:xfrm flipH="1" rot="10800000">
            <a:off x="5505815" y="4342204"/>
            <a:ext cx="4976547" cy="11403"/>
          </a:xfrm>
          <a:prstGeom prst="straightConnector1">
            <a:avLst/>
          </a:prstGeom>
          <a:noFill/>
          <a:ln cap="flat" cmpd="sng" w="38100">
            <a:solidFill>
              <a:srgbClr val="E36C09"/>
            </a:solidFill>
            <a:prstDash val="solid"/>
            <a:round/>
            <a:headEnd len="sm" w="sm" type="none"/>
            <a:tailEnd len="sm" w="sm" type="none"/>
          </a:ln>
        </p:spPr>
      </p:cxnSp>
      <p:grpSp>
        <p:nvGrpSpPr>
          <p:cNvPr id="244" name="Google Shape;244;g264fb4b1835_1_3"/>
          <p:cNvGrpSpPr/>
          <p:nvPr/>
        </p:nvGrpSpPr>
        <p:grpSpPr>
          <a:xfrm rot="10800000">
            <a:off x="11220403" y="266264"/>
            <a:ext cx="1102637" cy="1078191"/>
            <a:chOff x="313939" y="5489794"/>
            <a:chExt cx="1066800" cy="1077941"/>
          </a:xfrm>
        </p:grpSpPr>
        <p:sp>
          <p:nvSpPr>
            <p:cNvPr id="245" name="Google Shape;245;g264fb4b1835_1_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None/>
              </a:pPr>
              <a:r>
                <a:t/>
              </a:r>
              <a:endParaRPr b="0" i="0" sz="2200" u="none" cap="none" strike="noStrike">
                <a:solidFill>
                  <a:schemeClr val="lt1"/>
                </a:solidFill>
                <a:latin typeface="Calibri"/>
                <a:ea typeface="Calibri"/>
                <a:cs typeface="Calibri"/>
                <a:sym typeface="Calibri"/>
              </a:endParaRPr>
            </a:p>
          </p:txBody>
        </p:sp>
        <p:sp>
          <p:nvSpPr>
            <p:cNvPr id="246" name="Google Shape;246;g264fb4b1835_1_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None/>
              </a:pPr>
              <a:r>
                <a:t/>
              </a:r>
              <a:endParaRPr b="0" i="0" sz="2200" u="none" cap="none" strike="noStrike">
                <a:solidFill>
                  <a:schemeClr val="lt1"/>
                </a:solidFill>
                <a:latin typeface="Calibri"/>
                <a:ea typeface="Calibri"/>
                <a:cs typeface="Calibri"/>
                <a:sym typeface="Calibri"/>
              </a:endParaRPr>
            </a:p>
          </p:txBody>
        </p:sp>
      </p:grpSp>
      <p:sp>
        <p:nvSpPr>
          <p:cNvPr id="247" name="Google Shape;247;g264fb4b1835_1_3"/>
          <p:cNvSpPr/>
          <p:nvPr/>
        </p:nvSpPr>
        <p:spPr>
          <a:xfrm>
            <a:off x="3614521" y="1504725"/>
            <a:ext cx="7749060" cy="1230285"/>
          </a:xfrm>
          <a:prstGeom prst="rect">
            <a:avLst/>
          </a:prstGeom>
          <a:noFill/>
          <a:ln>
            <a:noFill/>
          </a:ln>
        </p:spPr>
        <p:txBody>
          <a:bodyPr anchorCtr="0" anchor="t" bIns="55600" lIns="111225" spcFirstLastPara="1" rIns="111225" wrap="square" tIns="55600">
            <a:noAutofit/>
          </a:bodyPr>
          <a:lstStyle/>
          <a:p>
            <a:pPr indent="0" lvl="0" marL="0" marR="0" rtl="0" algn="ctr">
              <a:lnSpc>
                <a:spcPct val="100000"/>
              </a:lnSpc>
              <a:spcBef>
                <a:spcPts val="0"/>
              </a:spcBef>
              <a:spcAft>
                <a:spcPts val="0"/>
              </a:spcAft>
              <a:buNone/>
            </a:pPr>
            <a:r>
              <a:rPr b="1" i="0" lang="en-US" sz="3300" u="none" cap="none" strike="noStrike">
                <a:solidFill>
                  <a:srgbClr val="002060"/>
                </a:solidFill>
                <a:latin typeface="Calibri"/>
                <a:ea typeface="Calibri"/>
                <a:cs typeface="Calibri"/>
                <a:sym typeface="Calibri"/>
              </a:rPr>
              <a:t>Microprocessor &amp; Computer Architecture (</a:t>
            </a:r>
            <a:r>
              <a:rPr b="1" i="0" lang="en-US" sz="3300" u="none" cap="none" strike="noStrike">
                <a:solidFill>
                  <a:srgbClr val="002060"/>
                </a:solidFill>
                <a:latin typeface="arial"/>
                <a:ea typeface="arial"/>
                <a:cs typeface="arial"/>
                <a:sym typeface="arial"/>
              </a:rPr>
              <a:t>μ</a:t>
            </a:r>
            <a:r>
              <a:rPr b="1" i="0" lang="en-US" sz="3300" u="none" cap="none" strike="noStrike">
                <a:solidFill>
                  <a:srgbClr val="002060"/>
                </a:solidFill>
                <a:latin typeface="Calibri"/>
                <a:ea typeface="Calibri"/>
                <a:cs typeface="Calibri"/>
                <a:sym typeface="Calibri"/>
              </a:rPr>
              <a:t>pCA)</a:t>
            </a:r>
            <a:endParaRPr b="0" i="0" sz="1300" u="none" cap="none" strike="noStrike">
              <a:solidFill>
                <a:srgbClr val="000000"/>
              </a:solidFill>
              <a:latin typeface="Arial"/>
              <a:ea typeface="Arial"/>
              <a:cs typeface="Arial"/>
              <a:sym typeface="Arial"/>
            </a:endParaRPr>
          </a:p>
        </p:txBody>
      </p:sp>
      <p:sp>
        <p:nvSpPr>
          <p:cNvPr id="248" name="Google Shape;248;g264fb4b1835_1_3"/>
          <p:cNvSpPr txBox="1"/>
          <p:nvPr/>
        </p:nvSpPr>
        <p:spPr>
          <a:xfrm>
            <a:off x="6562977" y="2965616"/>
            <a:ext cx="3203314" cy="620160"/>
          </a:xfrm>
          <a:prstGeom prst="rect">
            <a:avLst/>
          </a:prstGeom>
          <a:noFill/>
          <a:ln>
            <a:noFill/>
          </a:ln>
        </p:spPr>
        <p:txBody>
          <a:bodyPr anchorCtr="0" anchor="t" bIns="55600" lIns="111225" spcFirstLastPara="1" rIns="111225" wrap="square" tIns="55600">
            <a:spAutoFit/>
          </a:bodyPr>
          <a:lstStyle/>
          <a:p>
            <a:pPr indent="0" lvl="0" marL="0" marR="0" rtl="0" algn="ctr">
              <a:lnSpc>
                <a:spcPct val="100000"/>
              </a:lnSpc>
              <a:spcBef>
                <a:spcPts val="0"/>
              </a:spcBef>
              <a:spcAft>
                <a:spcPts val="0"/>
              </a:spcAft>
              <a:buNone/>
            </a:pPr>
            <a:r>
              <a:rPr b="1" i="0" lang="en-US" sz="3300" u="none" cap="none" strike="noStrike">
                <a:solidFill>
                  <a:srgbClr val="E36C09"/>
                </a:solidFill>
                <a:latin typeface="Calibri"/>
                <a:ea typeface="Calibri"/>
                <a:cs typeface="Calibri"/>
                <a:sym typeface="Calibri"/>
              </a:rPr>
              <a:t>UE23CS251B</a:t>
            </a:r>
            <a:endParaRPr b="1" i="0" sz="3300" u="none" cap="none" strike="noStrike">
              <a:solidFill>
                <a:srgbClr val="E36C09"/>
              </a:solidFill>
              <a:latin typeface="Calibri"/>
              <a:ea typeface="Calibri"/>
              <a:cs typeface="Calibri"/>
              <a:sym typeface="Calibri"/>
            </a:endParaRPr>
          </a:p>
        </p:txBody>
      </p:sp>
      <p:sp>
        <p:nvSpPr>
          <p:cNvPr id="249" name="Google Shape;249;g264fb4b1835_1_3"/>
          <p:cNvSpPr/>
          <p:nvPr/>
        </p:nvSpPr>
        <p:spPr>
          <a:xfrm>
            <a:off x="6354286" y="4926501"/>
            <a:ext cx="2925070" cy="697662"/>
          </a:xfrm>
          <a:prstGeom prst="rect">
            <a:avLst/>
          </a:prstGeom>
          <a:noFill/>
          <a:ln>
            <a:noFill/>
          </a:ln>
        </p:spPr>
        <p:txBody>
          <a:bodyPr anchorCtr="0" anchor="t" bIns="55600" lIns="111225" spcFirstLastPara="1" rIns="111225" wrap="square" tIns="55600">
            <a:noAutofit/>
          </a:bodyPr>
          <a:lstStyle/>
          <a:p>
            <a:pPr indent="0" lvl="0" marL="0" marR="0" rtl="0" algn="ctr">
              <a:lnSpc>
                <a:spcPct val="100000"/>
              </a:lnSpc>
              <a:spcBef>
                <a:spcPts val="0"/>
              </a:spcBef>
              <a:spcAft>
                <a:spcPts val="0"/>
              </a:spcAft>
              <a:buNone/>
            </a:pPr>
            <a:r>
              <a:rPr b="1" i="0" lang="en-US" sz="3400" u="none" cap="none" strike="noStrike">
                <a:solidFill>
                  <a:srgbClr val="E36C09"/>
                </a:solidFill>
                <a:latin typeface="Calibri"/>
                <a:ea typeface="Calibri"/>
                <a:cs typeface="Calibri"/>
                <a:sym typeface="Calibri"/>
              </a:rPr>
              <a:t>Session  - 4</a:t>
            </a:r>
            <a:endParaRPr b="1" i="0" sz="3400" u="none" cap="none" strike="noStrike">
              <a:solidFill>
                <a:srgbClr val="E36C09"/>
              </a:solidFill>
              <a:latin typeface="Calibri"/>
              <a:ea typeface="Calibri"/>
              <a:cs typeface="Calibri"/>
              <a:sym typeface="Calibri"/>
            </a:endParaRPr>
          </a:p>
        </p:txBody>
      </p:sp>
      <p:pic>
        <p:nvPicPr>
          <p:cNvPr id="250" name="Google Shape;250;g264fb4b1835_1_3"/>
          <p:cNvPicPr preferRelativeResize="0"/>
          <p:nvPr/>
        </p:nvPicPr>
        <p:blipFill rotWithShape="1">
          <a:blip r:embed="rId3">
            <a:alphaModFix/>
          </a:blip>
          <a:srcRect b="0" l="0" r="0" t="0"/>
          <a:stretch/>
        </p:blipFill>
        <p:spPr>
          <a:xfrm>
            <a:off x="2024009" y="2286804"/>
            <a:ext cx="1403384" cy="19666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8"/>
          <p:cNvSpPr txBox="1"/>
          <p:nvPr>
            <p:ph type="title"/>
          </p:nvPr>
        </p:nvSpPr>
        <p:spPr>
          <a:xfrm>
            <a:off x="630080" y="152436"/>
            <a:ext cx="11341418" cy="563692"/>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SzPct val="100000"/>
              <a:buNone/>
            </a:pPr>
            <a:br>
              <a:rPr b="1" lang="en-US">
                <a:solidFill>
                  <a:srgbClr val="000099"/>
                </a:solidFill>
              </a:rPr>
            </a:br>
            <a:r>
              <a:rPr b="1" lang="en-US">
                <a:solidFill>
                  <a:srgbClr val="000099"/>
                </a:solidFill>
              </a:rPr>
              <a:t>Bit-wise Logical Operations</a:t>
            </a:r>
            <a:br>
              <a:rPr b="1" lang="en-US">
                <a:solidFill>
                  <a:srgbClr val="000099"/>
                </a:solidFill>
              </a:rPr>
            </a:br>
            <a:endParaRPr b="1">
              <a:solidFill>
                <a:srgbClr val="000099"/>
              </a:solidFill>
            </a:endParaRPr>
          </a:p>
        </p:txBody>
      </p:sp>
      <p:sp>
        <p:nvSpPr>
          <p:cNvPr id="325" name="Google Shape;325;p8"/>
          <p:cNvSpPr txBox="1"/>
          <p:nvPr>
            <p:ph idx="1" type="body"/>
          </p:nvPr>
        </p:nvSpPr>
        <p:spPr>
          <a:xfrm>
            <a:off x="525066" y="1448140"/>
            <a:ext cx="11341418" cy="2820053"/>
          </a:xfrm>
          <a:prstGeom prst="rect">
            <a:avLst/>
          </a:prstGeom>
          <a:noFill/>
          <a:ln>
            <a:noFill/>
          </a:ln>
        </p:spPr>
        <p:txBody>
          <a:bodyPr anchorCtr="0" anchor="t" bIns="50425" lIns="100875" spcFirstLastPara="1" rIns="100875" wrap="square" tIns="50425">
            <a:normAutofit/>
          </a:bodyPr>
          <a:lstStyle/>
          <a:p>
            <a:pPr indent="-378424" lvl="0" marL="378424" rtl="0" algn="l">
              <a:lnSpc>
                <a:spcPct val="100000"/>
              </a:lnSpc>
              <a:spcBef>
                <a:spcPts val="0"/>
              </a:spcBef>
              <a:spcAft>
                <a:spcPts val="0"/>
              </a:spcAft>
              <a:buClr>
                <a:srgbClr val="0000FF"/>
              </a:buClr>
              <a:buSzPts val="3200"/>
              <a:buChar char="•"/>
            </a:pPr>
            <a:r>
              <a:rPr lang="en-US">
                <a:solidFill>
                  <a:srgbClr val="000099"/>
                </a:solidFill>
              </a:rPr>
              <a:t>AND</a:t>
            </a:r>
            <a:r>
              <a:rPr lang="en-US"/>
              <a:t>  r0, r1, r2	    ;r0  :=  r1   </a:t>
            </a:r>
            <a:r>
              <a:rPr lang="en-US">
                <a:solidFill>
                  <a:srgbClr val="E36C09"/>
                </a:solidFill>
              </a:rPr>
              <a:t>AND</a:t>
            </a:r>
            <a:r>
              <a:rPr lang="en-US"/>
              <a:t>   r2</a:t>
            </a:r>
            <a:endParaRPr/>
          </a:p>
          <a:p>
            <a:pPr indent="-378424" lvl="0" marL="378424" rtl="0" algn="l">
              <a:lnSpc>
                <a:spcPct val="100000"/>
              </a:lnSpc>
              <a:spcBef>
                <a:spcPts val="706"/>
              </a:spcBef>
              <a:spcAft>
                <a:spcPts val="0"/>
              </a:spcAft>
              <a:buClr>
                <a:srgbClr val="0000FF"/>
              </a:buClr>
              <a:buSzPts val="3200"/>
              <a:buChar char="•"/>
            </a:pPr>
            <a:r>
              <a:rPr lang="en-US">
                <a:solidFill>
                  <a:srgbClr val="000099"/>
                </a:solidFill>
              </a:rPr>
              <a:t>ORR</a:t>
            </a:r>
            <a:r>
              <a:rPr lang="en-US"/>
              <a:t>  r0, r1, r2	    ;r0  :=  r1    </a:t>
            </a:r>
            <a:r>
              <a:rPr lang="en-US">
                <a:solidFill>
                  <a:srgbClr val="E36C09"/>
                </a:solidFill>
              </a:rPr>
              <a:t>OR </a:t>
            </a:r>
            <a:r>
              <a:rPr lang="en-US"/>
              <a:t>    r2</a:t>
            </a:r>
            <a:endParaRPr/>
          </a:p>
          <a:p>
            <a:pPr indent="-378424" lvl="0" marL="378424" rtl="0" algn="l">
              <a:lnSpc>
                <a:spcPct val="100000"/>
              </a:lnSpc>
              <a:spcBef>
                <a:spcPts val="706"/>
              </a:spcBef>
              <a:spcAft>
                <a:spcPts val="0"/>
              </a:spcAft>
              <a:buClr>
                <a:srgbClr val="0000FF"/>
              </a:buClr>
              <a:buSzPts val="3200"/>
              <a:buChar char="•"/>
            </a:pPr>
            <a:r>
              <a:rPr lang="en-US">
                <a:solidFill>
                  <a:srgbClr val="000099"/>
                </a:solidFill>
              </a:rPr>
              <a:t>EOR</a:t>
            </a:r>
            <a:r>
              <a:rPr lang="en-US"/>
              <a:t>  r0, r1, r2	    ;r0  :=  r1   </a:t>
            </a:r>
            <a:r>
              <a:rPr lang="en-US">
                <a:solidFill>
                  <a:srgbClr val="E36C09"/>
                </a:solidFill>
              </a:rPr>
              <a:t>XOR</a:t>
            </a:r>
            <a:r>
              <a:rPr lang="en-US"/>
              <a:t>    r2</a:t>
            </a:r>
            <a:endParaRPr/>
          </a:p>
          <a:p>
            <a:pPr indent="-378424" lvl="0" marL="378424" rtl="0" algn="l">
              <a:lnSpc>
                <a:spcPct val="100000"/>
              </a:lnSpc>
              <a:spcBef>
                <a:spcPts val="706"/>
              </a:spcBef>
              <a:spcAft>
                <a:spcPts val="0"/>
              </a:spcAft>
              <a:buClr>
                <a:srgbClr val="0000FF"/>
              </a:buClr>
              <a:buSzPts val="3200"/>
              <a:buChar char="•"/>
            </a:pPr>
            <a:r>
              <a:rPr lang="en-US">
                <a:solidFill>
                  <a:srgbClr val="000099"/>
                </a:solidFill>
              </a:rPr>
              <a:t>BIC</a:t>
            </a:r>
            <a:r>
              <a:rPr lang="en-US"/>
              <a:t>   r0, r1, r2	    ;r0  :=  r1  </a:t>
            </a:r>
            <a:r>
              <a:rPr lang="en-US">
                <a:solidFill>
                  <a:srgbClr val="E36C09"/>
                </a:solidFill>
              </a:rPr>
              <a:t>AND</a:t>
            </a:r>
            <a:r>
              <a:rPr lang="en-US"/>
              <a:t>  (</a:t>
            </a:r>
            <a:r>
              <a:rPr lang="en-US">
                <a:solidFill>
                  <a:srgbClr val="E36C09"/>
                </a:solidFill>
              </a:rPr>
              <a:t>NOT</a:t>
            </a:r>
            <a:r>
              <a:rPr lang="en-US"/>
              <a:t> r2), </a:t>
            </a:r>
            <a:r>
              <a:rPr lang="en-US" sz="1800"/>
              <a:t>bit clear</a:t>
            </a:r>
            <a:endParaRPr/>
          </a:p>
          <a:p>
            <a:pPr indent="-154173" lvl="0" marL="378424" rtl="0" algn="l">
              <a:lnSpc>
                <a:spcPct val="100000"/>
              </a:lnSpc>
              <a:spcBef>
                <a:spcPts val="706"/>
              </a:spcBef>
              <a:spcAft>
                <a:spcPts val="0"/>
              </a:spcAft>
              <a:buSzPts val="3200"/>
              <a:buNone/>
            </a:pPr>
            <a:r>
              <a:t/>
            </a:r>
            <a:endParaRPr/>
          </a:p>
        </p:txBody>
      </p:sp>
      <p:sp>
        <p:nvSpPr>
          <p:cNvPr id="326" name="Google Shape;326;p8"/>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327" name="Google Shape;327;p8"/>
          <p:cNvCxnSpPr/>
          <p:nvPr/>
        </p:nvCxnSpPr>
        <p:spPr>
          <a:xfrm>
            <a:off x="983" y="774285"/>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9"/>
          <p:cNvSpPr txBox="1"/>
          <p:nvPr>
            <p:ph type="title"/>
          </p:nvPr>
        </p:nvSpPr>
        <p:spPr>
          <a:xfrm>
            <a:off x="735093" y="76223"/>
            <a:ext cx="11341418" cy="685959"/>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000099"/>
                </a:solidFill>
              </a:rPr>
              <a:t>Shifted register operands</a:t>
            </a:r>
            <a:endParaRPr>
              <a:solidFill>
                <a:srgbClr val="000099"/>
              </a:solidFill>
            </a:endParaRPr>
          </a:p>
        </p:txBody>
      </p:sp>
      <p:sp>
        <p:nvSpPr>
          <p:cNvPr id="334" name="Google Shape;334;p9"/>
          <p:cNvSpPr txBox="1"/>
          <p:nvPr>
            <p:ph idx="1" type="body"/>
          </p:nvPr>
        </p:nvSpPr>
        <p:spPr>
          <a:xfrm>
            <a:off x="420053" y="990829"/>
            <a:ext cx="5355670" cy="5030365"/>
          </a:xfrm>
          <a:prstGeom prst="rect">
            <a:avLst/>
          </a:prstGeom>
          <a:noFill/>
          <a:ln>
            <a:noFill/>
          </a:ln>
        </p:spPr>
        <p:txBody>
          <a:bodyPr anchorCtr="0" anchor="t" bIns="50425" lIns="100875" spcFirstLastPara="1" rIns="100875" wrap="square" tIns="50425">
            <a:normAutofit/>
          </a:bodyPr>
          <a:lstStyle/>
          <a:p>
            <a:pPr indent="-378424" lvl="0" marL="378424" rtl="0" algn="l">
              <a:lnSpc>
                <a:spcPct val="100000"/>
              </a:lnSpc>
              <a:spcBef>
                <a:spcPts val="0"/>
              </a:spcBef>
              <a:spcAft>
                <a:spcPts val="0"/>
              </a:spcAft>
              <a:buSzPts val="2600"/>
              <a:buChar char="•"/>
            </a:pPr>
            <a:r>
              <a:rPr lang="en-US" sz="2900"/>
              <a:t>One operand to ALU is routed through the </a:t>
            </a:r>
            <a:r>
              <a:rPr b="1" lang="en-US" sz="2900">
                <a:solidFill>
                  <a:srgbClr val="000099"/>
                </a:solidFill>
              </a:rPr>
              <a:t>Barrel shifter</a:t>
            </a:r>
            <a:r>
              <a:rPr lang="en-US" sz="2900"/>
              <a:t>. Thus, the operand can be modified before it is used. Useful for fast multiplication and dealing with lists, table and other complex data structure. (similar to the displacement addressing mode in CISC.)</a:t>
            </a:r>
            <a:endParaRPr/>
          </a:p>
        </p:txBody>
      </p:sp>
      <p:pic>
        <p:nvPicPr>
          <p:cNvPr id="335" name="Google Shape;335;p9"/>
          <p:cNvPicPr preferRelativeResize="0"/>
          <p:nvPr/>
        </p:nvPicPr>
        <p:blipFill rotWithShape="1">
          <a:blip r:embed="rId3">
            <a:alphaModFix/>
          </a:blip>
          <a:srcRect b="0" l="0" r="0" t="0"/>
          <a:stretch/>
        </p:blipFill>
        <p:spPr>
          <a:xfrm>
            <a:off x="6793038" y="1143270"/>
            <a:ext cx="4561508" cy="3366279"/>
          </a:xfrm>
          <a:prstGeom prst="rect">
            <a:avLst/>
          </a:prstGeom>
          <a:noFill/>
          <a:ln>
            <a:noFill/>
          </a:ln>
        </p:spPr>
      </p:pic>
      <p:sp>
        <p:nvSpPr>
          <p:cNvPr id="336" name="Google Shape;336;p9"/>
          <p:cNvSpPr txBox="1"/>
          <p:nvPr/>
        </p:nvSpPr>
        <p:spPr>
          <a:xfrm>
            <a:off x="6218746" y="4877929"/>
            <a:ext cx="5710089" cy="1581516"/>
          </a:xfrm>
          <a:prstGeom prst="rect">
            <a:avLst/>
          </a:prstGeom>
          <a:noFill/>
          <a:ln>
            <a:noFill/>
          </a:ln>
        </p:spPr>
        <p:txBody>
          <a:bodyPr anchorCtr="0" anchor="t" bIns="50425" lIns="100875" spcFirstLastPara="1" rIns="100875" wrap="square" tIns="50425">
            <a:noAutofit/>
          </a:bodyPr>
          <a:lstStyle/>
          <a:p>
            <a:pPr indent="-378424" lvl="0" marL="378424" marR="0" rtl="0" algn="l">
              <a:lnSpc>
                <a:spcPct val="100000"/>
              </a:lnSpc>
              <a:spcBef>
                <a:spcPts val="0"/>
              </a:spcBef>
              <a:spcAft>
                <a:spcPts val="0"/>
              </a:spcAft>
              <a:buClr>
                <a:schemeClr val="dk1"/>
              </a:buClr>
              <a:buSzPts val="2600"/>
              <a:buFont typeface="Calibri"/>
              <a:buChar char="•"/>
            </a:pPr>
            <a:r>
              <a:rPr b="0" i="0" lang="en-US" sz="2900" u="none" cap="none" strike="noStrike">
                <a:solidFill>
                  <a:schemeClr val="dk1"/>
                </a:solidFill>
                <a:latin typeface="Calibri"/>
                <a:ea typeface="Calibri"/>
                <a:cs typeface="Calibri"/>
                <a:sym typeface="Calibri"/>
              </a:rPr>
              <a:t>Some instructions (e.g. </a:t>
            </a:r>
            <a:r>
              <a:rPr b="1" i="0" lang="en-US" sz="2900" u="none" cap="none" strike="noStrike">
                <a:solidFill>
                  <a:schemeClr val="dk1"/>
                </a:solidFill>
                <a:latin typeface="Courier New"/>
                <a:ea typeface="Courier New"/>
                <a:cs typeface="Courier New"/>
                <a:sym typeface="Courier New"/>
              </a:rPr>
              <a:t>MUL, CLZ, QADD</a:t>
            </a:r>
            <a:r>
              <a:rPr b="0" i="0" lang="en-US" sz="2900" u="none" cap="none" strike="noStrike">
                <a:solidFill>
                  <a:schemeClr val="dk1"/>
                </a:solidFill>
                <a:latin typeface="Calibri"/>
                <a:ea typeface="Calibri"/>
                <a:cs typeface="Calibri"/>
                <a:sym typeface="Calibri"/>
              </a:rPr>
              <a:t>) do not read barrel shifter.</a:t>
            </a:r>
            <a:endParaRPr b="0" i="0" sz="1500" u="none" cap="none" strike="noStrike">
              <a:solidFill>
                <a:srgbClr val="000000"/>
              </a:solidFill>
              <a:latin typeface="Arial"/>
              <a:ea typeface="Arial"/>
              <a:cs typeface="Arial"/>
              <a:sym typeface="Arial"/>
            </a:endParaRPr>
          </a:p>
        </p:txBody>
      </p:sp>
      <p:cxnSp>
        <p:nvCxnSpPr>
          <p:cNvPr id="337" name="Google Shape;337;p9"/>
          <p:cNvCxnSpPr/>
          <p:nvPr/>
        </p:nvCxnSpPr>
        <p:spPr>
          <a:xfrm>
            <a:off x="983" y="774285"/>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10"/>
          <p:cNvPicPr preferRelativeResize="0"/>
          <p:nvPr/>
        </p:nvPicPr>
        <p:blipFill rotWithShape="1">
          <a:blip r:embed="rId3">
            <a:alphaModFix/>
          </a:blip>
          <a:srcRect b="0" l="0" r="0" t="0"/>
          <a:stretch/>
        </p:blipFill>
        <p:spPr>
          <a:xfrm>
            <a:off x="2" y="990829"/>
            <a:ext cx="11146706" cy="5030365"/>
          </a:xfrm>
          <a:prstGeom prst="rect">
            <a:avLst/>
          </a:prstGeom>
          <a:noFill/>
          <a:ln>
            <a:noFill/>
          </a:ln>
        </p:spPr>
      </p:pic>
      <p:cxnSp>
        <p:nvCxnSpPr>
          <p:cNvPr id="343" name="Google Shape;343;p10"/>
          <p:cNvCxnSpPr/>
          <p:nvPr/>
        </p:nvCxnSpPr>
        <p:spPr>
          <a:xfrm>
            <a:off x="1" y="762176"/>
            <a:ext cx="12601575" cy="0"/>
          </a:xfrm>
          <a:prstGeom prst="straightConnector1">
            <a:avLst/>
          </a:prstGeom>
          <a:noFill/>
          <a:ln cap="flat" cmpd="sng" w="9525">
            <a:solidFill>
              <a:srgbClr val="4A7DBA"/>
            </a:solidFill>
            <a:prstDash val="solid"/>
            <a:round/>
            <a:headEnd len="sm" w="sm" type="none"/>
            <a:tailEnd len="sm" w="sm" type="none"/>
          </a:ln>
        </p:spPr>
      </p:cxnSp>
      <p:sp>
        <p:nvSpPr>
          <p:cNvPr id="344" name="Google Shape;344;p10"/>
          <p:cNvSpPr/>
          <p:nvPr/>
        </p:nvSpPr>
        <p:spPr>
          <a:xfrm>
            <a:off x="105015" y="196376"/>
            <a:ext cx="9262239" cy="763575"/>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1" i="0" lang="en-US" sz="4300" u="none" cap="small" strike="noStrike">
                <a:solidFill>
                  <a:srgbClr val="E36C09"/>
                </a:solidFill>
                <a:latin typeface="Calibri"/>
                <a:ea typeface="Calibri"/>
                <a:cs typeface="Calibri"/>
                <a:sym typeface="Calibri"/>
              </a:rPr>
              <a:t>Barrel Shifter - </a:t>
            </a:r>
            <a:r>
              <a:rPr b="1" i="0" lang="en-US" sz="3900" u="none" cap="small" strike="noStrike">
                <a:solidFill>
                  <a:srgbClr val="E36C09"/>
                </a:solidFill>
                <a:latin typeface="Calibri"/>
                <a:ea typeface="Calibri"/>
                <a:cs typeface="Calibri"/>
                <a:sym typeface="Calibri"/>
              </a:rPr>
              <a:t>Block Diagram</a:t>
            </a:r>
            <a:endParaRPr b="0" i="0" sz="4300" u="none" cap="small" strike="noStrike">
              <a:solidFill>
                <a:srgbClr val="E36C09"/>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cxnSp>
        <p:nvCxnSpPr>
          <p:cNvPr id="349" name="Google Shape;349;p11"/>
          <p:cNvCxnSpPr/>
          <p:nvPr/>
        </p:nvCxnSpPr>
        <p:spPr>
          <a:xfrm>
            <a:off x="1" y="762176"/>
            <a:ext cx="12601575" cy="0"/>
          </a:xfrm>
          <a:prstGeom prst="straightConnector1">
            <a:avLst/>
          </a:prstGeom>
          <a:noFill/>
          <a:ln cap="flat" cmpd="sng" w="9525">
            <a:solidFill>
              <a:srgbClr val="4A7DBA"/>
            </a:solidFill>
            <a:prstDash val="solid"/>
            <a:round/>
            <a:headEnd len="sm" w="sm" type="none"/>
            <a:tailEnd len="sm" w="sm" type="none"/>
          </a:ln>
        </p:spPr>
      </p:cxnSp>
      <p:sp>
        <p:nvSpPr>
          <p:cNvPr id="350" name="Google Shape;350;p11"/>
          <p:cNvSpPr/>
          <p:nvPr/>
        </p:nvSpPr>
        <p:spPr>
          <a:xfrm>
            <a:off x="525066" y="88633"/>
            <a:ext cx="3780473" cy="640464"/>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1" i="0" lang="en-US" sz="3500" u="none" cap="small" strike="noStrike">
                <a:solidFill>
                  <a:srgbClr val="E36C09"/>
                </a:solidFill>
                <a:latin typeface="Calibri"/>
                <a:ea typeface="Calibri"/>
                <a:cs typeface="Calibri"/>
                <a:sym typeface="Calibri"/>
              </a:rPr>
              <a:t>Barrel Shifter</a:t>
            </a:r>
            <a:endParaRPr b="0" i="0" sz="3500" u="none" cap="small" strike="noStrike">
              <a:solidFill>
                <a:srgbClr val="E36C09"/>
              </a:solidFill>
              <a:latin typeface="Calibri"/>
              <a:ea typeface="Calibri"/>
              <a:cs typeface="Calibri"/>
              <a:sym typeface="Calibri"/>
            </a:endParaRPr>
          </a:p>
        </p:txBody>
      </p:sp>
      <p:pic>
        <p:nvPicPr>
          <p:cNvPr id="351" name="Google Shape;351;p11"/>
          <p:cNvPicPr preferRelativeResize="0"/>
          <p:nvPr/>
        </p:nvPicPr>
        <p:blipFill rotWithShape="1">
          <a:blip r:embed="rId3">
            <a:alphaModFix/>
          </a:blip>
          <a:srcRect b="0" l="0" r="0" t="0"/>
          <a:stretch/>
        </p:blipFill>
        <p:spPr>
          <a:xfrm>
            <a:off x="6510814" y="990829"/>
            <a:ext cx="6090762" cy="5106582"/>
          </a:xfrm>
          <a:prstGeom prst="rect">
            <a:avLst/>
          </a:prstGeom>
          <a:noFill/>
          <a:ln>
            <a:noFill/>
          </a:ln>
        </p:spPr>
      </p:pic>
      <p:sp>
        <p:nvSpPr>
          <p:cNvPr id="352" name="Google Shape;352;p11"/>
          <p:cNvSpPr txBox="1"/>
          <p:nvPr/>
        </p:nvSpPr>
        <p:spPr>
          <a:xfrm>
            <a:off x="288788" y="1009885"/>
            <a:ext cx="6195775" cy="4164506"/>
          </a:xfrm>
          <a:prstGeom prst="rect">
            <a:avLst/>
          </a:prstGeom>
          <a:noFill/>
          <a:ln>
            <a:noFill/>
          </a:ln>
        </p:spPr>
        <p:txBody>
          <a:bodyPr anchorCtr="0" anchor="t" bIns="50425" lIns="100875" spcFirstLastPara="1" rIns="100875" wrap="square" tIns="50425">
            <a:spAutoFit/>
          </a:bodyPr>
          <a:lstStyle/>
          <a:p>
            <a:pPr indent="-315354" lvl="0" marL="315354" marR="0" rtl="0" algn="just">
              <a:lnSpc>
                <a:spcPct val="100000"/>
              </a:lnSpc>
              <a:spcBef>
                <a:spcPts val="0"/>
              </a:spcBef>
              <a:spcAft>
                <a:spcPts val="0"/>
              </a:spcAft>
              <a:buClr>
                <a:srgbClr val="0000FF"/>
              </a:buClr>
              <a:buSzPts val="2000"/>
              <a:buFont typeface="Arial"/>
              <a:buChar char="•"/>
            </a:pPr>
            <a:r>
              <a:rPr b="0" i="0" lang="en-US" sz="2200" u="none" cap="none" strike="noStrike">
                <a:solidFill>
                  <a:srgbClr val="000099"/>
                </a:solidFill>
                <a:latin typeface="Calibri"/>
                <a:ea typeface="Calibri"/>
                <a:cs typeface="Calibri"/>
                <a:sym typeface="Calibri"/>
              </a:rPr>
              <a:t>ARM</a:t>
            </a:r>
            <a:r>
              <a:rPr b="0" i="0" lang="en-US" sz="2200" u="none" cap="none" strike="noStrike">
                <a:solidFill>
                  <a:schemeClr val="dk1"/>
                </a:solidFill>
                <a:latin typeface="Calibri"/>
                <a:ea typeface="Calibri"/>
                <a:cs typeface="Calibri"/>
                <a:sym typeface="Calibri"/>
              </a:rPr>
              <a:t> architecture supports instructions which performs a </a:t>
            </a:r>
            <a:r>
              <a:rPr b="0" i="0" lang="en-US" sz="2200" u="none" cap="none" strike="noStrike">
                <a:solidFill>
                  <a:srgbClr val="000099"/>
                </a:solidFill>
                <a:latin typeface="Calibri"/>
                <a:ea typeface="Calibri"/>
                <a:cs typeface="Calibri"/>
                <a:sym typeface="Calibri"/>
              </a:rPr>
              <a:t>shift</a:t>
            </a:r>
            <a:r>
              <a:rPr b="0" i="0" lang="en-US" sz="2200" u="none" cap="none" strike="noStrike">
                <a:solidFill>
                  <a:srgbClr val="0000FF"/>
                </a:solidFill>
                <a:latin typeface="Calibri"/>
                <a:ea typeface="Calibri"/>
                <a:cs typeface="Calibri"/>
                <a:sym typeface="Calibri"/>
              </a:rPr>
              <a:t> </a:t>
            </a:r>
            <a:r>
              <a:rPr b="0" i="0" lang="en-US" sz="2200" u="none" cap="none" strike="noStrike">
                <a:solidFill>
                  <a:srgbClr val="000099"/>
                </a:solidFill>
                <a:latin typeface="Calibri"/>
                <a:ea typeface="Calibri"/>
                <a:cs typeface="Calibri"/>
                <a:sym typeface="Calibri"/>
              </a:rPr>
              <a:t>with ALU</a:t>
            </a:r>
            <a:r>
              <a:rPr b="0" i="0" lang="en-US" sz="2200" u="none" cap="none" strike="noStrike">
                <a:solidFill>
                  <a:schemeClr val="dk1"/>
                </a:solidFill>
                <a:latin typeface="Calibri"/>
                <a:ea typeface="Calibri"/>
                <a:cs typeface="Calibri"/>
                <a:sym typeface="Calibri"/>
              </a:rPr>
              <a:t> operation.</a:t>
            </a:r>
            <a:endParaRPr b="0" i="0" sz="1500" u="none" cap="none" strike="noStrike">
              <a:solidFill>
                <a:srgbClr val="000000"/>
              </a:solidFill>
              <a:latin typeface="Arial"/>
              <a:ea typeface="Arial"/>
              <a:cs typeface="Arial"/>
              <a:sym typeface="Arial"/>
            </a:endParaRPr>
          </a:p>
          <a:p>
            <a:pPr indent="-315354" lvl="0" marL="315354" marR="0" rtl="0" algn="just">
              <a:lnSpc>
                <a:spcPct val="100000"/>
              </a:lnSpc>
              <a:spcBef>
                <a:spcPts val="0"/>
              </a:spcBef>
              <a:spcAft>
                <a:spcPts val="0"/>
              </a:spcAft>
              <a:buClr>
                <a:schemeClr val="dk1"/>
              </a:buClr>
              <a:buSzPts val="2000"/>
              <a:buFont typeface="Arial"/>
              <a:buChar char="•"/>
            </a:pPr>
            <a:r>
              <a:rPr b="0" i="0" lang="en-US" sz="2200" u="none" cap="none" strike="noStrike">
                <a:solidFill>
                  <a:schemeClr val="dk1"/>
                </a:solidFill>
                <a:latin typeface="Calibri"/>
                <a:ea typeface="Calibri"/>
                <a:cs typeface="Calibri"/>
                <a:sym typeface="Calibri"/>
              </a:rPr>
              <a:t>The </a:t>
            </a:r>
            <a:r>
              <a:rPr b="0" i="0" lang="en-US" sz="2200" u="none" cap="none" strike="noStrike">
                <a:solidFill>
                  <a:srgbClr val="E36C09"/>
                </a:solidFill>
                <a:latin typeface="Calibri"/>
                <a:ea typeface="Calibri"/>
                <a:cs typeface="Calibri"/>
                <a:sym typeface="Calibri"/>
              </a:rPr>
              <a:t>shifter performance </a:t>
            </a:r>
            <a:r>
              <a:rPr b="0" i="0" lang="en-US" sz="2200" u="none" cap="none" strike="noStrike">
                <a:solidFill>
                  <a:schemeClr val="dk1"/>
                </a:solidFill>
                <a:latin typeface="Calibri"/>
                <a:ea typeface="Calibri"/>
                <a:cs typeface="Calibri"/>
                <a:sym typeface="Calibri"/>
              </a:rPr>
              <a:t>is therefore </a:t>
            </a:r>
            <a:r>
              <a:rPr b="0" i="0" lang="en-US" sz="2200" u="none" cap="none" strike="noStrike">
                <a:solidFill>
                  <a:srgbClr val="E36C09"/>
                </a:solidFill>
                <a:latin typeface="Calibri"/>
                <a:ea typeface="Calibri"/>
                <a:cs typeface="Calibri"/>
                <a:sym typeface="Calibri"/>
              </a:rPr>
              <a:t>critical</a:t>
            </a:r>
            <a:r>
              <a:rPr b="0" i="0" lang="en-US" sz="2200" u="none" cap="none" strike="noStrike">
                <a:solidFill>
                  <a:schemeClr val="dk1"/>
                </a:solidFill>
                <a:latin typeface="Calibri"/>
                <a:ea typeface="Calibri"/>
                <a:cs typeface="Calibri"/>
                <a:sym typeface="Calibri"/>
              </a:rPr>
              <a:t> as it contributes directly to the </a:t>
            </a:r>
            <a:r>
              <a:rPr b="0" i="0" lang="en-US" sz="2200" u="none" cap="none" strike="noStrike">
                <a:solidFill>
                  <a:srgbClr val="E36C09"/>
                </a:solidFill>
                <a:latin typeface="Calibri"/>
                <a:ea typeface="Calibri"/>
                <a:cs typeface="Calibri"/>
                <a:sym typeface="Calibri"/>
              </a:rPr>
              <a:t>datapath cycle time</a:t>
            </a:r>
            <a:r>
              <a:rPr b="0" i="0" lang="en-US" sz="2200" u="none" cap="none" strike="noStrike">
                <a:solidFill>
                  <a:schemeClr val="dk1"/>
                </a:solidFill>
                <a:latin typeface="Calibri"/>
                <a:ea typeface="Calibri"/>
                <a:cs typeface="Calibri"/>
                <a:sym typeface="Calibri"/>
              </a:rPr>
              <a:t>.</a:t>
            </a:r>
            <a:endParaRPr b="0" i="0" sz="1500" u="none" cap="none" strike="noStrike">
              <a:solidFill>
                <a:srgbClr val="000000"/>
              </a:solidFill>
              <a:latin typeface="Arial"/>
              <a:ea typeface="Arial"/>
              <a:cs typeface="Arial"/>
              <a:sym typeface="Arial"/>
            </a:endParaRPr>
          </a:p>
          <a:p>
            <a:pPr indent="-315354" lvl="0" marL="315354" marR="0" rtl="0" algn="just">
              <a:lnSpc>
                <a:spcPct val="100000"/>
              </a:lnSpc>
              <a:spcBef>
                <a:spcPts val="0"/>
              </a:spcBef>
              <a:spcAft>
                <a:spcPts val="0"/>
              </a:spcAft>
              <a:buClr>
                <a:schemeClr val="dk1"/>
              </a:buClr>
              <a:buSzPts val="2000"/>
              <a:buFont typeface="Arial"/>
              <a:buChar char="•"/>
            </a:pPr>
            <a:r>
              <a:rPr b="0" i="0" lang="en-US" sz="2200" u="none" cap="none" strike="noStrike">
                <a:solidFill>
                  <a:schemeClr val="dk1"/>
                </a:solidFill>
                <a:latin typeface="Calibri"/>
                <a:ea typeface="Calibri"/>
                <a:cs typeface="Calibri"/>
                <a:sym typeface="Calibri"/>
              </a:rPr>
              <a:t>To </a:t>
            </a:r>
            <a:r>
              <a:rPr b="0" i="0" lang="en-US" sz="2200" u="none" cap="none" strike="noStrike">
                <a:solidFill>
                  <a:srgbClr val="000099"/>
                </a:solidFill>
                <a:latin typeface="Calibri"/>
                <a:ea typeface="Calibri"/>
                <a:cs typeface="Calibri"/>
                <a:sym typeface="Calibri"/>
              </a:rPr>
              <a:t>minimize</a:t>
            </a:r>
            <a:r>
              <a:rPr b="0" i="0" lang="en-US" sz="2200" u="none" cap="none" strike="noStrike">
                <a:solidFill>
                  <a:schemeClr val="dk1"/>
                </a:solidFill>
                <a:latin typeface="Calibri"/>
                <a:ea typeface="Calibri"/>
                <a:cs typeface="Calibri"/>
                <a:sym typeface="Calibri"/>
              </a:rPr>
              <a:t> the delay through the </a:t>
            </a:r>
            <a:r>
              <a:rPr b="0" i="0" lang="en-US" sz="2200" u="none" cap="none" strike="noStrike">
                <a:solidFill>
                  <a:srgbClr val="0000FF"/>
                </a:solidFill>
                <a:latin typeface="Calibri"/>
                <a:ea typeface="Calibri"/>
                <a:cs typeface="Calibri"/>
                <a:sym typeface="Calibri"/>
              </a:rPr>
              <a:t>s</a:t>
            </a:r>
            <a:r>
              <a:rPr b="0" i="0" lang="en-US" sz="2200" u="none" cap="none" strike="noStrike">
                <a:solidFill>
                  <a:srgbClr val="000099"/>
                </a:solidFill>
                <a:latin typeface="Calibri"/>
                <a:ea typeface="Calibri"/>
                <a:cs typeface="Calibri"/>
                <a:sym typeface="Calibri"/>
              </a:rPr>
              <a:t>hifter, </a:t>
            </a:r>
            <a:r>
              <a:rPr b="0" i="0" lang="en-US" sz="2200" u="none" cap="none" strike="noStrike">
                <a:solidFill>
                  <a:schemeClr val="dk1"/>
                </a:solidFill>
                <a:latin typeface="Calibri"/>
                <a:ea typeface="Calibri"/>
                <a:cs typeface="Calibri"/>
                <a:sym typeface="Calibri"/>
              </a:rPr>
              <a:t>A </a:t>
            </a:r>
            <a:r>
              <a:rPr b="1" i="0" lang="en-US" sz="2200" u="none" cap="none" strike="noStrike">
                <a:solidFill>
                  <a:srgbClr val="000099"/>
                </a:solidFill>
                <a:latin typeface="Calibri"/>
                <a:ea typeface="Calibri"/>
                <a:cs typeface="Calibri"/>
                <a:sym typeface="Calibri"/>
              </a:rPr>
              <a:t>cross-bar switch matrix</a:t>
            </a:r>
            <a:r>
              <a:rPr b="0" i="0" lang="en-US" sz="2200" u="none" cap="none" strike="noStrike">
                <a:solidFill>
                  <a:schemeClr val="dk1"/>
                </a:solidFill>
                <a:latin typeface="Calibri"/>
                <a:ea typeface="Calibri"/>
                <a:cs typeface="Calibri"/>
                <a:sym typeface="Calibri"/>
              </a:rPr>
              <a:t> is used to steer each input to appropriate output.</a:t>
            </a:r>
            <a:endParaRPr b="0" i="0" sz="1500" u="none" cap="none" strike="noStrike">
              <a:solidFill>
                <a:srgbClr val="000000"/>
              </a:solidFill>
              <a:latin typeface="Arial"/>
              <a:ea typeface="Arial"/>
              <a:cs typeface="Arial"/>
              <a:sym typeface="Arial"/>
            </a:endParaRPr>
          </a:p>
          <a:p>
            <a:pPr indent="-315354" lvl="0" marL="315354" marR="0" rtl="0" algn="just">
              <a:lnSpc>
                <a:spcPct val="100000"/>
              </a:lnSpc>
              <a:spcBef>
                <a:spcPts val="0"/>
              </a:spcBef>
              <a:spcAft>
                <a:spcPts val="0"/>
              </a:spcAft>
              <a:buClr>
                <a:schemeClr val="dk1"/>
              </a:buClr>
              <a:buSzPts val="2000"/>
              <a:buFont typeface="Arial"/>
              <a:buChar char="•"/>
            </a:pPr>
            <a:r>
              <a:rPr b="0" i="0" lang="en-US" sz="2200" u="none" cap="none" strike="noStrike">
                <a:solidFill>
                  <a:schemeClr val="dk1"/>
                </a:solidFill>
                <a:latin typeface="Calibri"/>
                <a:ea typeface="Calibri"/>
                <a:cs typeface="Calibri"/>
                <a:sym typeface="Calibri"/>
              </a:rPr>
              <a:t>Example  shown is </a:t>
            </a:r>
            <a:r>
              <a:rPr b="0" i="0" lang="en-US" sz="2200" u="none" cap="none" strike="noStrike">
                <a:solidFill>
                  <a:srgbClr val="C00000"/>
                </a:solidFill>
                <a:latin typeface="Calibri"/>
                <a:ea typeface="Calibri"/>
                <a:cs typeface="Calibri"/>
                <a:sym typeface="Calibri"/>
              </a:rPr>
              <a:t>4 x 4 matrix cross bar</a:t>
            </a:r>
            <a:r>
              <a:rPr b="0" i="0" lang="en-US" sz="2200" u="none" cap="none" strike="noStrike">
                <a:solidFill>
                  <a:schemeClr val="dk1"/>
                </a:solidFill>
                <a:latin typeface="Calibri"/>
                <a:ea typeface="Calibri"/>
                <a:cs typeface="Calibri"/>
                <a:sym typeface="Calibri"/>
              </a:rPr>
              <a:t> switch.</a:t>
            </a:r>
            <a:endParaRPr b="0" i="0" sz="1500" u="none" cap="none" strike="noStrike">
              <a:solidFill>
                <a:srgbClr val="000000"/>
              </a:solidFill>
              <a:latin typeface="Arial"/>
              <a:ea typeface="Arial"/>
              <a:cs typeface="Arial"/>
              <a:sym typeface="Arial"/>
            </a:endParaRPr>
          </a:p>
          <a:p>
            <a:pPr indent="-315354" lvl="0" marL="315354" marR="0" rtl="0" algn="just">
              <a:lnSpc>
                <a:spcPct val="100000"/>
              </a:lnSpc>
              <a:spcBef>
                <a:spcPts val="0"/>
              </a:spcBef>
              <a:spcAft>
                <a:spcPts val="0"/>
              </a:spcAft>
              <a:buClr>
                <a:srgbClr val="000099"/>
              </a:buClr>
              <a:buSzPts val="2000"/>
              <a:buFont typeface="Arial"/>
              <a:buChar char="•"/>
            </a:pPr>
            <a:r>
              <a:rPr b="0" i="0" lang="en-US" sz="2200" u="none" cap="none" strike="noStrike">
                <a:solidFill>
                  <a:srgbClr val="000099"/>
                </a:solidFill>
                <a:latin typeface="Calibri"/>
                <a:ea typeface="Calibri"/>
                <a:cs typeface="Calibri"/>
                <a:sym typeface="Calibri"/>
              </a:rPr>
              <a:t>ARM uses a 32 x 32 matrix cross bar switch.</a:t>
            </a:r>
            <a:endParaRPr b="0" i="0" sz="1500" u="none" cap="none" strike="noStrike">
              <a:solidFill>
                <a:srgbClr val="000099"/>
              </a:solidFill>
              <a:latin typeface="Arial"/>
              <a:ea typeface="Arial"/>
              <a:cs typeface="Arial"/>
              <a:sym typeface="Arial"/>
            </a:endParaRPr>
          </a:p>
          <a:p>
            <a:pPr indent="-315354" lvl="0" marL="315354" marR="0" rtl="0" algn="just">
              <a:lnSpc>
                <a:spcPct val="100000"/>
              </a:lnSpc>
              <a:spcBef>
                <a:spcPts val="0"/>
              </a:spcBef>
              <a:spcAft>
                <a:spcPts val="0"/>
              </a:spcAft>
              <a:buClr>
                <a:schemeClr val="dk1"/>
              </a:buClr>
              <a:buSzPts val="2000"/>
              <a:buFont typeface="Arial"/>
              <a:buChar char="•"/>
            </a:pPr>
            <a:r>
              <a:rPr b="0" i="0" lang="en-US" sz="2200" u="none" cap="none" strike="noStrike">
                <a:solidFill>
                  <a:schemeClr val="dk1"/>
                </a:solidFill>
                <a:latin typeface="Calibri"/>
                <a:ea typeface="Calibri"/>
                <a:cs typeface="Calibri"/>
                <a:sym typeface="Calibri"/>
              </a:rPr>
              <a:t>Each input is connected to each output through a switch.</a:t>
            </a:r>
            <a:endParaRPr b="0" i="0" sz="1500" u="none" cap="none" strike="noStrike">
              <a:solidFill>
                <a:srgbClr val="000000"/>
              </a:solidFill>
              <a:latin typeface="Arial"/>
              <a:ea typeface="Arial"/>
              <a:cs typeface="Arial"/>
              <a:sym typeface="Arial"/>
            </a:endParaRPr>
          </a:p>
          <a:p>
            <a:pPr indent="-175197" lvl="0" marL="315354" marR="0" rtl="0" algn="just">
              <a:lnSpc>
                <a:spcPct val="100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cxnSp>
        <p:nvCxnSpPr>
          <p:cNvPr id="357" name="Google Shape;357;p12"/>
          <p:cNvCxnSpPr/>
          <p:nvPr/>
        </p:nvCxnSpPr>
        <p:spPr>
          <a:xfrm>
            <a:off x="1" y="762176"/>
            <a:ext cx="12601575" cy="0"/>
          </a:xfrm>
          <a:prstGeom prst="straightConnector1">
            <a:avLst/>
          </a:prstGeom>
          <a:noFill/>
          <a:ln cap="flat" cmpd="sng" w="9525">
            <a:solidFill>
              <a:srgbClr val="4A7DBA"/>
            </a:solidFill>
            <a:prstDash val="solid"/>
            <a:round/>
            <a:headEnd len="sm" w="sm" type="none"/>
            <a:tailEnd len="sm" w="sm" type="none"/>
          </a:ln>
        </p:spPr>
      </p:cxnSp>
      <p:sp>
        <p:nvSpPr>
          <p:cNvPr id="358" name="Google Shape;358;p12"/>
          <p:cNvSpPr/>
          <p:nvPr/>
        </p:nvSpPr>
        <p:spPr>
          <a:xfrm>
            <a:off x="525068" y="88638"/>
            <a:ext cx="6195775" cy="655853"/>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1" i="0" lang="en-US" sz="3600" u="none" cap="small" strike="noStrike">
                <a:solidFill>
                  <a:srgbClr val="E36C09"/>
                </a:solidFill>
                <a:latin typeface="Calibri"/>
                <a:ea typeface="Calibri"/>
                <a:cs typeface="Calibri"/>
                <a:sym typeface="Calibri"/>
              </a:rPr>
              <a:t>Barrel Shifter - Function</a:t>
            </a:r>
            <a:endParaRPr b="0" i="0" sz="3600" u="none" cap="small" strike="noStrike">
              <a:solidFill>
                <a:srgbClr val="E36C09"/>
              </a:solidFill>
              <a:latin typeface="Calibri"/>
              <a:ea typeface="Calibri"/>
              <a:cs typeface="Calibri"/>
              <a:sym typeface="Calibri"/>
            </a:endParaRPr>
          </a:p>
        </p:txBody>
      </p:sp>
      <p:sp>
        <p:nvSpPr>
          <p:cNvPr id="359" name="Google Shape;359;p12"/>
          <p:cNvSpPr txBox="1"/>
          <p:nvPr/>
        </p:nvSpPr>
        <p:spPr>
          <a:xfrm>
            <a:off x="210028" y="1143267"/>
            <a:ext cx="6195775" cy="3795174"/>
          </a:xfrm>
          <a:prstGeom prst="rect">
            <a:avLst/>
          </a:prstGeom>
          <a:noFill/>
          <a:ln>
            <a:noFill/>
          </a:ln>
        </p:spPr>
        <p:txBody>
          <a:bodyPr anchorCtr="0" anchor="t" bIns="50425" lIns="100875" spcFirstLastPara="1" rIns="100875" wrap="square" tIns="50425">
            <a:spAutoFit/>
          </a:bodyPr>
          <a:lstStyle/>
          <a:p>
            <a:pPr indent="-315354" lvl="0" marL="315354" marR="0" rtl="0" algn="just">
              <a:lnSpc>
                <a:spcPct val="100000"/>
              </a:lnSpc>
              <a:spcBef>
                <a:spcPts val="0"/>
              </a:spcBef>
              <a:spcAft>
                <a:spcPts val="0"/>
              </a:spcAft>
              <a:buClr>
                <a:srgbClr val="000099"/>
              </a:buClr>
              <a:buSzPts val="2000"/>
              <a:buFont typeface="Arial"/>
              <a:buChar char="•"/>
            </a:pPr>
            <a:r>
              <a:rPr b="0" i="0" lang="en-US" sz="2200" u="none" cap="none" strike="noStrike">
                <a:solidFill>
                  <a:srgbClr val="000099"/>
                </a:solidFill>
                <a:latin typeface="Calibri"/>
                <a:ea typeface="Calibri"/>
                <a:cs typeface="Calibri"/>
                <a:sym typeface="Calibri"/>
              </a:rPr>
              <a:t>Shift Operation – Left</a:t>
            </a:r>
            <a:endParaRPr b="0" i="0" sz="1500" u="none" cap="none" strike="noStrike">
              <a:solidFill>
                <a:srgbClr val="000099"/>
              </a:solidFill>
              <a:latin typeface="Arial"/>
              <a:ea typeface="Arial"/>
              <a:cs typeface="Arial"/>
              <a:sym typeface="Arial"/>
            </a:endParaRPr>
          </a:p>
          <a:p>
            <a:pPr indent="-315354" lvl="1" marL="819920" marR="0" rtl="0" algn="just">
              <a:lnSpc>
                <a:spcPct val="100000"/>
              </a:lnSpc>
              <a:spcBef>
                <a:spcPts val="0"/>
              </a:spcBef>
              <a:spcAft>
                <a:spcPts val="0"/>
              </a:spcAft>
              <a:buClr>
                <a:srgbClr val="E36C09"/>
              </a:buClr>
              <a:buSzPts val="2000"/>
              <a:buFont typeface="Arial"/>
              <a:buChar char="•"/>
            </a:pPr>
            <a:r>
              <a:rPr b="0" i="0" lang="en-US" sz="2200" u="none" cap="none" strike="noStrike">
                <a:solidFill>
                  <a:srgbClr val="E36C09"/>
                </a:solidFill>
                <a:latin typeface="Calibri"/>
                <a:ea typeface="Calibri"/>
                <a:cs typeface="Calibri"/>
                <a:sym typeface="Calibri"/>
              </a:rPr>
              <a:t>One left shift diagonal line is turned on.</a:t>
            </a:r>
            <a:endParaRPr b="0" i="0" sz="1500" u="none" cap="none" strike="noStrike">
              <a:solidFill>
                <a:srgbClr val="E36C09"/>
              </a:solidFill>
              <a:latin typeface="Arial"/>
              <a:ea typeface="Arial"/>
              <a:cs typeface="Arial"/>
              <a:sym typeface="Arial"/>
            </a:endParaRPr>
          </a:p>
          <a:p>
            <a:pPr indent="-315354" lvl="0" marL="315354" marR="0" rtl="0" algn="just">
              <a:lnSpc>
                <a:spcPct val="100000"/>
              </a:lnSpc>
              <a:spcBef>
                <a:spcPts val="0"/>
              </a:spcBef>
              <a:spcAft>
                <a:spcPts val="0"/>
              </a:spcAft>
              <a:buClr>
                <a:srgbClr val="000099"/>
              </a:buClr>
              <a:buSzPts val="2000"/>
              <a:buFont typeface="Arial"/>
              <a:buChar char="•"/>
            </a:pPr>
            <a:r>
              <a:rPr b="0" i="0" lang="en-US" sz="2200" u="none" cap="none" strike="noStrike">
                <a:solidFill>
                  <a:srgbClr val="000099"/>
                </a:solidFill>
                <a:latin typeface="Calibri"/>
                <a:ea typeface="Calibri"/>
                <a:cs typeface="Calibri"/>
                <a:sym typeface="Calibri"/>
              </a:rPr>
              <a:t>Shift Operation – Right</a:t>
            </a:r>
            <a:endParaRPr b="0" i="0" sz="1500" u="none" cap="none" strike="noStrike">
              <a:solidFill>
                <a:srgbClr val="000099"/>
              </a:solidFill>
              <a:latin typeface="Arial"/>
              <a:ea typeface="Arial"/>
              <a:cs typeface="Arial"/>
              <a:sym typeface="Arial"/>
            </a:endParaRPr>
          </a:p>
          <a:p>
            <a:pPr indent="-315354" lvl="1" marL="819920" marR="0" rtl="0" algn="just">
              <a:lnSpc>
                <a:spcPct val="100000"/>
              </a:lnSpc>
              <a:spcBef>
                <a:spcPts val="0"/>
              </a:spcBef>
              <a:spcAft>
                <a:spcPts val="0"/>
              </a:spcAft>
              <a:buClr>
                <a:srgbClr val="E36C09"/>
              </a:buClr>
              <a:buSzPts val="2000"/>
              <a:buFont typeface="Arial"/>
              <a:buChar char="•"/>
            </a:pPr>
            <a:r>
              <a:rPr b="0" i="0" lang="en-US" sz="2200" u="none" cap="none" strike="noStrike">
                <a:solidFill>
                  <a:srgbClr val="E36C09"/>
                </a:solidFill>
                <a:latin typeface="Calibri"/>
                <a:ea typeface="Calibri"/>
                <a:cs typeface="Calibri"/>
                <a:sym typeface="Calibri"/>
              </a:rPr>
              <a:t>One right shift diagonal line is turned on.</a:t>
            </a:r>
            <a:endParaRPr b="0" i="0" sz="1500" u="none" cap="none" strike="noStrike">
              <a:solidFill>
                <a:srgbClr val="E36C09"/>
              </a:solidFill>
              <a:latin typeface="Arial"/>
              <a:ea typeface="Arial"/>
              <a:cs typeface="Arial"/>
              <a:sym typeface="Arial"/>
            </a:endParaRPr>
          </a:p>
          <a:p>
            <a:pPr indent="-315354" lvl="0" marL="315354" marR="0" rtl="0" algn="just">
              <a:lnSpc>
                <a:spcPct val="100000"/>
              </a:lnSpc>
              <a:spcBef>
                <a:spcPts val="0"/>
              </a:spcBef>
              <a:spcAft>
                <a:spcPts val="0"/>
              </a:spcAft>
              <a:buClr>
                <a:srgbClr val="000099"/>
              </a:buClr>
              <a:buSzPts val="2000"/>
              <a:buFont typeface="Arial"/>
              <a:buChar char="•"/>
            </a:pPr>
            <a:r>
              <a:rPr b="0" i="0" lang="en-US" sz="2200" u="none" cap="none" strike="noStrike">
                <a:solidFill>
                  <a:srgbClr val="000099"/>
                </a:solidFill>
                <a:latin typeface="Calibri"/>
                <a:ea typeface="Calibri"/>
                <a:cs typeface="Calibri"/>
                <a:sym typeface="Calibri"/>
              </a:rPr>
              <a:t>Arithmetic Shift right </a:t>
            </a:r>
            <a:endParaRPr b="0" i="0" sz="1500" u="none" cap="none" strike="noStrike">
              <a:solidFill>
                <a:srgbClr val="000099"/>
              </a:solidFill>
              <a:latin typeface="Arial"/>
              <a:ea typeface="Arial"/>
              <a:cs typeface="Arial"/>
              <a:sym typeface="Arial"/>
            </a:endParaRPr>
          </a:p>
          <a:p>
            <a:pPr indent="-315354" lvl="1" marL="819920" marR="0" rtl="0" algn="just">
              <a:lnSpc>
                <a:spcPct val="100000"/>
              </a:lnSpc>
              <a:spcBef>
                <a:spcPts val="0"/>
              </a:spcBef>
              <a:spcAft>
                <a:spcPts val="0"/>
              </a:spcAft>
              <a:buClr>
                <a:srgbClr val="E36C09"/>
              </a:buClr>
              <a:buSzPts val="2000"/>
              <a:buFont typeface="Arial"/>
              <a:buChar char="•"/>
            </a:pPr>
            <a:r>
              <a:rPr b="0" i="0" lang="en-US" sz="2200" u="none" cap="none" strike="noStrike">
                <a:solidFill>
                  <a:srgbClr val="E36C09"/>
                </a:solidFill>
                <a:latin typeface="Calibri"/>
                <a:ea typeface="Calibri"/>
                <a:cs typeface="Calibri"/>
                <a:sym typeface="Calibri"/>
              </a:rPr>
              <a:t>Uses sign extension rather than zero filling for unconnected output.</a:t>
            </a:r>
            <a:endParaRPr b="0" i="0" sz="1500" u="none" cap="none" strike="noStrike">
              <a:solidFill>
                <a:srgbClr val="E36C09"/>
              </a:solidFill>
              <a:latin typeface="Arial"/>
              <a:ea typeface="Arial"/>
              <a:cs typeface="Arial"/>
              <a:sym typeface="Arial"/>
            </a:endParaRPr>
          </a:p>
          <a:p>
            <a:pPr indent="-315354" lvl="0" marL="315354" marR="0" rtl="0" algn="just">
              <a:lnSpc>
                <a:spcPct val="100000"/>
              </a:lnSpc>
              <a:spcBef>
                <a:spcPts val="0"/>
              </a:spcBef>
              <a:spcAft>
                <a:spcPts val="0"/>
              </a:spcAft>
              <a:buClr>
                <a:srgbClr val="000099"/>
              </a:buClr>
              <a:buSzPts val="2000"/>
              <a:buFont typeface="Arial"/>
              <a:buChar char="•"/>
            </a:pPr>
            <a:r>
              <a:rPr b="0" i="0" lang="en-US" sz="2200" u="none" cap="none" strike="noStrike">
                <a:solidFill>
                  <a:srgbClr val="000099"/>
                </a:solidFill>
                <a:latin typeface="Calibri"/>
                <a:ea typeface="Calibri"/>
                <a:cs typeface="Calibri"/>
                <a:sym typeface="Calibri"/>
              </a:rPr>
              <a:t>Rotate operation</a:t>
            </a:r>
            <a:endParaRPr b="0" i="0" sz="1500" u="none" cap="none" strike="noStrike">
              <a:solidFill>
                <a:srgbClr val="000099"/>
              </a:solidFill>
              <a:latin typeface="Arial"/>
              <a:ea typeface="Arial"/>
              <a:cs typeface="Arial"/>
              <a:sym typeface="Arial"/>
            </a:endParaRPr>
          </a:p>
          <a:p>
            <a:pPr indent="-315354" lvl="1" marL="819920" marR="0" rtl="0" algn="just">
              <a:lnSpc>
                <a:spcPct val="100000"/>
              </a:lnSpc>
              <a:spcBef>
                <a:spcPts val="0"/>
              </a:spcBef>
              <a:spcAft>
                <a:spcPts val="0"/>
              </a:spcAft>
              <a:buClr>
                <a:srgbClr val="E36C09"/>
              </a:buClr>
              <a:buSzPts val="2000"/>
              <a:buFont typeface="Arial"/>
              <a:buChar char="•"/>
            </a:pPr>
            <a:r>
              <a:rPr b="0" i="0" lang="en-US" sz="2200" u="none" cap="none" strike="noStrike">
                <a:solidFill>
                  <a:srgbClr val="E36C09"/>
                </a:solidFill>
                <a:latin typeface="Calibri"/>
                <a:ea typeface="Calibri"/>
                <a:cs typeface="Calibri"/>
                <a:sym typeface="Calibri"/>
              </a:rPr>
              <a:t>The right shift diagonal is enabled together with complementary left shift diagonal.</a:t>
            </a:r>
            <a:endParaRPr b="0" i="0" sz="2200" u="none" cap="none" strike="noStrike">
              <a:solidFill>
                <a:srgbClr val="E36C09"/>
              </a:solidFill>
              <a:latin typeface="Calibri"/>
              <a:ea typeface="Calibri"/>
              <a:cs typeface="Calibri"/>
              <a:sym typeface="Calibri"/>
            </a:endParaRPr>
          </a:p>
          <a:p>
            <a:pPr indent="-189212" lvl="1" marL="819920" marR="0" rtl="0" algn="just">
              <a:lnSpc>
                <a:spcPct val="100000"/>
              </a:lnSpc>
              <a:spcBef>
                <a:spcPts val="0"/>
              </a:spcBef>
              <a:spcAft>
                <a:spcPts val="0"/>
              </a:spcAft>
              <a:buNone/>
            </a:pPr>
            <a:r>
              <a:t/>
            </a:r>
            <a:endParaRPr b="0" i="0" sz="2000" u="none" cap="none" strike="noStrike">
              <a:solidFill>
                <a:srgbClr val="0000FF"/>
              </a:solidFill>
              <a:latin typeface="Calibri"/>
              <a:ea typeface="Calibri"/>
              <a:cs typeface="Calibri"/>
              <a:sym typeface="Calibri"/>
            </a:endParaRPr>
          </a:p>
        </p:txBody>
      </p:sp>
      <p:pic>
        <p:nvPicPr>
          <p:cNvPr id="360" name="Google Shape;360;p12"/>
          <p:cNvPicPr preferRelativeResize="0"/>
          <p:nvPr>
            <p:ph idx="1" type="body"/>
          </p:nvPr>
        </p:nvPicPr>
        <p:blipFill rotWithShape="1">
          <a:blip r:embed="rId3">
            <a:alphaModFix/>
          </a:blip>
          <a:srcRect b="0" l="0" r="0" t="0"/>
          <a:stretch/>
        </p:blipFill>
        <p:spPr>
          <a:xfrm>
            <a:off x="6615829" y="1524358"/>
            <a:ext cx="5460683" cy="28200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3"/>
          <p:cNvSpPr txBox="1"/>
          <p:nvPr>
            <p:ph type="title"/>
          </p:nvPr>
        </p:nvSpPr>
        <p:spPr>
          <a:xfrm>
            <a:off x="210027" y="76222"/>
            <a:ext cx="11617181" cy="563831"/>
          </a:xfrm>
          <a:prstGeom prst="rect">
            <a:avLst/>
          </a:prstGeom>
          <a:noFill/>
          <a:ln>
            <a:noFill/>
          </a:ln>
        </p:spPr>
        <p:txBody>
          <a:bodyPr anchorCtr="0" anchor="ctr" bIns="50425" lIns="100875" spcFirstLastPara="1" rIns="100875" wrap="square" tIns="50425">
            <a:noAutofit/>
          </a:bodyPr>
          <a:lstStyle/>
          <a:p>
            <a:pPr indent="0" lvl="0" marL="0" rtl="0" algn="l">
              <a:lnSpc>
                <a:spcPct val="100000"/>
              </a:lnSpc>
              <a:spcBef>
                <a:spcPts val="0"/>
              </a:spcBef>
              <a:spcAft>
                <a:spcPts val="0"/>
              </a:spcAft>
              <a:buClr>
                <a:srgbClr val="C00000"/>
              </a:buClr>
              <a:buSzPts val="2800"/>
              <a:buNone/>
            </a:pPr>
            <a:r>
              <a:rPr b="1" lang="en-US" sz="3600" cap="small">
                <a:solidFill>
                  <a:srgbClr val="E36C09"/>
                </a:solidFill>
              </a:rPr>
              <a:t>Multiplication by constant using the barrel shifter</a:t>
            </a:r>
            <a:endParaRPr b="1" sz="3600" cap="small">
              <a:solidFill>
                <a:srgbClr val="E36C09"/>
              </a:solidFill>
            </a:endParaRPr>
          </a:p>
        </p:txBody>
      </p:sp>
      <p:sp>
        <p:nvSpPr>
          <p:cNvPr id="366" name="Google Shape;366;p13"/>
          <p:cNvSpPr txBox="1"/>
          <p:nvPr>
            <p:ph idx="1" type="body"/>
          </p:nvPr>
        </p:nvSpPr>
        <p:spPr>
          <a:xfrm>
            <a:off x="533820" y="914615"/>
            <a:ext cx="11617077" cy="5716323"/>
          </a:xfrm>
          <a:prstGeom prst="rect">
            <a:avLst/>
          </a:prstGeom>
          <a:noFill/>
          <a:ln>
            <a:noFill/>
          </a:ln>
        </p:spPr>
        <p:txBody>
          <a:bodyPr anchorCtr="0" anchor="t" bIns="50425" lIns="100875" spcFirstLastPara="1" rIns="100875" wrap="square" tIns="50425">
            <a:noAutofit/>
          </a:bodyPr>
          <a:lstStyle/>
          <a:p>
            <a:pPr indent="-378424" lvl="0" marL="378424" rtl="0" algn="l">
              <a:lnSpc>
                <a:spcPct val="100000"/>
              </a:lnSpc>
              <a:spcBef>
                <a:spcPts val="0"/>
              </a:spcBef>
              <a:spcAft>
                <a:spcPts val="0"/>
              </a:spcAft>
              <a:buSzPts val="2400"/>
              <a:buChar char="•"/>
            </a:pPr>
            <a:r>
              <a:rPr b="1" lang="en-US" sz="2600"/>
              <a:t>Multiplication by 2^n (1,2,4,8,16,32..)</a:t>
            </a:r>
            <a:endParaRPr/>
          </a:p>
          <a:p>
            <a:pPr indent="0" lvl="0" marL="0" rtl="0" algn="l">
              <a:lnSpc>
                <a:spcPct val="100000"/>
              </a:lnSpc>
              <a:spcBef>
                <a:spcPts val="530"/>
              </a:spcBef>
              <a:spcAft>
                <a:spcPts val="0"/>
              </a:spcAft>
              <a:buSzPts val="2400"/>
              <a:buNone/>
            </a:pPr>
            <a:r>
              <a:rPr lang="en-US" sz="2600"/>
              <a:t>	</a:t>
            </a:r>
            <a:r>
              <a:rPr lang="en-US" sz="2600">
                <a:solidFill>
                  <a:srgbClr val="000099"/>
                </a:solidFill>
              </a:rPr>
              <a:t>MOV Ra, Rb, LSL #n</a:t>
            </a:r>
            <a:endParaRPr>
              <a:solidFill>
                <a:srgbClr val="000099"/>
              </a:solidFill>
            </a:endParaRPr>
          </a:p>
          <a:p>
            <a:pPr indent="-378424" lvl="0" marL="378424" rtl="0" algn="l">
              <a:lnSpc>
                <a:spcPct val="100000"/>
              </a:lnSpc>
              <a:spcBef>
                <a:spcPts val="530"/>
              </a:spcBef>
              <a:spcAft>
                <a:spcPts val="0"/>
              </a:spcAft>
              <a:buSzPts val="2400"/>
              <a:buChar char="•"/>
            </a:pPr>
            <a:r>
              <a:rPr b="1" lang="en-US" sz="2600"/>
              <a:t>Multiplication by 2^n+1 (3,5,9,17..)</a:t>
            </a:r>
            <a:endParaRPr/>
          </a:p>
          <a:p>
            <a:pPr indent="0" lvl="0" marL="0" rtl="0" algn="l">
              <a:lnSpc>
                <a:spcPct val="100000"/>
              </a:lnSpc>
              <a:spcBef>
                <a:spcPts val="530"/>
              </a:spcBef>
              <a:spcAft>
                <a:spcPts val="0"/>
              </a:spcAft>
              <a:buSzPts val="2400"/>
              <a:buNone/>
            </a:pPr>
            <a:r>
              <a:rPr lang="en-US" sz="2600"/>
              <a:t>	</a:t>
            </a:r>
            <a:r>
              <a:rPr lang="en-US" sz="2600">
                <a:solidFill>
                  <a:srgbClr val="E36C09"/>
                </a:solidFill>
              </a:rPr>
              <a:t>ADD Ra,Ra,Ra,LSL #n</a:t>
            </a:r>
            <a:endParaRPr>
              <a:solidFill>
                <a:srgbClr val="E36C09"/>
              </a:solidFill>
            </a:endParaRPr>
          </a:p>
          <a:p>
            <a:pPr indent="-378424" lvl="0" marL="378424" rtl="0" algn="l">
              <a:lnSpc>
                <a:spcPct val="100000"/>
              </a:lnSpc>
              <a:spcBef>
                <a:spcPts val="530"/>
              </a:spcBef>
              <a:spcAft>
                <a:spcPts val="0"/>
              </a:spcAft>
              <a:buSzPts val="2400"/>
              <a:buChar char="•"/>
            </a:pPr>
            <a:r>
              <a:rPr b="1" lang="en-US" sz="2600"/>
              <a:t>Multiplication by 2^n-1 (3,7,15..)</a:t>
            </a:r>
            <a:endParaRPr/>
          </a:p>
          <a:p>
            <a:pPr indent="0" lvl="0" marL="0" rtl="0" algn="l">
              <a:lnSpc>
                <a:spcPct val="100000"/>
              </a:lnSpc>
              <a:spcBef>
                <a:spcPts val="530"/>
              </a:spcBef>
              <a:spcAft>
                <a:spcPts val="0"/>
              </a:spcAft>
              <a:buSzPts val="2400"/>
              <a:buNone/>
            </a:pPr>
            <a:r>
              <a:rPr lang="en-US" sz="2600"/>
              <a:t>	</a:t>
            </a:r>
            <a:r>
              <a:rPr lang="en-US" sz="2600">
                <a:solidFill>
                  <a:srgbClr val="000099"/>
                </a:solidFill>
              </a:rPr>
              <a:t>RSB Ra,Ra,Ra,LSL #n</a:t>
            </a:r>
            <a:endParaRPr>
              <a:solidFill>
                <a:srgbClr val="000099"/>
              </a:solidFill>
            </a:endParaRPr>
          </a:p>
          <a:p>
            <a:pPr indent="-378424" lvl="0" marL="378424" rtl="0" algn="l">
              <a:lnSpc>
                <a:spcPct val="100000"/>
              </a:lnSpc>
              <a:spcBef>
                <a:spcPts val="530"/>
              </a:spcBef>
              <a:spcAft>
                <a:spcPts val="0"/>
              </a:spcAft>
              <a:buSzPts val="2400"/>
              <a:buChar char="•"/>
            </a:pPr>
            <a:r>
              <a:rPr b="1" lang="en-US" sz="2600"/>
              <a:t>Multiplication by 6</a:t>
            </a:r>
            <a:endParaRPr/>
          </a:p>
          <a:p>
            <a:pPr indent="0" lvl="0" marL="0" rtl="0" algn="l">
              <a:lnSpc>
                <a:spcPct val="100000"/>
              </a:lnSpc>
              <a:spcBef>
                <a:spcPts val="530"/>
              </a:spcBef>
              <a:spcAft>
                <a:spcPts val="0"/>
              </a:spcAft>
              <a:buSzPts val="2400"/>
              <a:buNone/>
            </a:pPr>
            <a:r>
              <a:rPr lang="en-US" sz="2600"/>
              <a:t>	</a:t>
            </a:r>
            <a:r>
              <a:rPr lang="en-US" sz="2600">
                <a:solidFill>
                  <a:srgbClr val="E36C09"/>
                </a:solidFill>
              </a:rPr>
              <a:t>ADD Ra,Ra,Ra,LSL #1</a:t>
            </a:r>
            <a:r>
              <a:rPr lang="en-US" sz="2600">
                <a:solidFill>
                  <a:srgbClr val="C00000"/>
                </a:solidFill>
              </a:rPr>
              <a:t>      </a:t>
            </a:r>
            <a:r>
              <a:rPr lang="en-US" sz="2600"/>
              <a:t>; multiply by 3</a:t>
            </a:r>
            <a:endParaRPr/>
          </a:p>
          <a:p>
            <a:pPr indent="0" lvl="0" marL="0" rtl="0" algn="l">
              <a:lnSpc>
                <a:spcPct val="100000"/>
              </a:lnSpc>
              <a:spcBef>
                <a:spcPts val="530"/>
              </a:spcBef>
              <a:spcAft>
                <a:spcPts val="0"/>
              </a:spcAft>
              <a:buClr>
                <a:srgbClr val="C00000"/>
              </a:buClr>
              <a:buSzPts val="2400"/>
              <a:buNone/>
            </a:pPr>
            <a:r>
              <a:rPr lang="en-US" sz="2600">
                <a:solidFill>
                  <a:srgbClr val="C00000"/>
                </a:solidFill>
              </a:rPr>
              <a:t>	</a:t>
            </a:r>
            <a:r>
              <a:rPr lang="en-US" sz="2600">
                <a:solidFill>
                  <a:srgbClr val="E36C09"/>
                </a:solidFill>
              </a:rPr>
              <a:t>MOV Ra,Ra,LSL#1 </a:t>
            </a:r>
            <a:r>
              <a:rPr lang="en-US" sz="2600">
                <a:solidFill>
                  <a:srgbClr val="C00000"/>
                </a:solidFill>
              </a:rPr>
              <a:t>          </a:t>
            </a:r>
            <a:r>
              <a:rPr lang="en-US" sz="2600"/>
              <a:t>; and then by 2</a:t>
            </a:r>
            <a:endParaRPr/>
          </a:p>
          <a:p>
            <a:pPr indent="-378424" lvl="0" marL="378424" rtl="0" algn="l">
              <a:lnSpc>
                <a:spcPct val="100000"/>
              </a:lnSpc>
              <a:spcBef>
                <a:spcPts val="530"/>
              </a:spcBef>
              <a:spcAft>
                <a:spcPts val="0"/>
              </a:spcAft>
              <a:buSzPts val="2400"/>
              <a:buChar char="•"/>
            </a:pPr>
            <a:r>
              <a:rPr b="1" lang="en-US" sz="2600"/>
              <a:t>Multiply by 10 and add in extra number</a:t>
            </a:r>
            <a:endParaRPr/>
          </a:p>
          <a:p>
            <a:pPr indent="0" lvl="0" marL="0" rtl="0" algn="l">
              <a:lnSpc>
                <a:spcPct val="100000"/>
              </a:lnSpc>
              <a:spcBef>
                <a:spcPts val="530"/>
              </a:spcBef>
              <a:spcAft>
                <a:spcPts val="0"/>
              </a:spcAft>
              <a:buClr>
                <a:srgbClr val="0000FF"/>
              </a:buClr>
              <a:buSzPts val="2400"/>
              <a:buNone/>
            </a:pPr>
            <a:r>
              <a:rPr lang="en-US" sz="2600">
                <a:solidFill>
                  <a:srgbClr val="0000FF"/>
                </a:solidFill>
              </a:rPr>
              <a:t>	</a:t>
            </a:r>
            <a:r>
              <a:rPr lang="en-US" sz="2600">
                <a:solidFill>
                  <a:srgbClr val="000099"/>
                </a:solidFill>
              </a:rPr>
              <a:t>ADD Ra,Ra,Ra,LSL#2</a:t>
            </a:r>
            <a:r>
              <a:rPr lang="en-US" sz="2600"/>
              <a:t> ; multiply by 5</a:t>
            </a:r>
            <a:endParaRPr/>
          </a:p>
          <a:p>
            <a:pPr indent="0" lvl="0" marL="0" rtl="0" algn="l">
              <a:lnSpc>
                <a:spcPct val="100000"/>
              </a:lnSpc>
              <a:spcBef>
                <a:spcPts val="530"/>
              </a:spcBef>
              <a:spcAft>
                <a:spcPts val="0"/>
              </a:spcAft>
              <a:buClr>
                <a:srgbClr val="0000FF"/>
              </a:buClr>
              <a:buSzPts val="2400"/>
              <a:buNone/>
            </a:pPr>
            <a:r>
              <a:rPr lang="en-US" sz="2600">
                <a:solidFill>
                  <a:srgbClr val="0000FF"/>
                </a:solidFill>
              </a:rPr>
              <a:t>	</a:t>
            </a:r>
            <a:r>
              <a:rPr lang="en-US" sz="2600">
                <a:solidFill>
                  <a:srgbClr val="000099"/>
                </a:solidFill>
              </a:rPr>
              <a:t>ADD Ra,Rc,Ra,LSL#1</a:t>
            </a:r>
            <a:r>
              <a:rPr lang="en-US" sz="2600">
                <a:solidFill>
                  <a:srgbClr val="0000FF"/>
                </a:solidFill>
              </a:rPr>
              <a:t> </a:t>
            </a:r>
            <a:r>
              <a:rPr lang="en-US" sz="2600"/>
              <a:t>; multiply by 2 and add in next digit</a:t>
            </a:r>
            <a:endParaRPr sz="2600"/>
          </a:p>
        </p:txBody>
      </p:sp>
      <p:cxnSp>
        <p:nvCxnSpPr>
          <p:cNvPr id="367" name="Google Shape;367;p13"/>
          <p:cNvCxnSpPr/>
          <p:nvPr/>
        </p:nvCxnSpPr>
        <p:spPr>
          <a:xfrm>
            <a:off x="1" y="762176"/>
            <a:ext cx="12601575"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cxnSp>
        <p:nvCxnSpPr>
          <p:cNvPr id="374" name="Google Shape;374;p14"/>
          <p:cNvCxnSpPr/>
          <p:nvPr/>
        </p:nvCxnSpPr>
        <p:spPr>
          <a:xfrm>
            <a:off x="1" y="762176"/>
            <a:ext cx="12601575" cy="0"/>
          </a:xfrm>
          <a:prstGeom prst="straightConnector1">
            <a:avLst/>
          </a:prstGeom>
          <a:noFill/>
          <a:ln cap="flat" cmpd="sng" w="9525">
            <a:solidFill>
              <a:srgbClr val="4A7DBA"/>
            </a:solidFill>
            <a:prstDash val="solid"/>
            <a:round/>
            <a:headEnd len="sm" w="sm" type="none"/>
            <a:tailEnd len="sm" w="sm" type="none"/>
          </a:ln>
        </p:spPr>
      </p:cxnSp>
      <p:sp>
        <p:nvSpPr>
          <p:cNvPr id="375" name="Google Shape;375;p14"/>
          <p:cNvSpPr/>
          <p:nvPr/>
        </p:nvSpPr>
        <p:spPr>
          <a:xfrm>
            <a:off x="525068" y="88638"/>
            <a:ext cx="6195775" cy="655853"/>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1" i="0" lang="en-US" sz="3600" u="none" cap="small" strike="noStrike">
                <a:solidFill>
                  <a:srgbClr val="E36C09"/>
                </a:solidFill>
                <a:latin typeface="Calibri"/>
                <a:ea typeface="Calibri"/>
                <a:cs typeface="Calibri"/>
                <a:sym typeface="Calibri"/>
              </a:rPr>
              <a:t>Barrel Shifter - Examples</a:t>
            </a:r>
            <a:endParaRPr b="0" i="0" sz="3600" u="none" cap="small" strike="noStrike">
              <a:solidFill>
                <a:srgbClr val="E36C09"/>
              </a:solidFill>
              <a:latin typeface="Calibri"/>
              <a:ea typeface="Calibri"/>
              <a:cs typeface="Calibri"/>
              <a:sym typeface="Calibri"/>
            </a:endParaRPr>
          </a:p>
        </p:txBody>
      </p:sp>
      <p:pic>
        <p:nvPicPr>
          <p:cNvPr id="376" name="Google Shape;376;p14"/>
          <p:cNvPicPr preferRelativeResize="0"/>
          <p:nvPr/>
        </p:nvPicPr>
        <p:blipFill rotWithShape="1">
          <a:blip r:embed="rId3">
            <a:alphaModFix/>
          </a:blip>
          <a:srcRect b="0" l="0" r="0" t="0"/>
          <a:stretch/>
        </p:blipFill>
        <p:spPr>
          <a:xfrm>
            <a:off x="6510814" y="990829"/>
            <a:ext cx="6090762" cy="5106582"/>
          </a:xfrm>
          <a:prstGeom prst="rect">
            <a:avLst/>
          </a:prstGeom>
          <a:noFill/>
          <a:ln>
            <a:noFill/>
          </a:ln>
        </p:spPr>
      </p:pic>
      <p:sp>
        <p:nvSpPr>
          <p:cNvPr id="377" name="Google Shape;377;p14"/>
          <p:cNvSpPr txBox="1"/>
          <p:nvPr/>
        </p:nvSpPr>
        <p:spPr>
          <a:xfrm>
            <a:off x="315042" y="990867"/>
            <a:ext cx="6195900" cy="4965900"/>
          </a:xfrm>
          <a:prstGeom prst="rect">
            <a:avLst/>
          </a:prstGeom>
          <a:noFill/>
          <a:ln>
            <a:noFill/>
          </a:ln>
        </p:spPr>
        <p:txBody>
          <a:bodyPr anchorCtr="0" anchor="t" bIns="50425" lIns="100875" spcFirstLastPara="1" rIns="100875" wrap="square" tIns="50425">
            <a:spAutoFit/>
          </a:bodyPr>
          <a:lstStyle/>
          <a:p>
            <a:pPr indent="-315354" lvl="0" marL="315354" marR="0" rtl="0" algn="just">
              <a:lnSpc>
                <a:spcPct val="100000"/>
              </a:lnSpc>
              <a:spcBef>
                <a:spcPts val="0"/>
              </a:spcBef>
              <a:spcAft>
                <a:spcPts val="0"/>
              </a:spcAft>
              <a:buClr>
                <a:srgbClr val="000099"/>
              </a:buClr>
              <a:buSzPts val="2000"/>
              <a:buFont typeface="Arial"/>
              <a:buChar char="•"/>
            </a:pPr>
            <a:r>
              <a:rPr b="0" i="0" lang="en-US" sz="2200" u="none" cap="none" strike="noStrike">
                <a:solidFill>
                  <a:srgbClr val="000099"/>
                </a:solidFill>
                <a:latin typeface="Calibri"/>
                <a:ea typeface="Calibri"/>
                <a:cs typeface="Calibri"/>
                <a:sym typeface="Calibri"/>
              </a:rPr>
              <a:t>Shift Operation – Left</a:t>
            </a:r>
            <a:endParaRPr b="0" i="0" sz="1500" u="none" cap="none" strike="noStrike">
              <a:solidFill>
                <a:srgbClr val="000099"/>
              </a:solidFill>
              <a:latin typeface="Arial"/>
              <a:ea typeface="Arial"/>
              <a:cs typeface="Arial"/>
              <a:sym typeface="Arial"/>
            </a:endParaRPr>
          </a:p>
          <a:p>
            <a:pPr indent="-315354" lvl="1" marL="819920" marR="0" rtl="0" algn="just">
              <a:lnSpc>
                <a:spcPct val="100000"/>
              </a:lnSpc>
              <a:spcBef>
                <a:spcPts val="0"/>
              </a:spcBef>
              <a:spcAft>
                <a:spcPts val="0"/>
              </a:spcAft>
              <a:buClr>
                <a:srgbClr val="E36C09"/>
              </a:buClr>
              <a:buSzPts val="2000"/>
              <a:buFont typeface="Arial"/>
              <a:buChar char="•"/>
            </a:pPr>
            <a:r>
              <a:rPr b="0" i="0" lang="en-US" sz="2200" u="none" cap="none" strike="noStrike">
                <a:solidFill>
                  <a:srgbClr val="E36C09"/>
                </a:solidFill>
                <a:latin typeface="Calibri"/>
                <a:ea typeface="Calibri"/>
                <a:cs typeface="Calibri"/>
                <a:sym typeface="Calibri"/>
              </a:rPr>
              <a:t>One left shift diagonal line is turned on.</a:t>
            </a:r>
            <a:endParaRPr b="0" i="0" sz="1500" u="none" cap="none" strike="noStrike">
              <a:solidFill>
                <a:srgbClr val="E36C09"/>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200" u="none" cap="none" strike="noStrike">
                <a:solidFill>
                  <a:schemeClr val="dk1"/>
                </a:solidFill>
                <a:latin typeface="Calibri"/>
                <a:ea typeface="Calibri"/>
                <a:cs typeface="Calibri"/>
                <a:sym typeface="Calibri"/>
              </a:rPr>
              <a:t>Example 1:      ADD  R0,  R1,  R2,  LSL #3</a:t>
            </a:r>
            <a:endParaRPr b="0" i="0" sz="2200" u="none" cap="none" strike="noStrike">
              <a:solidFill>
                <a:schemeClr val="dk1"/>
              </a:solidFill>
              <a:latin typeface="Calibri"/>
              <a:ea typeface="Calibri"/>
              <a:cs typeface="Calibri"/>
              <a:sym typeface="Calibri"/>
            </a:endParaRPr>
          </a:p>
          <a:p>
            <a:pPr indent="-315354" lvl="1" marL="819920" marR="0" rtl="0" algn="just">
              <a:lnSpc>
                <a:spcPct val="100000"/>
              </a:lnSpc>
              <a:spcBef>
                <a:spcPts val="0"/>
              </a:spcBef>
              <a:spcAft>
                <a:spcPts val="0"/>
              </a:spcAft>
              <a:buClr>
                <a:srgbClr val="000099"/>
              </a:buClr>
              <a:buSzPts val="1800"/>
              <a:buFont typeface="Arial"/>
              <a:buChar char="•"/>
            </a:pPr>
            <a:r>
              <a:rPr b="0" i="0" lang="en-US" sz="2000" u="none" cap="none" strike="noStrike">
                <a:solidFill>
                  <a:srgbClr val="000099"/>
                </a:solidFill>
                <a:latin typeface="Calibri"/>
                <a:ea typeface="Calibri"/>
                <a:cs typeface="Calibri"/>
                <a:sym typeface="Calibri"/>
              </a:rPr>
              <a:t>Since LSL is used, it selects left diagonal #3. </a:t>
            </a:r>
            <a:endParaRPr b="0" i="0" sz="1500" u="none" cap="none" strike="noStrike">
              <a:solidFill>
                <a:srgbClr val="000099"/>
              </a:solidFill>
              <a:latin typeface="Arial"/>
              <a:ea typeface="Arial"/>
              <a:cs typeface="Arial"/>
              <a:sym typeface="Arial"/>
            </a:endParaRPr>
          </a:p>
          <a:p>
            <a:pPr indent="-189212" lvl="1" marL="819920" marR="0" rtl="0" algn="just">
              <a:lnSpc>
                <a:spcPct val="100000"/>
              </a:lnSpc>
              <a:spcBef>
                <a:spcPts val="0"/>
              </a:spcBef>
              <a:spcAft>
                <a:spcPts val="0"/>
              </a:spcAft>
              <a:buNone/>
            </a:pPr>
            <a:r>
              <a:t/>
            </a:r>
            <a:endParaRPr b="0" i="0" sz="2000" u="none" cap="none" strike="noStrike">
              <a:solidFill>
                <a:srgbClr val="0000FF"/>
              </a:solidFill>
              <a:latin typeface="Calibri"/>
              <a:ea typeface="Calibri"/>
              <a:cs typeface="Calibri"/>
              <a:sym typeface="Calibri"/>
            </a:endParaRPr>
          </a:p>
          <a:p>
            <a:pPr indent="-315354" lvl="0" marL="315354" marR="0" rtl="0" algn="just">
              <a:lnSpc>
                <a:spcPct val="100000"/>
              </a:lnSpc>
              <a:spcBef>
                <a:spcPts val="0"/>
              </a:spcBef>
              <a:spcAft>
                <a:spcPts val="0"/>
              </a:spcAft>
              <a:buClr>
                <a:srgbClr val="000099"/>
              </a:buClr>
              <a:buSzPts val="2000"/>
              <a:buFont typeface="Arial"/>
              <a:buChar char="•"/>
            </a:pPr>
            <a:r>
              <a:rPr b="0" i="0" lang="en-US" sz="2200" u="none" cap="none" strike="noStrike">
                <a:solidFill>
                  <a:srgbClr val="000099"/>
                </a:solidFill>
                <a:latin typeface="Calibri"/>
                <a:ea typeface="Calibri"/>
                <a:cs typeface="Calibri"/>
                <a:sym typeface="Calibri"/>
              </a:rPr>
              <a:t>Rotate operation</a:t>
            </a:r>
            <a:endParaRPr b="0" i="0" sz="1500" u="none" cap="none" strike="noStrike">
              <a:solidFill>
                <a:srgbClr val="000099"/>
              </a:solidFill>
              <a:latin typeface="Arial"/>
              <a:ea typeface="Arial"/>
              <a:cs typeface="Arial"/>
              <a:sym typeface="Arial"/>
            </a:endParaRPr>
          </a:p>
          <a:p>
            <a:pPr indent="-315354" lvl="1" marL="819920" marR="0" rtl="0" algn="just">
              <a:lnSpc>
                <a:spcPct val="100000"/>
              </a:lnSpc>
              <a:spcBef>
                <a:spcPts val="0"/>
              </a:spcBef>
              <a:spcAft>
                <a:spcPts val="0"/>
              </a:spcAft>
              <a:buClr>
                <a:srgbClr val="E36C09"/>
              </a:buClr>
              <a:buSzPts val="2000"/>
              <a:buFont typeface="Arial"/>
              <a:buChar char="•"/>
            </a:pPr>
            <a:r>
              <a:rPr b="0" i="0" lang="en-US" sz="2200" u="none" cap="none" strike="noStrike">
                <a:solidFill>
                  <a:srgbClr val="E36C09"/>
                </a:solidFill>
                <a:latin typeface="Calibri"/>
                <a:ea typeface="Calibri"/>
                <a:cs typeface="Calibri"/>
                <a:sym typeface="Calibri"/>
              </a:rPr>
              <a:t>The right shift diagonal is enabled together with complementary left shift diagonal.</a:t>
            </a:r>
            <a:endParaRPr b="0" i="0" sz="1500" u="none" cap="none" strike="noStrike">
              <a:solidFill>
                <a:srgbClr val="E36C09"/>
              </a:solidFill>
              <a:latin typeface="Arial"/>
              <a:ea typeface="Arial"/>
              <a:cs typeface="Arial"/>
              <a:sym typeface="Arial"/>
            </a:endParaRPr>
          </a:p>
          <a:p>
            <a:pPr indent="-189212" lvl="1" marL="819920" marR="0" rtl="0" algn="just">
              <a:lnSpc>
                <a:spcPct val="100000"/>
              </a:lnSpc>
              <a:spcBef>
                <a:spcPts val="0"/>
              </a:spcBef>
              <a:spcAft>
                <a:spcPts val="0"/>
              </a:spcAft>
              <a:buNone/>
            </a:pPr>
            <a:r>
              <a:t/>
            </a:r>
            <a:endParaRPr b="0" i="0" sz="2000" u="none" cap="none" strike="noStrike">
              <a:solidFill>
                <a:srgbClr val="0000FF"/>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200" u="none" cap="none" strike="noStrike">
                <a:solidFill>
                  <a:schemeClr val="dk1"/>
                </a:solidFill>
                <a:latin typeface="Calibri"/>
                <a:ea typeface="Calibri"/>
                <a:cs typeface="Calibri"/>
                <a:sym typeface="Calibri"/>
              </a:rPr>
              <a:t>Example 2:      ADD  R0,  R1,  R2,  ROR  #3</a:t>
            </a:r>
            <a:endParaRPr b="0" i="0" sz="1500" u="none" cap="none" strike="noStrike">
              <a:solidFill>
                <a:srgbClr val="000000"/>
              </a:solidFill>
              <a:latin typeface="Arial"/>
              <a:ea typeface="Arial"/>
              <a:cs typeface="Arial"/>
              <a:sym typeface="Arial"/>
            </a:endParaRPr>
          </a:p>
          <a:p>
            <a:pPr indent="-315354" lvl="1" marL="819920" marR="0" rtl="0" algn="just">
              <a:lnSpc>
                <a:spcPct val="100000"/>
              </a:lnSpc>
              <a:spcBef>
                <a:spcPts val="0"/>
              </a:spcBef>
              <a:spcAft>
                <a:spcPts val="0"/>
              </a:spcAft>
              <a:buClr>
                <a:srgbClr val="000099"/>
              </a:buClr>
              <a:buSzPts val="1800"/>
              <a:buFont typeface="Arial"/>
              <a:buChar char="•"/>
            </a:pPr>
            <a:r>
              <a:rPr b="0" i="0" lang="en-US" sz="2000" u="none" cap="none" strike="noStrike">
                <a:solidFill>
                  <a:srgbClr val="000099"/>
                </a:solidFill>
                <a:latin typeface="Calibri"/>
                <a:ea typeface="Calibri"/>
                <a:cs typeface="Calibri"/>
                <a:sym typeface="Calibri"/>
              </a:rPr>
              <a:t>Selects Right diagonal #3 and left diagonal # 29.</a:t>
            </a:r>
            <a:endParaRPr b="0" i="0" sz="2000" u="none" cap="none" strike="noStrike">
              <a:solidFill>
                <a:srgbClr val="000099"/>
              </a:solidFill>
              <a:latin typeface="Calibri"/>
              <a:ea typeface="Calibri"/>
              <a:cs typeface="Calibri"/>
              <a:sym typeface="Calibri"/>
            </a:endParaRPr>
          </a:p>
          <a:p>
            <a:pPr indent="-189212" lvl="1" marL="819920" marR="0" rtl="0" algn="just">
              <a:lnSpc>
                <a:spcPct val="100000"/>
              </a:lnSpc>
              <a:spcBef>
                <a:spcPts val="0"/>
              </a:spcBef>
              <a:spcAft>
                <a:spcPts val="0"/>
              </a:spcAft>
              <a:buNone/>
            </a:pPr>
            <a:r>
              <a:t/>
            </a:r>
            <a:endParaRPr b="0" i="0" sz="2000" u="none" cap="none" strike="noStrike">
              <a:solidFill>
                <a:srgbClr val="0000FF"/>
              </a:solidFill>
              <a:latin typeface="Calibri"/>
              <a:ea typeface="Calibri"/>
              <a:cs typeface="Calibri"/>
              <a:sym typeface="Calibri"/>
            </a:endParaRPr>
          </a:p>
          <a:p>
            <a:pPr indent="-189212" lvl="1" marL="819920" marR="0" rtl="0" algn="just">
              <a:lnSpc>
                <a:spcPct val="100000"/>
              </a:lnSpc>
              <a:spcBef>
                <a:spcPts val="0"/>
              </a:spcBef>
              <a:spcAft>
                <a:spcPts val="0"/>
              </a:spcAft>
              <a:buNone/>
            </a:pPr>
            <a:r>
              <a:t/>
            </a:r>
            <a:endParaRPr b="0" i="0" sz="2000" u="none" cap="none" strike="noStrike">
              <a:solidFill>
                <a:srgbClr val="0000FF"/>
              </a:solidFill>
              <a:latin typeface="Calibri"/>
              <a:ea typeface="Calibri"/>
              <a:cs typeface="Calibri"/>
              <a:sym typeface="Calibri"/>
            </a:endParaRPr>
          </a:p>
          <a:p>
            <a:pPr indent="-189212" lvl="1" marL="819920" marR="0" rtl="0" algn="just">
              <a:lnSpc>
                <a:spcPct val="100000"/>
              </a:lnSpc>
              <a:spcBef>
                <a:spcPts val="0"/>
              </a:spcBef>
              <a:spcAft>
                <a:spcPts val="0"/>
              </a:spcAft>
              <a:buNone/>
            </a:pPr>
            <a:r>
              <a:t/>
            </a:r>
            <a:endParaRPr b="0" i="0" sz="2000" u="none" cap="none" strike="noStrike">
              <a:solidFill>
                <a:srgbClr val="0000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5"/>
          <p:cNvSpPr txBox="1"/>
          <p:nvPr>
            <p:ph type="title"/>
          </p:nvPr>
        </p:nvSpPr>
        <p:spPr>
          <a:xfrm>
            <a:off x="525066" y="152440"/>
            <a:ext cx="11341418" cy="487475"/>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E36C09"/>
                </a:solidFill>
              </a:rPr>
              <a:t>Logical shift left</a:t>
            </a:r>
            <a:endParaRPr>
              <a:solidFill>
                <a:srgbClr val="E36C09"/>
              </a:solidFill>
            </a:endParaRPr>
          </a:p>
        </p:txBody>
      </p:sp>
      <p:sp>
        <p:nvSpPr>
          <p:cNvPr id="384" name="Google Shape;384;p15"/>
          <p:cNvSpPr txBox="1"/>
          <p:nvPr>
            <p:ph idx="1" type="body"/>
          </p:nvPr>
        </p:nvSpPr>
        <p:spPr>
          <a:xfrm>
            <a:off x="912305" y="2548534"/>
            <a:ext cx="11153269" cy="3698143"/>
          </a:xfrm>
          <a:prstGeom prst="rect">
            <a:avLst/>
          </a:prstGeom>
          <a:noFill/>
          <a:ln>
            <a:noFill/>
          </a:ln>
        </p:spPr>
        <p:txBody>
          <a:bodyPr anchorCtr="0" anchor="t" bIns="50425" lIns="100875" spcFirstLastPara="1" rIns="100875" wrap="square" tIns="50425">
            <a:normAutofit/>
          </a:bodyPr>
          <a:lstStyle/>
          <a:p>
            <a:pPr indent="-378424" lvl="0" marL="378424" rtl="0" algn="l">
              <a:lnSpc>
                <a:spcPct val="100000"/>
              </a:lnSpc>
              <a:spcBef>
                <a:spcPts val="0"/>
              </a:spcBef>
              <a:spcAft>
                <a:spcPts val="0"/>
              </a:spcAft>
              <a:buSzPts val="2600"/>
              <a:buNone/>
            </a:pPr>
            <a:r>
              <a:rPr b="1" lang="en-US" sz="2900">
                <a:latin typeface="Courier New"/>
                <a:ea typeface="Courier New"/>
                <a:cs typeface="Courier New"/>
                <a:sym typeface="Courier New"/>
              </a:rPr>
              <a:t>MOV  R0, R2, </a:t>
            </a:r>
            <a:r>
              <a:rPr b="1" lang="en-US" sz="2900">
                <a:solidFill>
                  <a:srgbClr val="FF0000"/>
                </a:solidFill>
                <a:latin typeface="Courier New"/>
                <a:ea typeface="Courier New"/>
                <a:cs typeface="Courier New"/>
                <a:sym typeface="Courier New"/>
              </a:rPr>
              <a:t>LSL #2</a:t>
            </a:r>
            <a:r>
              <a:rPr b="1" lang="en-US" sz="2900">
                <a:latin typeface="Courier New"/>
                <a:ea typeface="Courier New"/>
                <a:cs typeface="Courier New"/>
                <a:sym typeface="Courier New"/>
              </a:rPr>
              <a:t> @ R0:=R2&lt;&lt;2</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 R2 unchanged</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Example: </a:t>
            </a:r>
            <a:r>
              <a:rPr b="1" lang="en-US" sz="2900">
                <a:solidFill>
                  <a:srgbClr val="FF0000"/>
                </a:solidFill>
                <a:latin typeface="Courier New"/>
                <a:ea typeface="Courier New"/>
                <a:cs typeface="Courier New"/>
                <a:sym typeface="Courier New"/>
              </a:rPr>
              <a:t>0…0 0011 0000</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Before R2=0x00000030</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After  R0=0x000000C0</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R2=0x00000030</a:t>
            </a:r>
            <a:endParaRPr/>
          </a:p>
        </p:txBody>
      </p:sp>
      <p:cxnSp>
        <p:nvCxnSpPr>
          <p:cNvPr id="385" name="Google Shape;385;p15"/>
          <p:cNvCxnSpPr/>
          <p:nvPr/>
        </p:nvCxnSpPr>
        <p:spPr>
          <a:xfrm rot="10800000">
            <a:off x="8681086" y="1892738"/>
            <a:ext cx="1128891" cy="0"/>
          </a:xfrm>
          <a:prstGeom prst="straightConnector1">
            <a:avLst/>
          </a:prstGeom>
          <a:noFill/>
          <a:ln cap="flat" cmpd="sng" w="38100">
            <a:solidFill>
              <a:schemeClr val="dk1"/>
            </a:solidFill>
            <a:prstDash val="solid"/>
            <a:miter lim="800000"/>
            <a:headEnd len="sm" w="sm" type="none"/>
            <a:tailEnd len="med" w="med" type="triangle"/>
          </a:ln>
        </p:spPr>
      </p:cxnSp>
      <p:cxnSp>
        <p:nvCxnSpPr>
          <p:cNvPr id="386" name="Google Shape;386;p15"/>
          <p:cNvCxnSpPr/>
          <p:nvPr/>
        </p:nvCxnSpPr>
        <p:spPr>
          <a:xfrm rot="10800000">
            <a:off x="2122142" y="1895914"/>
            <a:ext cx="1128891" cy="0"/>
          </a:xfrm>
          <a:prstGeom prst="straightConnector1">
            <a:avLst/>
          </a:prstGeom>
          <a:noFill/>
          <a:ln cap="flat" cmpd="sng" w="38100">
            <a:solidFill>
              <a:schemeClr val="dk1"/>
            </a:solidFill>
            <a:prstDash val="solid"/>
            <a:miter lim="800000"/>
            <a:headEnd len="sm" w="sm" type="none"/>
            <a:tailEnd len="med" w="med" type="triangle"/>
          </a:ln>
        </p:spPr>
      </p:cxnSp>
      <p:sp>
        <p:nvSpPr>
          <p:cNvPr id="387" name="Google Shape;387;p15"/>
          <p:cNvSpPr/>
          <p:nvPr/>
        </p:nvSpPr>
        <p:spPr>
          <a:xfrm>
            <a:off x="1037005" y="1494184"/>
            <a:ext cx="999814" cy="790758"/>
          </a:xfrm>
          <a:prstGeom prst="rect">
            <a:avLst/>
          </a:prstGeom>
          <a:noFill/>
          <a:ln cap="flat" cmpd="sng" w="38100">
            <a:solidFill>
              <a:schemeClr val="dk1"/>
            </a:solidFill>
            <a:prstDash val="solid"/>
            <a:miter lim="800000"/>
            <a:headEnd len="sm" w="sm" type="none"/>
            <a:tailEnd len="sm" w="sm" type="none"/>
          </a:ln>
        </p:spPr>
        <p:txBody>
          <a:bodyPr anchorCtr="0" anchor="ctr" bIns="50425" lIns="100875" spcFirstLastPara="1" rIns="100875" wrap="square" tIns="5042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388" name="Google Shape;388;p15"/>
          <p:cNvSpPr txBox="1"/>
          <p:nvPr/>
        </p:nvSpPr>
        <p:spPr>
          <a:xfrm>
            <a:off x="1185774" y="1557700"/>
            <a:ext cx="649769" cy="665425"/>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C</a:t>
            </a:r>
            <a:endParaRPr b="0" i="0" sz="1500" u="none" cap="none" strike="noStrike">
              <a:solidFill>
                <a:srgbClr val="000000"/>
              </a:solidFill>
              <a:latin typeface="Arial"/>
              <a:ea typeface="Arial"/>
              <a:cs typeface="Arial"/>
              <a:sym typeface="Arial"/>
            </a:endParaRPr>
          </a:p>
        </p:txBody>
      </p:sp>
      <p:sp>
        <p:nvSpPr>
          <p:cNvPr id="389" name="Google Shape;389;p15"/>
          <p:cNvSpPr txBox="1"/>
          <p:nvPr/>
        </p:nvSpPr>
        <p:spPr>
          <a:xfrm>
            <a:off x="9899676" y="1581521"/>
            <a:ext cx="656332" cy="726981"/>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3900" u="none" cap="none" strike="noStrike">
                <a:solidFill>
                  <a:schemeClr val="dk1"/>
                </a:solidFill>
                <a:latin typeface="Tahoma"/>
                <a:ea typeface="Tahoma"/>
                <a:cs typeface="Tahoma"/>
                <a:sym typeface="Tahoma"/>
              </a:rPr>
              <a:t>0</a:t>
            </a:r>
            <a:endParaRPr b="0" i="0" sz="1500" u="none" cap="none" strike="noStrike">
              <a:solidFill>
                <a:srgbClr val="000000"/>
              </a:solidFill>
              <a:latin typeface="Arial"/>
              <a:ea typeface="Arial"/>
              <a:cs typeface="Arial"/>
              <a:sym typeface="Arial"/>
            </a:endParaRPr>
          </a:p>
        </p:txBody>
      </p:sp>
      <p:sp>
        <p:nvSpPr>
          <p:cNvPr id="390" name="Google Shape;390;p15"/>
          <p:cNvSpPr/>
          <p:nvPr/>
        </p:nvSpPr>
        <p:spPr>
          <a:xfrm>
            <a:off x="3292601" y="1494184"/>
            <a:ext cx="5388485" cy="790758"/>
          </a:xfrm>
          <a:prstGeom prst="rect">
            <a:avLst/>
          </a:prstGeom>
          <a:noFill/>
          <a:ln cap="flat" cmpd="sng" w="38100">
            <a:solidFill>
              <a:schemeClr val="dk1"/>
            </a:solidFill>
            <a:prstDash val="solid"/>
            <a:miter lim="800000"/>
            <a:headEnd len="sm" w="sm" type="none"/>
            <a:tailEnd len="sm" w="sm" type="none"/>
          </a:ln>
        </p:spPr>
        <p:txBody>
          <a:bodyPr anchorCtr="0" anchor="ctr" bIns="50425" lIns="100875" spcFirstLastPara="1" rIns="100875" wrap="square" tIns="5042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391" name="Google Shape;391;p15"/>
          <p:cNvSpPr txBox="1"/>
          <p:nvPr/>
        </p:nvSpPr>
        <p:spPr>
          <a:xfrm>
            <a:off x="4837169" y="1557700"/>
            <a:ext cx="2257782" cy="665425"/>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register</a:t>
            </a:r>
            <a:endParaRPr b="0" i="0" sz="1500" u="none" cap="none" strike="noStrike">
              <a:solidFill>
                <a:srgbClr val="000000"/>
              </a:solidFill>
              <a:latin typeface="Arial"/>
              <a:ea typeface="Arial"/>
              <a:cs typeface="Arial"/>
              <a:sym typeface="Arial"/>
            </a:endParaRPr>
          </a:p>
        </p:txBody>
      </p:sp>
      <p:cxnSp>
        <p:nvCxnSpPr>
          <p:cNvPr id="392" name="Google Shape;392;p15"/>
          <p:cNvCxnSpPr/>
          <p:nvPr/>
        </p:nvCxnSpPr>
        <p:spPr>
          <a:xfrm rot="10800000">
            <a:off x="7206527" y="1887975"/>
            <a:ext cx="1128891" cy="0"/>
          </a:xfrm>
          <a:prstGeom prst="straightConnector1">
            <a:avLst/>
          </a:prstGeom>
          <a:noFill/>
          <a:ln cap="flat" cmpd="sng" w="38100">
            <a:solidFill>
              <a:schemeClr val="dk1"/>
            </a:solidFill>
            <a:prstDash val="dot"/>
            <a:miter lim="800000"/>
            <a:headEnd len="sm" w="sm" type="none"/>
            <a:tailEnd len="med" w="med" type="triangle"/>
          </a:ln>
        </p:spPr>
      </p:cxnSp>
      <p:cxnSp>
        <p:nvCxnSpPr>
          <p:cNvPr id="393" name="Google Shape;393;p15"/>
          <p:cNvCxnSpPr/>
          <p:nvPr/>
        </p:nvCxnSpPr>
        <p:spPr>
          <a:xfrm rot="10800000">
            <a:off x="3601077" y="1892738"/>
            <a:ext cx="1128891" cy="0"/>
          </a:xfrm>
          <a:prstGeom prst="straightConnector1">
            <a:avLst/>
          </a:prstGeom>
          <a:noFill/>
          <a:ln cap="flat" cmpd="sng" w="38100">
            <a:solidFill>
              <a:schemeClr val="dk1"/>
            </a:solidFill>
            <a:prstDash val="dot"/>
            <a:miter lim="800000"/>
            <a:headEnd len="sm" w="sm" type="none"/>
            <a:tailEnd len="med" w="med" type="triangle"/>
          </a:ln>
        </p:spPr>
      </p:cxnSp>
      <p:cxnSp>
        <p:nvCxnSpPr>
          <p:cNvPr id="394" name="Google Shape;394;p15"/>
          <p:cNvCxnSpPr/>
          <p:nvPr/>
        </p:nvCxnSpPr>
        <p:spPr>
          <a:xfrm>
            <a:off x="983" y="774285"/>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6"/>
          <p:cNvSpPr txBox="1"/>
          <p:nvPr>
            <p:ph type="title"/>
          </p:nvPr>
        </p:nvSpPr>
        <p:spPr>
          <a:xfrm>
            <a:off x="295351" y="31348"/>
            <a:ext cx="9365858" cy="578399"/>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E36C09"/>
                </a:solidFill>
              </a:rPr>
              <a:t>Logical shift right</a:t>
            </a:r>
            <a:endParaRPr>
              <a:solidFill>
                <a:srgbClr val="E36C09"/>
              </a:solidFill>
            </a:endParaRPr>
          </a:p>
        </p:txBody>
      </p:sp>
      <p:sp>
        <p:nvSpPr>
          <p:cNvPr id="401" name="Google Shape;401;p16"/>
          <p:cNvSpPr txBox="1"/>
          <p:nvPr>
            <p:ph idx="1" type="body"/>
          </p:nvPr>
        </p:nvSpPr>
        <p:spPr>
          <a:xfrm>
            <a:off x="912305" y="2548534"/>
            <a:ext cx="11153269" cy="3698143"/>
          </a:xfrm>
          <a:prstGeom prst="rect">
            <a:avLst/>
          </a:prstGeom>
          <a:noFill/>
          <a:ln>
            <a:noFill/>
          </a:ln>
        </p:spPr>
        <p:txBody>
          <a:bodyPr anchorCtr="0" anchor="t" bIns="50425" lIns="100875" spcFirstLastPara="1" rIns="100875" wrap="square" tIns="50425">
            <a:normAutofit/>
          </a:bodyPr>
          <a:lstStyle/>
          <a:p>
            <a:pPr indent="-378424" lvl="0" marL="378424" rtl="0" algn="l">
              <a:lnSpc>
                <a:spcPct val="100000"/>
              </a:lnSpc>
              <a:spcBef>
                <a:spcPts val="0"/>
              </a:spcBef>
              <a:spcAft>
                <a:spcPts val="0"/>
              </a:spcAft>
              <a:buSzPts val="2600"/>
              <a:buNone/>
            </a:pPr>
            <a:r>
              <a:rPr b="1" lang="en-US" sz="2900">
                <a:latin typeface="Courier New"/>
                <a:ea typeface="Courier New"/>
                <a:cs typeface="Courier New"/>
                <a:sym typeface="Courier New"/>
              </a:rPr>
              <a:t>MOV  R0, R2, </a:t>
            </a:r>
            <a:r>
              <a:rPr b="1" lang="en-US" sz="2900">
                <a:solidFill>
                  <a:srgbClr val="FF0000"/>
                </a:solidFill>
                <a:latin typeface="Courier New"/>
                <a:ea typeface="Courier New"/>
                <a:cs typeface="Courier New"/>
                <a:sym typeface="Courier New"/>
              </a:rPr>
              <a:t>LSR #2 </a:t>
            </a:r>
            <a:r>
              <a:rPr b="1" lang="en-US" sz="2900">
                <a:latin typeface="Courier New"/>
                <a:ea typeface="Courier New"/>
                <a:cs typeface="Courier New"/>
                <a:sym typeface="Courier New"/>
              </a:rPr>
              <a:t>@ R0:=R2&gt;&gt;2</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 R2 unchanged</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Example: </a:t>
            </a:r>
            <a:r>
              <a:rPr b="1" lang="en-US" sz="2900">
                <a:solidFill>
                  <a:srgbClr val="FF0000"/>
                </a:solidFill>
                <a:latin typeface="Courier New"/>
                <a:ea typeface="Courier New"/>
                <a:cs typeface="Courier New"/>
                <a:sym typeface="Courier New"/>
              </a:rPr>
              <a:t>0…0 0011 0000</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Before R2=0x00000030</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After  R0=0x0000000C</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R2=0x00000030</a:t>
            </a:r>
            <a:endParaRPr/>
          </a:p>
        </p:txBody>
      </p:sp>
      <p:cxnSp>
        <p:nvCxnSpPr>
          <p:cNvPr id="402" name="Google Shape;402;p16"/>
          <p:cNvCxnSpPr/>
          <p:nvPr/>
        </p:nvCxnSpPr>
        <p:spPr>
          <a:xfrm rot="10800000">
            <a:off x="8711716" y="1892738"/>
            <a:ext cx="1128891" cy="0"/>
          </a:xfrm>
          <a:prstGeom prst="straightConnector1">
            <a:avLst/>
          </a:prstGeom>
          <a:noFill/>
          <a:ln cap="flat" cmpd="sng" w="38100">
            <a:solidFill>
              <a:schemeClr val="dk1"/>
            </a:solidFill>
            <a:prstDash val="solid"/>
            <a:miter lim="800000"/>
            <a:headEnd len="med" w="med" type="triangle"/>
            <a:tailEnd len="sm" w="sm" type="none"/>
          </a:ln>
        </p:spPr>
      </p:cxnSp>
      <p:cxnSp>
        <p:nvCxnSpPr>
          <p:cNvPr id="403" name="Google Shape;403;p16"/>
          <p:cNvCxnSpPr/>
          <p:nvPr/>
        </p:nvCxnSpPr>
        <p:spPr>
          <a:xfrm rot="10800000">
            <a:off x="2152771" y="1895914"/>
            <a:ext cx="1128891" cy="0"/>
          </a:xfrm>
          <a:prstGeom prst="straightConnector1">
            <a:avLst/>
          </a:prstGeom>
          <a:noFill/>
          <a:ln cap="flat" cmpd="sng" w="38100">
            <a:solidFill>
              <a:schemeClr val="dk1"/>
            </a:solidFill>
            <a:prstDash val="solid"/>
            <a:miter lim="800000"/>
            <a:headEnd len="med" w="med" type="triangle"/>
            <a:tailEnd len="sm" w="sm" type="none"/>
          </a:ln>
        </p:spPr>
      </p:cxnSp>
      <p:grpSp>
        <p:nvGrpSpPr>
          <p:cNvPr id="404" name="Google Shape;404;p16"/>
          <p:cNvGrpSpPr/>
          <p:nvPr/>
        </p:nvGrpSpPr>
        <p:grpSpPr>
          <a:xfrm>
            <a:off x="9967500" y="1494184"/>
            <a:ext cx="1002000" cy="790758"/>
            <a:chOff x="511" y="770"/>
            <a:chExt cx="362" cy="408"/>
          </a:xfrm>
        </p:grpSpPr>
        <p:sp>
          <p:nvSpPr>
            <p:cNvPr id="405" name="Google Shape;405;p16"/>
            <p:cNvSpPr/>
            <p:nvPr/>
          </p:nvSpPr>
          <p:spPr>
            <a:xfrm>
              <a:off x="511" y="770"/>
              <a:ext cx="362" cy="408"/>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06" name="Google Shape;406;p16"/>
            <p:cNvSpPr txBox="1"/>
            <p:nvPr/>
          </p:nvSpPr>
          <p:spPr>
            <a:xfrm>
              <a:off x="557" y="840"/>
              <a:ext cx="235" cy="337"/>
            </a:xfrm>
            <a:prstGeom prst="rect">
              <a:avLst/>
            </a:prstGeom>
            <a:noFill/>
            <a:ln>
              <a:noFill/>
            </a:ln>
          </p:spPr>
          <p:txBody>
            <a:bodyPr anchorCtr="0" anchor="t" bIns="56900" lIns="113825" spcFirstLastPara="1" rIns="113825" wrap="square" tIns="56900">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C</a:t>
              </a:r>
              <a:endParaRPr b="0" i="0" sz="1500" u="none" cap="none" strike="noStrike">
                <a:solidFill>
                  <a:srgbClr val="000000"/>
                </a:solidFill>
                <a:latin typeface="Arial"/>
                <a:ea typeface="Arial"/>
                <a:cs typeface="Arial"/>
                <a:sym typeface="Arial"/>
              </a:endParaRPr>
            </a:p>
          </p:txBody>
        </p:sp>
      </p:grpSp>
      <p:sp>
        <p:nvSpPr>
          <p:cNvPr id="407" name="Google Shape;407;p16"/>
          <p:cNvSpPr txBox="1"/>
          <p:nvPr/>
        </p:nvSpPr>
        <p:spPr>
          <a:xfrm>
            <a:off x="1411117" y="1629155"/>
            <a:ext cx="608200" cy="665425"/>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0</a:t>
            </a:r>
            <a:endParaRPr b="0" i="0" sz="1500" u="none" cap="none" strike="noStrike">
              <a:solidFill>
                <a:srgbClr val="000000"/>
              </a:solidFill>
              <a:latin typeface="Arial"/>
              <a:ea typeface="Arial"/>
              <a:cs typeface="Arial"/>
              <a:sym typeface="Arial"/>
            </a:endParaRPr>
          </a:p>
        </p:txBody>
      </p:sp>
      <p:cxnSp>
        <p:nvCxnSpPr>
          <p:cNvPr id="408" name="Google Shape;408;p16"/>
          <p:cNvCxnSpPr/>
          <p:nvPr/>
        </p:nvCxnSpPr>
        <p:spPr>
          <a:xfrm rot="10800000">
            <a:off x="7234969" y="1887975"/>
            <a:ext cx="1131078" cy="0"/>
          </a:xfrm>
          <a:prstGeom prst="straightConnector1">
            <a:avLst/>
          </a:prstGeom>
          <a:noFill/>
          <a:ln cap="flat" cmpd="sng" w="38100">
            <a:solidFill>
              <a:schemeClr val="dk1"/>
            </a:solidFill>
            <a:prstDash val="dot"/>
            <a:miter lim="800000"/>
            <a:headEnd len="med" w="med" type="triangle"/>
            <a:tailEnd len="sm" w="sm" type="none"/>
          </a:ln>
        </p:spPr>
      </p:cxnSp>
      <p:cxnSp>
        <p:nvCxnSpPr>
          <p:cNvPr id="409" name="Google Shape;409;p16"/>
          <p:cNvCxnSpPr/>
          <p:nvPr/>
        </p:nvCxnSpPr>
        <p:spPr>
          <a:xfrm rot="10800000">
            <a:off x="3629518" y="1892738"/>
            <a:ext cx="1131078" cy="0"/>
          </a:xfrm>
          <a:prstGeom prst="straightConnector1">
            <a:avLst/>
          </a:prstGeom>
          <a:noFill/>
          <a:ln cap="flat" cmpd="sng" w="38100">
            <a:solidFill>
              <a:schemeClr val="dk1"/>
            </a:solidFill>
            <a:prstDash val="dot"/>
            <a:miter lim="800000"/>
            <a:headEnd len="med" w="med" type="triangle"/>
            <a:tailEnd len="sm" w="sm" type="none"/>
          </a:ln>
        </p:spPr>
      </p:cxnSp>
      <p:sp>
        <p:nvSpPr>
          <p:cNvPr id="410" name="Google Shape;410;p16"/>
          <p:cNvSpPr/>
          <p:nvPr/>
        </p:nvSpPr>
        <p:spPr>
          <a:xfrm>
            <a:off x="3292601" y="1494184"/>
            <a:ext cx="5388485" cy="790758"/>
          </a:xfrm>
          <a:prstGeom prst="rect">
            <a:avLst/>
          </a:prstGeom>
          <a:noFill/>
          <a:ln cap="flat" cmpd="sng" w="38100">
            <a:solidFill>
              <a:schemeClr val="dk1"/>
            </a:solidFill>
            <a:prstDash val="solid"/>
            <a:miter lim="800000"/>
            <a:headEnd len="sm" w="sm" type="none"/>
            <a:tailEnd len="sm" w="sm" type="none"/>
          </a:ln>
        </p:spPr>
        <p:txBody>
          <a:bodyPr anchorCtr="0" anchor="ctr" bIns="50425" lIns="100875" spcFirstLastPara="1" rIns="100875" wrap="square" tIns="5042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11" name="Google Shape;411;p16"/>
          <p:cNvSpPr txBox="1"/>
          <p:nvPr/>
        </p:nvSpPr>
        <p:spPr>
          <a:xfrm>
            <a:off x="4837169" y="1557700"/>
            <a:ext cx="2257782" cy="665425"/>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register</a:t>
            </a:r>
            <a:endParaRPr b="0" i="0" sz="1500" u="none" cap="none" strike="noStrike">
              <a:solidFill>
                <a:srgbClr val="000000"/>
              </a:solidFill>
              <a:latin typeface="Arial"/>
              <a:ea typeface="Arial"/>
              <a:cs typeface="Arial"/>
              <a:sym typeface="Arial"/>
            </a:endParaRPr>
          </a:p>
        </p:txBody>
      </p:sp>
      <p:cxnSp>
        <p:nvCxnSpPr>
          <p:cNvPr id="412" name="Google Shape;412;p16"/>
          <p:cNvCxnSpPr/>
          <p:nvPr/>
        </p:nvCxnSpPr>
        <p:spPr>
          <a:xfrm>
            <a:off x="3" y="778558"/>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7"/>
          <p:cNvSpPr txBox="1"/>
          <p:nvPr>
            <p:ph type="title"/>
          </p:nvPr>
        </p:nvSpPr>
        <p:spPr>
          <a:xfrm>
            <a:off x="629589" y="152440"/>
            <a:ext cx="11341418" cy="503857"/>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E36C09"/>
                </a:solidFill>
              </a:rPr>
              <a:t>Arithmetic shift right</a:t>
            </a:r>
            <a:endParaRPr>
              <a:solidFill>
                <a:srgbClr val="E36C09"/>
              </a:solidFill>
            </a:endParaRPr>
          </a:p>
        </p:txBody>
      </p:sp>
      <p:sp>
        <p:nvSpPr>
          <p:cNvPr id="419" name="Google Shape;419;p17"/>
          <p:cNvSpPr txBox="1"/>
          <p:nvPr>
            <p:ph idx="1" type="body"/>
          </p:nvPr>
        </p:nvSpPr>
        <p:spPr>
          <a:xfrm>
            <a:off x="912305" y="2548534"/>
            <a:ext cx="11153269" cy="3698143"/>
          </a:xfrm>
          <a:prstGeom prst="rect">
            <a:avLst/>
          </a:prstGeom>
          <a:noFill/>
          <a:ln>
            <a:noFill/>
          </a:ln>
        </p:spPr>
        <p:txBody>
          <a:bodyPr anchorCtr="0" anchor="t" bIns="50425" lIns="100875" spcFirstLastPara="1" rIns="100875" wrap="square" tIns="50425">
            <a:normAutofit/>
          </a:bodyPr>
          <a:lstStyle/>
          <a:p>
            <a:pPr indent="-378424" lvl="0" marL="378424" rtl="0" algn="l">
              <a:lnSpc>
                <a:spcPct val="100000"/>
              </a:lnSpc>
              <a:spcBef>
                <a:spcPts val="0"/>
              </a:spcBef>
              <a:spcAft>
                <a:spcPts val="0"/>
              </a:spcAft>
              <a:buSzPts val="2600"/>
              <a:buNone/>
            </a:pPr>
            <a:r>
              <a:rPr b="1" lang="en-US" sz="2900">
                <a:latin typeface="Courier New"/>
                <a:ea typeface="Courier New"/>
                <a:cs typeface="Courier New"/>
                <a:sym typeface="Courier New"/>
              </a:rPr>
              <a:t>MOV  R0, R2, </a:t>
            </a:r>
            <a:r>
              <a:rPr b="1" lang="en-US" sz="2900">
                <a:solidFill>
                  <a:srgbClr val="FF0000"/>
                </a:solidFill>
                <a:latin typeface="Courier New"/>
                <a:ea typeface="Courier New"/>
                <a:cs typeface="Courier New"/>
                <a:sym typeface="Courier New"/>
              </a:rPr>
              <a:t>ASR #2 </a:t>
            </a:r>
            <a:r>
              <a:rPr b="1" lang="en-US" sz="2900">
                <a:latin typeface="Courier New"/>
                <a:ea typeface="Courier New"/>
                <a:cs typeface="Courier New"/>
                <a:sym typeface="Courier New"/>
              </a:rPr>
              <a:t>@ R0:=R2&gt;&gt;2</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 R2 unchanged</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Example: </a:t>
            </a:r>
            <a:r>
              <a:rPr b="1" lang="en-US" sz="2900">
                <a:solidFill>
                  <a:srgbClr val="FF0000"/>
                </a:solidFill>
                <a:latin typeface="Courier New"/>
                <a:ea typeface="Courier New"/>
                <a:cs typeface="Courier New"/>
                <a:sym typeface="Courier New"/>
              </a:rPr>
              <a:t>1010 0…0 0011 0000</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Before R2=0xA0000030</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After  R0=0xE800000C</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R2=0xA0000030</a:t>
            </a:r>
            <a:endParaRPr/>
          </a:p>
        </p:txBody>
      </p:sp>
      <p:sp>
        <p:nvSpPr>
          <p:cNvPr id="420" name="Google Shape;420;p17"/>
          <p:cNvSpPr/>
          <p:nvPr/>
        </p:nvSpPr>
        <p:spPr>
          <a:xfrm>
            <a:off x="3292601" y="1494184"/>
            <a:ext cx="5388485" cy="790758"/>
          </a:xfrm>
          <a:prstGeom prst="rect">
            <a:avLst/>
          </a:prstGeom>
          <a:noFill/>
          <a:ln cap="flat" cmpd="sng" w="38100">
            <a:solidFill>
              <a:schemeClr val="dk1"/>
            </a:solidFill>
            <a:prstDash val="solid"/>
            <a:miter lim="800000"/>
            <a:headEnd len="sm" w="sm" type="none"/>
            <a:tailEnd len="sm" w="sm" type="none"/>
          </a:ln>
        </p:spPr>
        <p:txBody>
          <a:bodyPr anchorCtr="0" anchor="ctr" bIns="50425" lIns="100875" spcFirstLastPara="1" rIns="100875" wrap="square" tIns="5042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cxnSp>
        <p:nvCxnSpPr>
          <p:cNvPr id="421" name="Google Shape;421;p17"/>
          <p:cNvCxnSpPr/>
          <p:nvPr/>
        </p:nvCxnSpPr>
        <p:spPr>
          <a:xfrm rot="10800000">
            <a:off x="8681086" y="1892738"/>
            <a:ext cx="1128891" cy="0"/>
          </a:xfrm>
          <a:prstGeom prst="straightConnector1">
            <a:avLst/>
          </a:prstGeom>
          <a:noFill/>
          <a:ln cap="flat" cmpd="sng" w="38100">
            <a:solidFill>
              <a:schemeClr val="dk1"/>
            </a:solidFill>
            <a:prstDash val="solid"/>
            <a:miter lim="800000"/>
            <a:headEnd len="med" w="med" type="triangle"/>
            <a:tailEnd len="sm" w="sm" type="none"/>
          </a:ln>
        </p:spPr>
      </p:cxnSp>
      <p:cxnSp>
        <p:nvCxnSpPr>
          <p:cNvPr id="422" name="Google Shape;422;p17"/>
          <p:cNvCxnSpPr/>
          <p:nvPr/>
        </p:nvCxnSpPr>
        <p:spPr>
          <a:xfrm rot="10800000">
            <a:off x="4421492" y="1892738"/>
            <a:ext cx="501000" cy="0"/>
          </a:xfrm>
          <a:prstGeom prst="straightConnector1">
            <a:avLst/>
          </a:prstGeom>
          <a:noFill/>
          <a:ln cap="flat" cmpd="sng" w="38100">
            <a:solidFill>
              <a:schemeClr val="dk1"/>
            </a:solidFill>
            <a:prstDash val="dot"/>
            <a:miter lim="800000"/>
            <a:headEnd len="med" w="med" type="triangle"/>
            <a:tailEnd len="sm" w="sm" type="none"/>
          </a:ln>
        </p:spPr>
      </p:cxnSp>
      <p:sp>
        <p:nvSpPr>
          <p:cNvPr id="423" name="Google Shape;423;p17"/>
          <p:cNvSpPr txBox="1"/>
          <p:nvPr/>
        </p:nvSpPr>
        <p:spPr>
          <a:xfrm>
            <a:off x="3255407" y="1633916"/>
            <a:ext cx="1082949" cy="557704"/>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MSB</a:t>
            </a:r>
            <a:endParaRPr b="0" i="0" sz="1500" u="none" cap="none" strike="noStrike">
              <a:solidFill>
                <a:srgbClr val="000000"/>
              </a:solidFill>
              <a:latin typeface="Arial"/>
              <a:ea typeface="Arial"/>
              <a:cs typeface="Arial"/>
              <a:sym typeface="Arial"/>
            </a:endParaRPr>
          </a:p>
        </p:txBody>
      </p:sp>
      <p:cxnSp>
        <p:nvCxnSpPr>
          <p:cNvPr id="424" name="Google Shape;424;p17"/>
          <p:cNvCxnSpPr/>
          <p:nvPr/>
        </p:nvCxnSpPr>
        <p:spPr>
          <a:xfrm>
            <a:off x="4296786" y="1494184"/>
            <a:ext cx="0" cy="790758"/>
          </a:xfrm>
          <a:prstGeom prst="straightConnector1">
            <a:avLst/>
          </a:prstGeom>
          <a:noFill/>
          <a:ln cap="flat" cmpd="sng" w="19050">
            <a:solidFill>
              <a:schemeClr val="dk1"/>
            </a:solidFill>
            <a:prstDash val="dash"/>
            <a:miter lim="800000"/>
            <a:headEnd len="sm" w="sm" type="none"/>
            <a:tailEnd len="sm" w="sm" type="none"/>
          </a:ln>
        </p:spPr>
      </p:cxnSp>
      <p:sp>
        <p:nvSpPr>
          <p:cNvPr id="425" name="Google Shape;425;p17"/>
          <p:cNvSpPr/>
          <p:nvPr/>
        </p:nvSpPr>
        <p:spPr>
          <a:xfrm>
            <a:off x="2415302" y="1846691"/>
            <a:ext cx="1378299" cy="614504"/>
          </a:xfrm>
          <a:custGeom>
            <a:rect b="b" l="l" r="r" t="t"/>
            <a:pathLst>
              <a:path extrusionOk="0" h="317" w="499">
                <a:moveTo>
                  <a:pt x="318" y="0"/>
                </a:moveTo>
                <a:lnTo>
                  <a:pt x="0" y="0"/>
                </a:lnTo>
                <a:lnTo>
                  <a:pt x="0" y="317"/>
                </a:lnTo>
                <a:lnTo>
                  <a:pt x="499" y="317"/>
                </a:lnTo>
                <a:lnTo>
                  <a:pt x="499" y="226"/>
                </a:lnTo>
              </a:path>
            </a:pathLst>
          </a:custGeom>
          <a:noFill/>
          <a:ln cap="flat" cmpd="sng" w="38100">
            <a:solidFill>
              <a:schemeClr val="dk1"/>
            </a:solidFill>
            <a:prstDash val="solid"/>
            <a:miter lim="800000"/>
            <a:headEnd len="sm" w="sm" type="none"/>
            <a:tailEnd len="med" w="med" type="triangle"/>
          </a:ln>
        </p:spPr>
        <p:txBody>
          <a:bodyPr anchorCtr="0" anchor="t" bIns="50425" lIns="100875" spcFirstLastPara="1" rIns="100875" wrap="square" tIns="5042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26" name="Google Shape;426;p17"/>
          <p:cNvSpPr txBox="1"/>
          <p:nvPr/>
        </p:nvSpPr>
        <p:spPr>
          <a:xfrm>
            <a:off x="4837169" y="1557700"/>
            <a:ext cx="2257782" cy="665425"/>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register</a:t>
            </a:r>
            <a:endParaRPr b="0" i="0" sz="1500" u="none" cap="none" strike="noStrike">
              <a:solidFill>
                <a:srgbClr val="000000"/>
              </a:solidFill>
              <a:latin typeface="Arial"/>
              <a:ea typeface="Arial"/>
              <a:cs typeface="Arial"/>
              <a:sym typeface="Arial"/>
            </a:endParaRPr>
          </a:p>
        </p:txBody>
      </p:sp>
      <p:grpSp>
        <p:nvGrpSpPr>
          <p:cNvPr id="427" name="Google Shape;427;p17"/>
          <p:cNvGrpSpPr/>
          <p:nvPr/>
        </p:nvGrpSpPr>
        <p:grpSpPr>
          <a:xfrm>
            <a:off x="9967500" y="1494184"/>
            <a:ext cx="1002000" cy="790758"/>
            <a:chOff x="511" y="770"/>
            <a:chExt cx="362" cy="408"/>
          </a:xfrm>
        </p:grpSpPr>
        <p:sp>
          <p:nvSpPr>
            <p:cNvPr id="428" name="Google Shape;428;p17"/>
            <p:cNvSpPr/>
            <p:nvPr/>
          </p:nvSpPr>
          <p:spPr>
            <a:xfrm>
              <a:off x="511" y="770"/>
              <a:ext cx="362" cy="408"/>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29" name="Google Shape;429;p17"/>
            <p:cNvSpPr txBox="1"/>
            <p:nvPr/>
          </p:nvSpPr>
          <p:spPr>
            <a:xfrm>
              <a:off x="557" y="840"/>
              <a:ext cx="235" cy="337"/>
            </a:xfrm>
            <a:prstGeom prst="rect">
              <a:avLst/>
            </a:prstGeom>
            <a:noFill/>
            <a:ln>
              <a:noFill/>
            </a:ln>
          </p:spPr>
          <p:txBody>
            <a:bodyPr anchorCtr="0" anchor="t" bIns="56900" lIns="113825" spcFirstLastPara="1" rIns="113825" wrap="square" tIns="56900">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C</a:t>
              </a:r>
              <a:endParaRPr b="0" i="0" sz="1500" u="none" cap="none" strike="noStrike">
                <a:solidFill>
                  <a:srgbClr val="000000"/>
                </a:solidFill>
                <a:latin typeface="Arial"/>
                <a:ea typeface="Arial"/>
                <a:cs typeface="Arial"/>
                <a:sym typeface="Arial"/>
              </a:endParaRPr>
            </a:p>
          </p:txBody>
        </p:sp>
      </p:grpSp>
      <p:cxnSp>
        <p:nvCxnSpPr>
          <p:cNvPr id="430" name="Google Shape;430;p17"/>
          <p:cNvCxnSpPr/>
          <p:nvPr/>
        </p:nvCxnSpPr>
        <p:spPr>
          <a:xfrm rot="10800000">
            <a:off x="7234969" y="1887975"/>
            <a:ext cx="1131078" cy="0"/>
          </a:xfrm>
          <a:prstGeom prst="straightConnector1">
            <a:avLst/>
          </a:prstGeom>
          <a:noFill/>
          <a:ln cap="flat" cmpd="sng" w="38100">
            <a:solidFill>
              <a:schemeClr val="dk1"/>
            </a:solidFill>
            <a:prstDash val="dot"/>
            <a:miter lim="800000"/>
            <a:headEnd len="med" w="med" type="triangle"/>
            <a:tailEnd len="sm" w="sm" type="none"/>
          </a:ln>
        </p:spPr>
      </p:cxnSp>
      <p:cxnSp>
        <p:nvCxnSpPr>
          <p:cNvPr id="431" name="Google Shape;431;p17"/>
          <p:cNvCxnSpPr/>
          <p:nvPr/>
        </p:nvCxnSpPr>
        <p:spPr>
          <a:xfrm>
            <a:off x="3" y="778558"/>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pSp>
        <p:nvGrpSpPr>
          <p:cNvPr id="255" name="Google Shape;255;g264fb4b1835_1_93"/>
          <p:cNvGrpSpPr/>
          <p:nvPr/>
        </p:nvGrpSpPr>
        <p:grpSpPr>
          <a:xfrm>
            <a:off x="324488" y="5491075"/>
            <a:ext cx="1102637" cy="1078191"/>
            <a:chOff x="313939" y="5489794"/>
            <a:chExt cx="1066800" cy="1077941"/>
          </a:xfrm>
        </p:grpSpPr>
        <p:sp>
          <p:nvSpPr>
            <p:cNvPr id="256" name="Google Shape;256;g264fb4b1835_1_9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None/>
              </a:pPr>
              <a:r>
                <a:t/>
              </a:r>
              <a:endParaRPr b="0" i="0" sz="2200" u="none" cap="none" strike="noStrike">
                <a:solidFill>
                  <a:schemeClr val="lt1"/>
                </a:solidFill>
                <a:latin typeface="Calibri"/>
                <a:ea typeface="Calibri"/>
                <a:cs typeface="Calibri"/>
                <a:sym typeface="Calibri"/>
              </a:endParaRPr>
            </a:p>
          </p:txBody>
        </p:sp>
        <p:sp>
          <p:nvSpPr>
            <p:cNvPr id="257" name="Google Shape;257;g264fb4b1835_1_9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None/>
              </a:pPr>
              <a:r>
                <a:t/>
              </a:r>
              <a:endParaRPr b="0" i="0" sz="2200" u="none" cap="none" strike="noStrike">
                <a:solidFill>
                  <a:schemeClr val="lt1"/>
                </a:solidFill>
                <a:latin typeface="Calibri"/>
                <a:ea typeface="Calibri"/>
                <a:cs typeface="Calibri"/>
                <a:sym typeface="Calibri"/>
              </a:endParaRPr>
            </a:p>
          </p:txBody>
        </p:sp>
      </p:grpSp>
      <p:cxnSp>
        <p:nvCxnSpPr>
          <p:cNvPr id="258" name="Google Shape;258;g264fb4b1835_1_93"/>
          <p:cNvCxnSpPr/>
          <p:nvPr/>
        </p:nvCxnSpPr>
        <p:spPr>
          <a:xfrm flipH="1" rot="10800000">
            <a:off x="5676358" y="3696024"/>
            <a:ext cx="4976547" cy="11403"/>
          </a:xfrm>
          <a:prstGeom prst="straightConnector1">
            <a:avLst/>
          </a:prstGeom>
          <a:noFill/>
          <a:ln cap="flat" cmpd="sng" w="38100">
            <a:solidFill>
              <a:srgbClr val="002060"/>
            </a:solidFill>
            <a:prstDash val="solid"/>
            <a:round/>
            <a:headEnd len="sm" w="sm" type="none"/>
            <a:tailEnd len="sm" w="sm" type="none"/>
          </a:ln>
        </p:spPr>
      </p:cxnSp>
      <p:grpSp>
        <p:nvGrpSpPr>
          <p:cNvPr id="259" name="Google Shape;259;g264fb4b1835_1_93"/>
          <p:cNvGrpSpPr/>
          <p:nvPr/>
        </p:nvGrpSpPr>
        <p:grpSpPr>
          <a:xfrm rot="10800000">
            <a:off x="11220403" y="266264"/>
            <a:ext cx="1102637" cy="1078191"/>
            <a:chOff x="313939" y="5489794"/>
            <a:chExt cx="1066800" cy="1077941"/>
          </a:xfrm>
        </p:grpSpPr>
        <p:sp>
          <p:nvSpPr>
            <p:cNvPr id="260" name="Google Shape;260;g264fb4b1835_1_93"/>
            <p:cNvSpPr/>
            <p:nvPr/>
          </p:nvSpPr>
          <p:spPr>
            <a:xfrm rot="5400000">
              <a:off x="824539" y="6011535"/>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None/>
              </a:pPr>
              <a:r>
                <a:t/>
              </a:r>
              <a:endParaRPr b="0" i="0" sz="2200" u="none" cap="none" strike="noStrike">
                <a:solidFill>
                  <a:schemeClr val="lt1"/>
                </a:solidFill>
                <a:latin typeface="Calibri"/>
                <a:ea typeface="Calibri"/>
                <a:cs typeface="Calibri"/>
                <a:sym typeface="Calibri"/>
              </a:endParaRPr>
            </a:p>
          </p:txBody>
        </p:sp>
        <p:sp>
          <p:nvSpPr>
            <p:cNvPr id="261" name="Google Shape;261;g264fb4b1835_1_93"/>
            <p:cNvSpPr/>
            <p:nvPr/>
          </p:nvSpPr>
          <p:spPr>
            <a:xfrm rot="10800000">
              <a:off x="313963" y="5489794"/>
              <a:ext cx="45600" cy="1066800"/>
            </a:xfrm>
            <a:prstGeom prst="rect">
              <a:avLst/>
            </a:prstGeom>
            <a:solidFill>
              <a:srgbClr val="953734"/>
            </a:solidFill>
            <a:ln>
              <a:noFill/>
            </a:ln>
          </p:spPr>
          <p:txBody>
            <a:bodyPr anchorCtr="0" anchor="ctr" bIns="38075" lIns="76175" spcFirstLastPara="1" rIns="76175" wrap="square" tIns="38075">
              <a:noAutofit/>
            </a:bodyPr>
            <a:lstStyle/>
            <a:p>
              <a:pPr indent="0" lvl="0" marL="0" marR="0" rtl="0" algn="ctr">
                <a:lnSpc>
                  <a:spcPct val="100000"/>
                </a:lnSpc>
                <a:spcBef>
                  <a:spcPts val="0"/>
                </a:spcBef>
                <a:spcAft>
                  <a:spcPts val="0"/>
                </a:spcAft>
                <a:buNone/>
              </a:pPr>
              <a:r>
                <a:t/>
              </a:r>
              <a:endParaRPr b="0" i="0" sz="2200" u="none" cap="none" strike="noStrike">
                <a:solidFill>
                  <a:schemeClr val="lt1"/>
                </a:solidFill>
                <a:latin typeface="Calibri"/>
                <a:ea typeface="Calibri"/>
                <a:cs typeface="Calibri"/>
                <a:sym typeface="Calibri"/>
              </a:endParaRPr>
            </a:p>
          </p:txBody>
        </p:sp>
      </p:grpSp>
      <p:sp>
        <p:nvSpPr>
          <p:cNvPr id="262" name="Google Shape;262;g264fb4b1835_1_93"/>
          <p:cNvSpPr/>
          <p:nvPr/>
        </p:nvSpPr>
        <p:spPr>
          <a:xfrm>
            <a:off x="3829313" y="1143796"/>
            <a:ext cx="7749060" cy="1230285"/>
          </a:xfrm>
          <a:prstGeom prst="rect">
            <a:avLst/>
          </a:prstGeom>
          <a:noFill/>
          <a:ln>
            <a:noFill/>
          </a:ln>
        </p:spPr>
        <p:txBody>
          <a:bodyPr anchorCtr="0" anchor="t" bIns="55600" lIns="111225" spcFirstLastPara="1" rIns="111225" wrap="square" tIns="55600">
            <a:noAutofit/>
          </a:bodyPr>
          <a:lstStyle/>
          <a:p>
            <a:pPr indent="0" lvl="0" marL="0" marR="0" rtl="0" algn="ctr">
              <a:lnSpc>
                <a:spcPct val="100000"/>
              </a:lnSpc>
              <a:spcBef>
                <a:spcPts val="0"/>
              </a:spcBef>
              <a:spcAft>
                <a:spcPts val="0"/>
              </a:spcAft>
              <a:buNone/>
            </a:pPr>
            <a:r>
              <a:rPr b="1" i="0" lang="en-US" sz="3200" u="none" cap="none" strike="noStrike">
                <a:solidFill>
                  <a:srgbClr val="002060"/>
                </a:solidFill>
                <a:latin typeface="Calibri"/>
                <a:ea typeface="Calibri"/>
                <a:cs typeface="Calibri"/>
                <a:sym typeface="Calibri"/>
              </a:rPr>
              <a:t>Microprocessor &amp; Computer Architecture (</a:t>
            </a:r>
            <a:r>
              <a:rPr b="1" i="0" lang="en-US" sz="3200" u="none" cap="none" strike="noStrike">
                <a:solidFill>
                  <a:srgbClr val="002060"/>
                </a:solidFill>
                <a:latin typeface="arial"/>
                <a:ea typeface="arial"/>
                <a:cs typeface="arial"/>
                <a:sym typeface="arial"/>
              </a:rPr>
              <a:t>μ</a:t>
            </a:r>
            <a:r>
              <a:rPr b="1" i="0" lang="en-US" sz="3200" u="none" cap="none" strike="noStrike">
                <a:solidFill>
                  <a:srgbClr val="002060"/>
                </a:solidFill>
                <a:latin typeface="Calibri"/>
                <a:ea typeface="Calibri"/>
                <a:cs typeface="Calibri"/>
                <a:sym typeface="Calibri"/>
              </a:rPr>
              <a:t>pCA)</a:t>
            </a:r>
            <a:endParaRPr b="0" i="0" sz="1200" u="none" cap="none" strike="noStrike">
              <a:solidFill>
                <a:srgbClr val="000000"/>
              </a:solidFill>
              <a:latin typeface="Arial"/>
              <a:ea typeface="Arial"/>
              <a:cs typeface="Arial"/>
              <a:sym typeface="Arial"/>
            </a:endParaRPr>
          </a:p>
        </p:txBody>
      </p:sp>
      <p:sp>
        <p:nvSpPr>
          <p:cNvPr id="263" name="Google Shape;263;g264fb4b1835_1_93"/>
          <p:cNvSpPr txBox="1"/>
          <p:nvPr/>
        </p:nvSpPr>
        <p:spPr>
          <a:xfrm>
            <a:off x="6562977" y="2965616"/>
            <a:ext cx="3203314" cy="620160"/>
          </a:xfrm>
          <a:prstGeom prst="rect">
            <a:avLst/>
          </a:prstGeom>
          <a:noFill/>
          <a:ln>
            <a:noFill/>
          </a:ln>
        </p:spPr>
        <p:txBody>
          <a:bodyPr anchorCtr="0" anchor="t" bIns="55600" lIns="111225" spcFirstLastPara="1" rIns="111225" wrap="square" tIns="55600">
            <a:spAutoFit/>
          </a:bodyPr>
          <a:lstStyle/>
          <a:p>
            <a:pPr indent="0" lvl="0" marL="0" marR="0" rtl="0" algn="ctr">
              <a:lnSpc>
                <a:spcPct val="100000"/>
              </a:lnSpc>
              <a:spcBef>
                <a:spcPts val="0"/>
              </a:spcBef>
              <a:spcAft>
                <a:spcPts val="0"/>
              </a:spcAft>
              <a:buNone/>
            </a:pPr>
            <a:r>
              <a:rPr b="1" i="0" lang="en-US" sz="3300" u="none" cap="none" strike="noStrike">
                <a:solidFill>
                  <a:srgbClr val="E36C09"/>
                </a:solidFill>
                <a:latin typeface="Calibri"/>
                <a:ea typeface="Calibri"/>
                <a:cs typeface="Calibri"/>
                <a:sym typeface="Calibri"/>
              </a:rPr>
              <a:t>UE23CS251B</a:t>
            </a:r>
            <a:endParaRPr b="1" i="0" sz="3300" u="none" cap="none" strike="noStrike">
              <a:solidFill>
                <a:srgbClr val="E36C09"/>
              </a:solidFill>
              <a:latin typeface="Calibri"/>
              <a:ea typeface="Calibri"/>
              <a:cs typeface="Calibri"/>
              <a:sym typeface="Calibri"/>
            </a:endParaRPr>
          </a:p>
        </p:txBody>
      </p:sp>
      <p:pic>
        <p:nvPicPr>
          <p:cNvPr id="264" name="Google Shape;264;g264fb4b1835_1_93"/>
          <p:cNvPicPr preferRelativeResize="0"/>
          <p:nvPr/>
        </p:nvPicPr>
        <p:blipFill rotWithShape="1">
          <a:blip r:embed="rId3">
            <a:alphaModFix/>
          </a:blip>
          <a:srcRect b="0" l="0" r="0" t="0"/>
          <a:stretch/>
        </p:blipFill>
        <p:spPr>
          <a:xfrm>
            <a:off x="2126751" y="2286804"/>
            <a:ext cx="1259546" cy="1987246"/>
          </a:xfrm>
          <a:prstGeom prst="rect">
            <a:avLst/>
          </a:prstGeom>
          <a:noFill/>
          <a:ln>
            <a:noFill/>
          </a:ln>
        </p:spPr>
      </p:pic>
      <p:sp>
        <p:nvSpPr>
          <p:cNvPr id="265" name="Google Shape;265;g264fb4b1835_1_93"/>
          <p:cNvSpPr/>
          <p:nvPr/>
        </p:nvSpPr>
        <p:spPr>
          <a:xfrm>
            <a:off x="5342366" y="4708379"/>
            <a:ext cx="5000087"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200" u="none" cap="none" strike="noStrike">
                <a:solidFill>
                  <a:srgbClr val="002060"/>
                </a:solidFill>
                <a:latin typeface="Calibri"/>
                <a:ea typeface="Calibri"/>
                <a:cs typeface="Calibri"/>
                <a:sym typeface="Calibri"/>
              </a:rPr>
              <a:t>Data Processing Instructions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8"/>
          <p:cNvSpPr txBox="1"/>
          <p:nvPr>
            <p:ph type="title"/>
          </p:nvPr>
        </p:nvSpPr>
        <p:spPr>
          <a:xfrm>
            <a:off x="630082" y="5"/>
            <a:ext cx="8926114" cy="609741"/>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0000FF"/>
                </a:solidFill>
              </a:rPr>
              <a:t>         </a:t>
            </a:r>
            <a:r>
              <a:rPr b="1" lang="en-US">
                <a:solidFill>
                  <a:srgbClr val="E36C09"/>
                </a:solidFill>
              </a:rPr>
              <a:t>Rotate right</a:t>
            </a:r>
            <a:endParaRPr>
              <a:solidFill>
                <a:srgbClr val="E36C09"/>
              </a:solidFill>
            </a:endParaRPr>
          </a:p>
        </p:txBody>
      </p:sp>
      <p:sp>
        <p:nvSpPr>
          <p:cNvPr id="438" name="Google Shape;438;p18"/>
          <p:cNvSpPr txBox="1"/>
          <p:nvPr>
            <p:ph idx="1" type="body"/>
          </p:nvPr>
        </p:nvSpPr>
        <p:spPr>
          <a:xfrm>
            <a:off x="912304" y="2548534"/>
            <a:ext cx="11404861" cy="3698143"/>
          </a:xfrm>
          <a:prstGeom prst="rect">
            <a:avLst/>
          </a:prstGeom>
          <a:noFill/>
          <a:ln>
            <a:noFill/>
          </a:ln>
        </p:spPr>
        <p:txBody>
          <a:bodyPr anchorCtr="0" anchor="t" bIns="50425" lIns="100875" spcFirstLastPara="1" rIns="100875" wrap="square" tIns="50425">
            <a:normAutofit/>
          </a:bodyPr>
          <a:lstStyle/>
          <a:p>
            <a:pPr indent="-378424" lvl="0" marL="378424" rtl="0" algn="l">
              <a:lnSpc>
                <a:spcPct val="100000"/>
              </a:lnSpc>
              <a:spcBef>
                <a:spcPts val="0"/>
              </a:spcBef>
              <a:spcAft>
                <a:spcPts val="0"/>
              </a:spcAft>
              <a:buSzPts val="2600"/>
              <a:buNone/>
            </a:pPr>
            <a:r>
              <a:rPr b="1" lang="en-US" sz="2900">
                <a:latin typeface="Courier New"/>
                <a:ea typeface="Courier New"/>
                <a:cs typeface="Courier New"/>
                <a:sym typeface="Courier New"/>
              </a:rPr>
              <a:t>MOV  R0, R2, </a:t>
            </a:r>
            <a:r>
              <a:rPr b="1" lang="en-US" sz="2900">
                <a:solidFill>
                  <a:srgbClr val="FF0000"/>
                </a:solidFill>
                <a:latin typeface="Courier New"/>
                <a:ea typeface="Courier New"/>
                <a:cs typeface="Courier New"/>
                <a:sym typeface="Courier New"/>
              </a:rPr>
              <a:t>ROR #2 </a:t>
            </a:r>
            <a:r>
              <a:rPr b="1" lang="en-US" sz="2900">
                <a:latin typeface="Courier New"/>
                <a:ea typeface="Courier New"/>
                <a:cs typeface="Courier New"/>
                <a:sym typeface="Courier New"/>
              </a:rPr>
              <a:t>@ R0:=R2 rotate</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 R2 unchanged</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Example: </a:t>
            </a:r>
            <a:r>
              <a:rPr b="1" lang="en-US" sz="2900">
                <a:solidFill>
                  <a:srgbClr val="FF0000"/>
                </a:solidFill>
                <a:latin typeface="Courier New"/>
                <a:ea typeface="Courier New"/>
                <a:cs typeface="Courier New"/>
                <a:sym typeface="Courier New"/>
              </a:rPr>
              <a:t>0…0 0011 0001</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Before R2=0x00000031</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After  R0=0x4000000C</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R2=0x00000031</a:t>
            </a:r>
            <a:endParaRPr/>
          </a:p>
        </p:txBody>
      </p:sp>
      <p:sp>
        <p:nvSpPr>
          <p:cNvPr id="439" name="Google Shape;439;p18"/>
          <p:cNvSpPr/>
          <p:nvPr/>
        </p:nvSpPr>
        <p:spPr>
          <a:xfrm>
            <a:off x="2430620" y="1268712"/>
            <a:ext cx="6768971" cy="703425"/>
          </a:xfrm>
          <a:custGeom>
            <a:rect b="b" l="l" r="r" t="t"/>
            <a:pathLst>
              <a:path extrusionOk="0" h="363" w="3356">
                <a:moveTo>
                  <a:pt x="3175" y="318"/>
                </a:moveTo>
                <a:lnTo>
                  <a:pt x="3356" y="318"/>
                </a:lnTo>
                <a:lnTo>
                  <a:pt x="3356" y="0"/>
                </a:lnTo>
                <a:lnTo>
                  <a:pt x="0" y="0"/>
                </a:lnTo>
                <a:lnTo>
                  <a:pt x="0" y="363"/>
                </a:lnTo>
                <a:lnTo>
                  <a:pt x="363" y="363"/>
                </a:lnTo>
              </a:path>
            </a:pathLst>
          </a:custGeom>
          <a:noFill/>
          <a:ln cap="flat" cmpd="sng" w="38100">
            <a:solidFill>
              <a:schemeClr val="dk1"/>
            </a:solidFill>
            <a:prstDash val="solid"/>
            <a:miter lim="800000"/>
            <a:headEnd len="sm" w="sm" type="none"/>
            <a:tailEnd len="med" w="med" type="triangle"/>
          </a:ln>
        </p:spPr>
        <p:txBody>
          <a:bodyPr anchorCtr="0" anchor="t" bIns="50425" lIns="100875" spcFirstLastPara="1" rIns="100875" wrap="square" tIns="5042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40" name="Google Shape;440;p18"/>
          <p:cNvSpPr/>
          <p:nvPr/>
        </p:nvSpPr>
        <p:spPr>
          <a:xfrm>
            <a:off x="3292601" y="1494184"/>
            <a:ext cx="5388485" cy="790758"/>
          </a:xfrm>
          <a:prstGeom prst="rect">
            <a:avLst/>
          </a:prstGeom>
          <a:noFill/>
          <a:ln cap="flat" cmpd="sng" w="38100">
            <a:solidFill>
              <a:schemeClr val="dk1"/>
            </a:solidFill>
            <a:prstDash val="solid"/>
            <a:miter lim="800000"/>
            <a:headEnd len="sm" w="sm" type="none"/>
            <a:tailEnd len="sm" w="sm" type="none"/>
          </a:ln>
        </p:spPr>
        <p:txBody>
          <a:bodyPr anchorCtr="0" anchor="ctr" bIns="50425" lIns="100875" spcFirstLastPara="1" rIns="100875" wrap="square" tIns="5042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41" name="Google Shape;441;p18"/>
          <p:cNvSpPr txBox="1"/>
          <p:nvPr/>
        </p:nvSpPr>
        <p:spPr>
          <a:xfrm>
            <a:off x="4837169" y="1557700"/>
            <a:ext cx="2257782" cy="665425"/>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register</a:t>
            </a:r>
            <a:endParaRPr b="0" i="0" sz="1500" u="none" cap="none" strike="noStrike">
              <a:solidFill>
                <a:srgbClr val="000000"/>
              </a:solidFill>
              <a:latin typeface="Arial"/>
              <a:ea typeface="Arial"/>
              <a:cs typeface="Arial"/>
              <a:sym typeface="Arial"/>
            </a:endParaRPr>
          </a:p>
        </p:txBody>
      </p:sp>
      <p:cxnSp>
        <p:nvCxnSpPr>
          <p:cNvPr id="442" name="Google Shape;442;p18"/>
          <p:cNvCxnSpPr/>
          <p:nvPr/>
        </p:nvCxnSpPr>
        <p:spPr>
          <a:xfrm rot="10800000">
            <a:off x="7234969" y="1887975"/>
            <a:ext cx="1131078" cy="0"/>
          </a:xfrm>
          <a:prstGeom prst="straightConnector1">
            <a:avLst/>
          </a:prstGeom>
          <a:noFill/>
          <a:ln cap="flat" cmpd="sng" w="38100">
            <a:solidFill>
              <a:schemeClr val="dk1"/>
            </a:solidFill>
            <a:prstDash val="dot"/>
            <a:miter lim="800000"/>
            <a:headEnd len="med" w="med" type="triangle"/>
            <a:tailEnd len="sm" w="sm" type="none"/>
          </a:ln>
        </p:spPr>
      </p:cxnSp>
      <p:cxnSp>
        <p:nvCxnSpPr>
          <p:cNvPr id="443" name="Google Shape;443;p18"/>
          <p:cNvCxnSpPr/>
          <p:nvPr/>
        </p:nvCxnSpPr>
        <p:spPr>
          <a:xfrm rot="10800000">
            <a:off x="3629518" y="1892738"/>
            <a:ext cx="1131078" cy="0"/>
          </a:xfrm>
          <a:prstGeom prst="straightConnector1">
            <a:avLst/>
          </a:prstGeom>
          <a:noFill/>
          <a:ln cap="flat" cmpd="sng" w="38100">
            <a:solidFill>
              <a:schemeClr val="dk1"/>
            </a:solidFill>
            <a:prstDash val="dot"/>
            <a:miter lim="800000"/>
            <a:headEnd len="med" w="med" type="triangle"/>
            <a:tailEnd len="sm" w="sm" type="none"/>
          </a:ln>
        </p:spPr>
      </p:cxnSp>
      <p:cxnSp>
        <p:nvCxnSpPr>
          <p:cNvPr id="444" name="Google Shape;444;p18"/>
          <p:cNvCxnSpPr/>
          <p:nvPr/>
        </p:nvCxnSpPr>
        <p:spPr>
          <a:xfrm>
            <a:off x="3" y="778558"/>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9"/>
          <p:cNvSpPr txBox="1"/>
          <p:nvPr>
            <p:ph type="title"/>
          </p:nvPr>
        </p:nvSpPr>
        <p:spPr>
          <a:xfrm>
            <a:off x="630082" y="5"/>
            <a:ext cx="9838415" cy="609741"/>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E36C09"/>
                </a:solidFill>
              </a:rPr>
              <a:t>Rotate right extended</a:t>
            </a:r>
            <a:endParaRPr>
              <a:solidFill>
                <a:srgbClr val="E36C09"/>
              </a:solidFill>
            </a:endParaRPr>
          </a:p>
        </p:txBody>
      </p:sp>
      <p:sp>
        <p:nvSpPr>
          <p:cNvPr id="451" name="Google Shape;451;p19"/>
          <p:cNvSpPr txBox="1"/>
          <p:nvPr>
            <p:ph idx="1" type="body"/>
          </p:nvPr>
        </p:nvSpPr>
        <p:spPr>
          <a:xfrm>
            <a:off x="912304" y="2548534"/>
            <a:ext cx="11404861" cy="3698143"/>
          </a:xfrm>
          <a:prstGeom prst="rect">
            <a:avLst/>
          </a:prstGeom>
          <a:noFill/>
          <a:ln>
            <a:noFill/>
          </a:ln>
        </p:spPr>
        <p:txBody>
          <a:bodyPr anchorCtr="0" anchor="t" bIns="50425" lIns="100875" spcFirstLastPara="1" rIns="100875" wrap="square" tIns="50425">
            <a:normAutofit/>
          </a:bodyPr>
          <a:lstStyle/>
          <a:p>
            <a:pPr indent="-378424" lvl="0" marL="378424" rtl="0" algn="l">
              <a:lnSpc>
                <a:spcPct val="100000"/>
              </a:lnSpc>
              <a:spcBef>
                <a:spcPts val="0"/>
              </a:spcBef>
              <a:spcAft>
                <a:spcPts val="0"/>
              </a:spcAft>
              <a:buSzPts val="2600"/>
              <a:buNone/>
            </a:pPr>
            <a:r>
              <a:rPr b="1" lang="en-US" sz="2900">
                <a:latin typeface="Courier New"/>
                <a:ea typeface="Courier New"/>
                <a:cs typeface="Courier New"/>
                <a:sym typeface="Courier New"/>
              </a:rPr>
              <a:t>MOV  R0, R2, </a:t>
            </a:r>
            <a:r>
              <a:rPr b="1" lang="en-US" sz="2900">
                <a:solidFill>
                  <a:srgbClr val="FF0000"/>
                </a:solidFill>
                <a:latin typeface="Courier New"/>
                <a:ea typeface="Courier New"/>
                <a:cs typeface="Courier New"/>
                <a:sym typeface="Courier New"/>
              </a:rPr>
              <a:t>RRX</a:t>
            </a:r>
            <a:r>
              <a:rPr b="1" lang="en-US" sz="2900">
                <a:latin typeface="Courier New"/>
                <a:ea typeface="Courier New"/>
                <a:cs typeface="Courier New"/>
                <a:sym typeface="Courier New"/>
              </a:rPr>
              <a:t>    @ R0:=R2 rotate</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 R2 unchanged</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Example: </a:t>
            </a:r>
            <a:r>
              <a:rPr b="1" lang="en-US" sz="2900">
                <a:solidFill>
                  <a:srgbClr val="FF0000"/>
                </a:solidFill>
                <a:latin typeface="Courier New"/>
                <a:ea typeface="Courier New"/>
                <a:cs typeface="Courier New"/>
                <a:sym typeface="Courier New"/>
              </a:rPr>
              <a:t>0…0 0011 0001</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Before R2=0x00000031, C=1</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After  R0=0x80000018, C=1</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R2=0x00000031</a:t>
            </a:r>
            <a:endParaRPr/>
          </a:p>
        </p:txBody>
      </p:sp>
      <p:cxnSp>
        <p:nvCxnSpPr>
          <p:cNvPr id="452" name="Google Shape;452;p19"/>
          <p:cNvCxnSpPr/>
          <p:nvPr/>
        </p:nvCxnSpPr>
        <p:spPr>
          <a:xfrm rot="10800000">
            <a:off x="2095888" y="1916557"/>
            <a:ext cx="1128891" cy="0"/>
          </a:xfrm>
          <a:prstGeom prst="straightConnector1">
            <a:avLst/>
          </a:prstGeom>
          <a:noFill/>
          <a:ln cap="flat" cmpd="sng" w="38100">
            <a:solidFill>
              <a:schemeClr val="dk1"/>
            </a:solidFill>
            <a:prstDash val="solid"/>
            <a:miter lim="800000"/>
            <a:headEnd len="med" w="med" type="triangle"/>
            <a:tailEnd len="sm" w="sm" type="none"/>
          </a:ln>
        </p:spPr>
      </p:cxnSp>
      <p:sp>
        <p:nvSpPr>
          <p:cNvPr id="453" name="Google Shape;453;p19"/>
          <p:cNvSpPr/>
          <p:nvPr/>
        </p:nvSpPr>
        <p:spPr>
          <a:xfrm>
            <a:off x="3292601" y="1494184"/>
            <a:ext cx="5388485" cy="790758"/>
          </a:xfrm>
          <a:prstGeom prst="rect">
            <a:avLst/>
          </a:prstGeom>
          <a:noFill/>
          <a:ln cap="flat" cmpd="sng" w="38100">
            <a:solidFill>
              <a:schemeClr val="dk1"/>
            </a:solidFill>
            <a:prstDash val="solid"/>
            <a:miter lim="800000"/>
            <a:headEnd len="sm" w="sm" type="none"/>
            <a:tailEnd len="sm" w="sm" type="none"/>
          </a:ln>
        </p:spPr>
        <p:txBody>
          <a:bodyPr anchorCtr="0" anchor="ctr" bIns="50425" lIns="100875" spcFirstLastPara="1" rIns="100875" wrap="square" tIns="5042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54" name="Google Shape;454;p19"/>
          <p:cNvSpPr txBox="1"/>
          <p:nvPr/>
        </p:nvSpPr>
        <p:spPr>
          <a:xfrm>
            <a:off x="4837169" y="1557700"/>
            <a:ext cx="2257782" cy="665425"/>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register</a:t>
            </a:r>
            <a:endParaRPr b="0" i="0" sz="1500" u="none" cap="none" strike="noStrike">
              <a:solidFill>
                <a:srgbClr val="000000"/>
              </a:solidFill>
              <a:latin typeface="Arial"/>
              <a:ea typeface="Arial"/>
              <a:cs typeface="Arial"/>
              <a:sym typeface="Arial"/>
            </a:endParaRPr>
          </a:p>
        </p:txBody>
      </p:sp>
      <p:sp>
        <p:nvSpPr>
          <p:cNvPr id="455" name="Google Shape;455;p19"/>
          <p:cNvSpPr/>
          <p:nvPr/>
        </p:nvSpPr>
        <p:spPr>
          <a:xfrm>
            <a:off x="1037005" y="1494184"/>
            <a:ext cx="999814" cy="790758"/>
          </a:xfrm>
          <a:prstGeom prst="rect">
            <a:avLst/>
          </a:prstGeom>
          <a:noFill/>
          <a:ln cap="flat" cmpd="sng" w="38100">
            <a:solidFill>
              <a:schemeClr val="dk1"/>
            </a:solidFill>
            <a:prstDash val="solid"/>
            <a:miter lim="800000"/>
            <a:headEnd len="sm" w="sm" type="none"/>
            <a:tailEnd len="sm" w="sm" type="none"/>
          </a:ln>
        </p:spPr>
        <p:txBody>
          <a:bodyPr anchorCtr="0" anchor="ctr" bIns="50425" lIns="100875" spcFirstLastPara="1" rIns="100875" wrap="square" tIns="50425">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56" name="Google Shape;456;p19"/>
          <p:cNvSpPr txBox="1"/>
          <p:nvPr/>
        </p:nvSpPr>
        <p:spPr>
          <a:xfrm>
            <a:off x="1185774" y="1557700"/>
            <a:ext cx="649769" cy="665425"/>
          </a:xfrm>
          <a:prstGeom prst="rect">
            <a:avLst/>
          </a:prstGeom>
          <a:noFill/>
          <a:ln>
            <a:noFill/>
          </a:ln>
        </p:spPr>
        <p:txBody>
          <a:bodyPr anchorCtr="0" anchor="t" bIns="62775" lIns="125600" spcFirstLastPara="1" rIns="125600" wrap="square" tIns="62775">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C</a:t>
            </a:r>
            <a:endParaRPr b="0" i="0" sz="1500" u="none" cap="none" strike="noStrike">
              <a:solidFill>
                <a:srgbClr val="000000"/>
              </a:solidFill>
              <a:latin typeface="Arial"/>
              <a:ea typeface="Arial"/>
              <a:cs typeface="Arial"/>
              <a:sym typeface="Arial"/>
            </a:endParaRPr>
          </a:p>
        </p:txBody>
      </p:sp>
      <p:cxnSp>
        <p:nvCxnSpPr>
          <p:cNvPr id="457" name="Google Shape;457;p19"/>
          <p:cNvCxnSpPr/>
          <p:nvPr/>
        </p:nvCxnSpPr>
        <p:spPr>
          <a:xfrm rot="10800000">
            <a:off x="7234969" y="1887975"/>
            <a:ext cx="1131078" cy="0"/>
          </a:xfrm>
          <a:prstGeom prst="straightConnector1">
            <a:avLst/>
          </a:prstGeom>
          <a:noFill/>
          <a:ln cap="flat" cmpd="sng" w="38100">
            <a:solidFill>
              <a:schemeClr val="dk1"/>
            </a:solidFill>
            <a:prstDash val="dot"/>
            <a:miter lim="800000"/>
            <a:headEnd len="med" w="med" type="triangle"/>
            <a:tailEnd len="sm" w="sm" type="none"/>
          </a:ln>
        </p:spPr>
      </p:cxnSp>
      <p:cxnSp>
        <p:nvCxnSpPr>
          <p:cNvPr id="458" name="Google Shape;458;p19"/>
          <p:cNvCxnSpPr/>
          <p:nvPr/>
        </p:nvCxnSpPr>
        <p:spPr>
          <a:xfrm rot="10800000">
            <a:off x="3629518" y="1892738"/>
            <a:ext cx="1131078" cy="0"/>
          </a:xfrm>
          <a:prstGeom prst="straightConnector1">
            <a:avLst/>
          </a:prstGeom>
          <a:noFill/>
          <a:ln cap="flat" cmpd="sng" w="38100">
            <a:solidFill>
              <a:schemeClr val="dk1"/>
            </a:solidFill>
            <a:prstDash val="dot"/>
            <a:miter lim="800000"/>
            <a:headEnd len="med" w="med" type="triangle"/>
            <a:tailEnd len="sm" w="sm" type="none"/>
          </a:ln>
        </p:spPr>
      </p:cxnSp>
      <p:cxnSp>
        <p:nvCxnSpPr>
          <p:cNvPr id="459" name="Google Shape;459;p19"/>
          <p:cNvCxnSpPr/>
          <p:nvPr/>
        </p:nvCxnSpPr>
        <p:spPr>
          <a:xfrm rot="10800000">
            <a:off x="8711716" y="1892738"/>
            <a:ext cx="1128891" cy="0"/>
          </a:xfrm>
          <a:prstGeom prst="straightConnector1">
            <a:avLst/>
          </a:prstGeom>
          <a:noFill/>
          <a:ln cap="flat" cmpd="sng" w="38100">
            <a:solidFill>
              <a:schemeClr val="dk1"/>
            </a:solidFill>
            <a:prstDash val="solid"/>
            <a:miter lim="800000"/>
            <a:headEnd len="med" w="med" type="triangle"/>
            <a:tailEnd len="sm" w="sm" type="none"/>
          </a:ln>
        </p:spPr>
      </p:cxnSp>
      <p:grpSp>
        <p:nvGrpSpPr>
          <p:cNvPr id="460" name="Google Shape;460;p19"/>
          <p:cNvGrpSpPr/>
          <p:nvPr/>
        </p:nvGrpSpPr>
        <p:grpSpPr>
          <a:xfrm>
            <a:off x="9967500" y="1494184"/>
            <a:ext cx="1002000" cy="790758"/>
            <a:chOff x="511" y="770"/>
            <a:chExt cx="362" cy="408"/>
          </a:xfrm>
        </p:grpSpPr>
        <p:sp>
          <p:nvSpPr>
            <p:cNvPr id="461" name="Google Shape;461;p19"/>
            <p:cNvSpPr/>
            <p:nvPr/>
          </p:nvSpPr>
          <p:spPr>
            <a:xfrm>
              <a:off x="511" y="770"/>
              <a:ext cx="362" cy="408"/>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462" name="Google Shape;462;p19"/>
            <p:cNvSpPr txBox="1"/>
            <p:nvPr/>
          </p:nvSpPr>
          <p:spPr>
            <a:xfrm>
              <a:off x="557" y="840"/>
              <a:ext cx="235" cy="337"/>
            </a:xfrm>
            <a:prstGeom prst="rect">
              <a:avLst/>
            </a:prstGeom>
            <a:noFill/>
            <a:ln>
              <a:noFill/>
            </a:ln>
          </p:spPr>
          <p:txBody>
            <a:bodyPr anchorCtr="0" anchor="t" bIns="56900" lIns="113825" spcFirstLastPara="1" rIns="113825" wrap="square" tIns="56900">
              <a:spAutoFit/>
            </a:bodyPr>
            <a:lstStyle/>
            <a:p>
              <a:pPr indent="0" lvl="0" marL="0" marR="0" rtl="0" algn="l">
                <a:lnSpc>
                  <a:spcPct val="100000"/>
                </a:lnSpc>
                <a:spcBef>
                  <a:spcPts val="0"/>
                </a:spcBef>
                <a:spcAft>
                  <a:spcPts val="0"/>
                </a:spcAft>
                <a:buNone/>
              </a:pPr>
              <a:r>
                <a:rPr b="0" i="0" lang="en-US" sz="3500" u="none" cap="none" strike="noStrike">
                  <a:solidFill>
                    <a:schemeClr val="dk1"/>
                  </a:solidFill>
                  <a:latin typeface="Trebuchet MS"/>
                  <a:ea typeface="Trebuchet MS"/>
                  <a:cs typeface="Trebuchet MS"/>
                  <a:sym typeface="Trebuchet MS"/>
                </a:rPr>
                <a:t>C</a:t>
              </a:r>
              <a:endParaRPr b="0" i="0" sz="1500" u="none" cap="none" strike="noStrike">
                <a:solidFill>
                  <a:srgbClr val="000000"/>
                </a:solidFill>
                <a:latin typeface="Arial"/>
                <a:ea typeface="Arial"/>
                <a:cs typeface="Arial"/>
                <a:sym typeface="Arial"/>
              </a:endParaRPr>
            </a:p>
          </p:txBody>
        </p:sp>
      </p:grpSp>
      <p:cxnSp>
        <p:nvCxnSpPr>
          <p:cNvPr id="463" name="Google Shape;463;p19"/>
          <p:cNvCxnSpPr/>
          <p:nvPr/>
        </p:nvCxnSpPr>
        <p:spPr>
          <a:xfrm>
            <a:off x="3" y="778558"/>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0"/>
          <p:cNvSpPr txBox="1"/>
          <p:nvPr>
            <p:ph type="title"/>
          </p:nvPr>
        </p:nvSpPr>
        <p:spPr>
          <a:xfrm>
            <a:off x="630080" y="5"/>
            <a:ext cx="11341418" cy="685959"/>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E36C09"/>
                </a:solidFill>
              </a:rPr>
              <a:t>Shifted register operands</a:t>
            </a:r>
            <a:endParaRPr>
              <a:solidFill>
                <a:srgbClr val="E36C09"/>
              </a:solidFill>
            </a:endParaRPr>
          </a:p>
        </p:txBody>
      </p:sp>
      <p:grpSp>
        <p:nvGrpSpPr>
          <p:cNvPr id="470" name="Google Shape;470;p20"/>
          <p:cNvGrpSpPr/>
          <p:nvPr/>
        </p:nvGrpSpPr>
        <p:grpSpPr>
          <a:xfrm>
            <a:off x="249407" y="1565643"/>
            <a:ext cx="11940868" cy="4768367"/>
            <a:chOff x="58" y="725"/>
            <a:chExt cx="4322" cy="2458"/>
          </a:xfrm>
        </p:grpSpPr>
        <p:pic>
          <p:nvPicPr>
            <p:cNvPr id="471" name="Google Shape;471;p20"/>
            <p:cNvPicPr preferRelativeResize="0"/>
            <p:nvPr/>
          </p:nvPicPr>
          <p:blipFill rotWithShape="1">
            <a:blip r:embed="rId3">
              <a:alphaModFix/>
            </a:blip>
            <a:srcRect b="0" l="0" r="0" t="0"/>
            <a:stretch/>
          </p:blipFill>
          <p:spPr>
            <a:xfrm>
              <a:off x="58" y="725"/>
              <a:ext cx="2123" cy="2449"/>
            </a:xfrm>
            <a:prstGeom prst="rect">
              <a:avLst/>
            </a:prstGeom>
            <a:noFill/>
            <a:ln>
              <a:noFill/>
            </a:ln>
          </p:spPr>
        </p:pic>
        <p:pic>
          <p:nvPicPr>
            <p:cNvPr id="472" name="Google Shape;472;p20"/>
            <p:cNvPicPr preferRelativeResize="0"/>
            <p:nvPr/>
          </p:nvPicPr>
          <p:blipFill rotWithShape="1">
            <a:blip r:embed="rId4">
              <a:alphaModFix/>
            </a:blip>
            <a:srcRect b="0" l="0" r="0" t="0"/>
            <a:stretch/>
          </p:blipFill>
          <p:spPr>
            <a:xfrm>
              <a:off x="2144" y="730"/>
              <a:ext cx="2236" cy="2453"/>
            </a:xfrm>
            <a:prstGeom prst="rect">
              <a:avLst/>
            </a:prstGeom>
            <a:noFill/>
            <a:ln>
              <a:noFill/>
            </a:ln>
          </p:spPr>
        </p:pic>
      </p:grpSp>
      <p:cxnSp>
        <p:nvCxnSpPr>
          <p:cNvPr id="473" name="Google Shape;473;p20"/>
          <p:cNvCxnSpPr/>
          <p:nvPr/>
        </p:nvCxnSpPr>
        <p:spPr>
          <a:xfrm>
            <a:off x="3" y="778558"/>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21"/>
          <p:cNvSpPr txBox="1"/>
          <p:nvPr>
            <p:ph type="title"/>
          </p:nvPr>
        </p:nvSpPr>
        <p:spPr>
          <a:xfrm>
            <a:off x="629589" y="76223"/>
            <a:ext cx="11341418" cy="626123"/>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E36C09"/>
                </a:solidFill>
              </a:rPr>
              <a:t>Shifted register operands</a:t>
            </a:r>
            <a:endParaRPr>
              <a:solidFill>
                <a:srgbClr val="E36C09"/>
              </a:solidFill>
            </a:endParaRPr>
          </a:p>
        </p:txBody>
      </p:sp>
      <p:grpSp>
        <p:nvGrpSpPr>
          <p:cNvPr id="480" name="Google Shape;480;p21"/>
          <p:cNvGrpSpPr/>
          <p:nvPr/>
        </p:nvGrpSpPr>
        <p:grpSpPr>
          <a:xfrm>
            <a:off x="2791602" y="1524353"/>
            <a:ext cx="6939616" cy="4809651"/>
            <a:chOff x="1010" y="725"/>
            <a:chExt cx="2512" cy="2479"/>
          </a:xfrm>
        </p:grpSpPr>
        <p:pic>
          <p:nvPicPr>
            <p:cNvPr id="481" name="Google Shape;481;p21"/>
            <p:cNvPicPr preferRelativeResize="0"/>
            <p:nvPr/>
          </p:nvPicPr>
          <p:blipFill rotWithShape="1">
            <a:blip r:embed="rId3">
              <a:alphaModFix/>
            </a:blip>
            <a:srcRect b="0" l="0" r="0" t="0"/>
            <a:stretch/>
          </p:blipFill>
          <p:spPr>
            <a:xfrm>
              <a:off x="1010" y="725"/>
              <a:ext cx="2512" cy="1320"/>
            </a:xfrm>
            <a:prstGeom prst="rect">
              <a:avLst/>
            </a:prstGeom>
            <a:noFill/>
            <a:ln>
              <a:noFill/>
            </a:ln>
          </p:spPr>
        </p:pic>
        <p:pic>
          <p:nvPicPr>
            <p:cNvPr id="482" name="Google Shape;482;p21"/>
            <p:cNvPicPr preferRelativeResize="0"/>
            <p:nvPr/>
          </p:nvPicPr>
          <p:blipFill rotWithShape="1">
            <a:blip r:embed="rId4">
              <a:alphaModFix/>
            </a:blip>
            <a:srcRect b="0" l="0" r="0" t="0"/>
            <a:stretch/>
          </p:blipFill>
          <p:spPr>
            <a:xfrm>
              <a:off x="1010" y="1995"/>
              <a:ext cx="2512" cy="1209"/>
            </a:xfrm>
            <a:prstGeom prst="rect">
              <a:avLst/>
            </a:prstGeom>
            <a:noFill/>
            <a:ln>
              <a:noFill/>
            </a:ln>
          </p:spPr>
        </p:pic>
      </p:grpSp>
      <p:cxnSp>
        <p:nvCxnSpPr>
          <p:cNvPr id="483" name="Google Shape;483;p21"/>
          <p:cNvCxnSpPr/>
          <p:nvPr/>
        </p:nvCxnSpPr>
        <p:spPr>
          <a:xfrm>
            <a:off x="3" y="778558"/>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2"/>
          <p:cNvSpPr txBox="1"/>
          <p:nvPr>
            <p:ph type="title"/>
          </p:nvPr>
        </p:nvSpPr>
        <p:spPr>
          <a:xfrm>
            <a:off x="630080" y="76217"/>
            <a:ext cx="11341418" cy="533524"/>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E36C09"/>
                </a:solidFill>
              </a:rPr>
              <a:t>Shifted register operands</a:t>
            </a:r>
            <a:endParaRPr>
              <a:solidFill>
                <a:srgbClr val="E36C09"/>
              </a:solidFill>
            </a:endParaRPr>
          </a:p>
        </p:txBody>
      </p:sp>
      <p:sp>
        <p:nvSpPr>
          <p:cNvPr id="489" name="Google Shape;489;p22"/>
          <p:cNvSpPr txBox="1"/>
          <p:nvPr>
            <p:ph idx="1" type="body"/>
          </p:nvPr>
        </p:nvSpPr>
        <p:spPr>
          <a:xfrm>
            <a:off x="630080" y="1600571"/>
            <a:ext cx="11341418" cy="4527011"/>
          </a:xfrm>
          <a:prstGeom prst="rect">
            <a:avLst/>
          </a:prstGeom>
          <a:noFill/>
          <a:ln>
            <a:noFill/>
          </a:ln>
        </p:spPr>
        <p:txBody>
          <a:bodyPr anchorCtr="0" anchor="t" bIns="50425" lIns="100875" spcFirstLastPara="1" rIns="100875" wrap="square" tIns="50425">
            <a:normAutofit/>
          </a:bodyPr>
          <a:lstStyle/>
          <a:p>
            <a:pPr indent="-378424" lvl="0" marL="378424" rtl="0" algn="l">
              <a:lnSpc>
                <a:spcPct val="100000"/>
              </a:lnSpc>
              <a:spcBef>
                <a:spcPts val="0"/>
              </a:spcBef>
              <a:spcAft>
                <a:spcPts val="0"/>
              </a:spcAft>
              <a:buSzPts val="3200"/>
              <a:buChar char="•"/>
            </a:pPr>
            <a:r>
              <a:rPr lang="en-US"/>
              <a:t>It is possible to use a register to specify the number of bits to be shifted; only the bottom 8 bits of the register are significant.</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 array index calculation</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 ADD  R0, R1, R2, </a:t>
            </a:r>
            <a:r>
              <a:rPr b="1" lang="en-US" sz="2900">
                <a:solidFill>
                  <a:srgbClr val="FF0000"/>
                </a:solidFill>
                <a:latin typeface="Courier New"/>
                <a:ea typeface="Courier New"/>
                <a:cs typeface="Courier New"/>
                <a:sym typeface="Courier New"/>
              </a:rPr>
              <a:t>LSL R3</a:t>
            </a:r>
            <a:r>
              <a:rPr b="1" lang="en-US" sz="2900">
                <a:latin typeface="Courier New"/>
                <a:ea typeface="Courier New"/>
                <a:cs typeface="Courier New"/>
                <a:sym typeface="Courier New"/>
              </a:rPr>
              <a:t>  @ R0:=R1+R2*2</a:t>
            </a:r>
            <a:r>
              <a:rPr b="1" baseline="30000" lang="en-US" sz="2900">
                <a:latin typeface="Courier New"/>
                <a:ea typeface="Courier New"/>
                <a:cs typeface="Courier New"/>
                <a:sym typeface="Courier New"/>
              </a:rPr>
              <a:t>R3</a:t>
            </a:r>
            <a:endParaRPr b="1" sz="2900">
              <a:latin typeface="Courier New"/>
              <a:ea typeface="Courier New"/>
              <a:cs typeface="Courier New"/>
              <a:sym typeface="Courier New"/>
            </a:endParaRPr>
          </a:p>
        </p:txBody>
      </p:sp>
      <p:sp>
        <p:nvSpPr>
          <p:cNvPr id="490" name="Google Shape;490;p22"/>
          <p:cNvSpPr txBox="1"/>
          <p:nvPr/>
        </p:nvSpPr>
        <p:spPr>
          <a:xfrm>
            <a:off x="630080" y="4125281"/>
            <a:ext cx="11341418" cy="2519946"/>
          </a:xfrm>
          <a:prstGeom prst="rect">
            <a:avLst/>
          </a:prstGeom>
          <a:noFill/>
          <a:ln>
            <a:noFill/>
          </a:ln>
        </p:spPr>
        <p:txBody>
          <a:bodyPr anchorCtr="0" anchor="t" bIns="50425" lIns="100875" spcFirstLastPara="1" rIns="100875" wrap="square" tIns="50425">
            <a:noAutofit/>
          </a:bodyPr>
          <a:lstStyle/>
          <a:p>
            <a:pPr indent="0" lvl="0" marL="0" marR="0" rtl="0" algn="l">
              <a:lnSpc>
                <a:spcPct val="100000"/>
              </a:lnSpc>
              <a:spcBef>
                <a:spcPts val="0"/>
              </a:spcBef>
              <a:spcAft>
                <a:spcPts val="0"/>
              </a:spcAft>
              <a:buNone/>
            </a:pPr>
            <a:r>
              <a:rPr b="1" i="0" lang="en-US" sz="3100" u="none" cap="none" strike="noStrike">
                <a:solidFill>
                  <a:schemeClr val="dk1"/>
                </a:solidFill>
                <a:latin typeface="Courier New"/>
                <a:ea typeface="Courier New"/>
                <a:cs typeface="Courier New"/>
                <a:sym typeface="Courier New"/>
              </a:rPr>
              <a:t>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3100" u="none" cap="none" strike="noStrike">
                <a:solidFill>
                  <a:schemeClr val="dk1"/>
                </a:solidFill>
                <a:latin typeface="Courier New"/>
                <a:ea typeface="Courier New"/>
                <a:cs typeface="Courier New"/>
                <a:sym typeface="Courier New"/>
              </a:rPr>
              <a:t> @ fast multiply R2=35xR0</a:t>
            </a:r>
            <a:endParaRPr b="0" i="0" sz="1500" u="none" cap="none" strike="noStrike">
              <a:solidFill>
                <a:srgbClr val="000000"/>
              </a:solidFill>
              <a:latin typeface="Arial"/>
              <a:ea typeface="Arial"/>
              <a:cs typeface="Arial"/>
              <a:sym typeface="Arial"/>
            </a:endParaRPr>
          </a:p>
          <a:p>
            <a:pPr indent="0" lvl="0" marL="0" marR="0" rtl="0" algn="l">
              <a:lnSpc>
                <a:spcPct val="90000"/>
              </a:lnSpc>
              <a:spcBef>
                <a:spcPts val="618"/>
              </a:spcBef>
              <a:spcAft>
                <a:spcPts val="0"/>
              </a:spcAft>
              <a:buNone/>
            </a:pPr>
            <a:r>
              <a:rPr b="1" i="0" lang="en-US" sz="3100" u="none" cap="none" strike="noStrike">
                <a:solidFill>
                  <a:schemeClr val="dk1"/>
                </a:solidFill>
                <a:latin typeface="Courier New"/>
                <a:ea typeface="Courier New"/>
                <a:cs typeface="Courier New"/>
                <a:sym typeface="Courier New"/>
              </a:rPr>
              <a:t> ADD  R0, R0, R0, LSL #2  @ R0’=5xR0</a:t>
            </a:r>
            <a:endParaRPr b="0" i="0" sz="1500" u="none" cap="none" strike="noStrike">
              <a:solidFill>
                <a:srgbClr val="000000"/>
              </a:solidFill>
              <a:latin typeface="Arial"/>
              <a:ea typeface="Arial"/>
              <a:cs typeface="Arial"/>
              <a:sym typeface="Arial"/>
            </a:endParaRPr>
          </a:p>
          <a:p>
            <a:pPr indent="0" lvl="0" marL="0" marR="0" rtl="0" algn="l">
              <a:lnSpc>
                <a:spcPct val="90000"/>
              </a:lnSpc>
              <a:spcBef>
                <a:spcPts val="618"/>
              </a:spcBef>
              <a:spcAft>
                <a:spcPts val="0"/>
              </a:spcAft>
              <a:buNone/>
            </a:pPr>
            <a:r>
              <a:rPr b="1" i="0" lang="en-US" sz="3100" u="none" cap="none" strike="noStrike">
                <a:solidFill>
                  <a:schemeClr val="dk1"/>
                </a:solidFill>
                <a:latin typeface="Courier New"/>
                <a:ea typeface="Courier New"/>
                <a:cs typeface="Courier New"/>
                <a:sym typeface="Courier New"/>
              </a:rPr>
              <a:t> RSB  R2, R0, R0, LSL #3  @ R2 =7xR0’</a:t>
            </a:r>
            <a:endParaRPr b="0" i="0" sz="1500" u="none" cap="none" strike="noStrike">
              <a:solidFill>
                <a:srgbClr val="000000"/>
              </a:solidFill>
              <a:latin typeface="Arial"/>
              <a:ea typeface="Arial"/>
              <a:cs typeface="Arial"/>
              <a:sym typeface="Arial"/>
            </a:endParaRPr>
          </a:p>
        </p:txBody>
      </p:sp>
      <p:cxnSp>
        <p:nvCxnSpPr>
          <p:cNvPr id="491" name="Google Shape;491;p22"/>
          <p:cNvCxnSpPr/>
          <p:nvPr/>
        </p:nvCxnSpPr>
        <p:spPr>
          <a:xfrm>
            <a:off x="3" y="778558"/>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3"/>
          <p:cNvSpPr txBox="1"/>
          <p:nvPr>
            <p:ph type="title"/>
          </p:nvPr>
        </p:nvSpPr>
        <p:spPr>
          <a:xfrm>
            <a:off x="630079" y="76217"/>
            <a:ext cx="9871235" cy="533524"/>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E36C09"/>
                </a:solidFill>
              </a:rPr>
              <a:t>Shifted register operands</a:t>
            </a:r>
            <a:endParaRPr b="1">
              <a:solidFill>
                <a:srgbClr val="E36C09"/>
              </a:solidFill>
            </a:endParaRPr>
          </a:p>
        </p:txBody>
      </p:sp>
      <p:pic>
        <p:nvPicPr>
          <p:cNvPr id="497" name="Google Shape;497;p23"/>
          <p:cNvPicPr preferRelativeResize="0"/>
          <p:nvPr>
            <p:ph idx="1" type="body"/>
          </p:nvPr>
        </p:nvPicPr>
        <p:blipFill rotWithShape="1">
          <a:blip r:embed="rId3">
            <a:alphaModFix/>
          </a:blip>
          <a:srcRect b="0" l="0" r="0" t="0"/>
          <a:stretch/>
        </p:blipFill>
        <p:spPr>
          <a:xfrm>
            <a:off x="630080" y="1514831"/>
            <a:ext cx="11341418" cy="4549241"/>
          </a:xfrm>
          <a:prstGeom prst="rect">
            <a:avLst/>
          </a:prstGeom>
          <a:noFill/>
          <a:ln>
            <a:noFill/>
          </a:ln>
        </p:spPr>
      </p:pic>
      <p:cxnSp>
        <p:nvCxnSpPr>
          <p:cNvPr id="498" name="Google Shape;498;p23"/>
          <p:cNvCxnSpPr/>
          <p:nvPr/>
        </p:nvCxnSpPr>
        <p:spPr>
          <a:xfrm>
            <a:off x="3" y="778558"/>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4"/>
          <p:cNvSpPr txBox="1"/>
          <p:nvPr>
            <p:ph type="title"/>
          </p:nvPr>
        </p:nvSpPr>
        <p:spPr>
          <a:xfrm>
            <a:off x="629589" y="114326"/>
            <a:ext cx="11341418" cy="533524"/>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sz="3400">
                <a:solidFill>
                  <a:srgbClr val="E36C09"/>
                </a:solidFill>
              </a:rPr>
              <a:t>Multiplication </a:t>
            </a:r>
            <a:br>
              <a:rPr b="1" lang="en-US" sz="3400">
                <a:solidFill>
                  <a:srgbClr val="E36C09"/>
                </a:solidFill>
              </a:rPr>
            </a:br>
            <a:r>
              <a:rPr b="1" lang="en-US" sz="3400">
                <a:solidFill>
                  <a:srgbClr val="E36C09"/>
                </a:solidFill>
              </a:rPr>
              <a:t>as Addition &amp; Subtraction</a:t>
            </a:r>
            <a:endParaRPr b="1">
              <a:solidFill>
                <a:srgbClr val="E36C09"/>
              </a:solidFill>
            </a:endParaRPr>
          </a:p>
        </p:txBody>
      </p:sp>
      <p:sp>
        <p:nvSpPr>
          <p:cNvPr id="504" name="Google Shape;504;p24"/>
          <p:cNvSpPr txBox="1"/>
          <p:nvPr>
            <p:ph idx="1" type="body"/>
          </p:nvPr>
        </p:nvSpPr>
        <p:spPr>
          <a:xfrm>
            <a:off x="629589" y="990835"/>
            <a:ext cx="11341418" cy="2519945"/>
          </a:xfrm>
          <a:prstGeom prst="rect">
            <a:avLst/>
          </a:prstGeom>
          <a:noFill/>
          <a:ln>
            <a:noFill/>
          </a:ln>
        </p:spPr>
        <p:txBody>
          <a:bodyPr anchorCtr="0" anchor="t" bIns="50425" lIns="100875" spcFirstLastPara="1" rIns="100875" wrap="square" tIns="50425">
            <a:normAutofit fontScale="92500" lnSpcReduction="20000"/>
          </a:bodyPr>
          <a:lstStyle/>
          <a:p>
            <a:pPr indent="-378424" lvl="0" marL="378424" rtl="0" algn="l">
              <a:lnSpc>
                <a:spcPct val="90000"/>
              </a:lnSpc>
              <a:spcBef>
                <a:spcPts val="0"/>
              </a:spcBef>
              <a:spcAft>
                <a:spcPts val="0"/>
              </a:spcAft>
              <a:buSzPct val="100000"/>
              <a:buNone/>
            </a:pPr>
            <a:r>
              <a:rPr b="1" lang="en-US">
                <a:latin typeface="Courier New"/>
                <a:ea typeface="Courier New"/>
                <a:cs typeface="Courier New"/>
                <a:sym typeface="Courier New"/>
              </a:rPr>
              <a:t> </a:t>
            </a:r>
            <a:endParaRPr/>
          </a:p>
          <a:p>
            <a:pPr indent="-378424" lvl="0" marL="378424" rtl="0" algn="l">
              <a:lnSpc>
                <a:spcPct val="90000"/>
              </a:lnSpc>
              <a:spcBef>
                <a:spcPts val="600"/>
              </a:spcBef>
              <a:spcAft>
                <a:spcPts val="0"/>
              </a:spcAft>
              <a:buSzPct val="100000"/>
              <a:buNone/>
            </a:pPr>
            <a:r>
              <a:rPr b="1" lang="en-US">
                <a:latin typeface="Courier New"/>
                <a:ea typeface="Courier New"/>
                <a:cs typeface="Courier New"/>
                <a:sym typeface="Courier New"/>
              </a:rPr>
              <a:t> MOV  R1, #35</a:t>
            </a:r>
            <a:endParaRPr/>
          </a:p>
          <a:p>
            <a:pPr indent="-378424" lvl="0" marL="378424" rtl="0" algn="l">
              <a:lnSpc>
                <a:spcPct val="90000"/>
              </a:lnSpc>
              <a:spcBef>
                <a:spcPts val="600"/>
              </a:spcBef>
              <a:spcAft>
                <a:spcPts val="0"/>
              </a:spcAft>
              <a:buSzPct val="100000"/>
              <a:buNone/>
            </a:pPr>
            <a:r>
              <a:rPr b="1" lang="en-US">
                <a:latin typeface="Courier New"/>
                <a:ea typeface="Courier New"/>
                <a:cs typeface="Courier New"/>
                <a:sym typeface="Courier New"/>
              </a:rPr>
              <a:t> MUL  R2, R0, R1</a:t>
            </a:r>
            <a:endParaRPr/>
          </a:p>
          <a:p>
            <a:pPr indent="-378424" lvl="0" marL="378424" rtl="0" algn="l">
              <a:lnSpc>
                <a:spcPct val="90000"/>
              </a:lnSpc>
              <a:spcBef>
                <a:spcPts val="600"/>
              </a:spcBef>
              <a:spcAft>
                <a:spcPts val="0"/>
              </a:spcAft>
              <a:buSzPct val="100000"/>
              <a:buNone/>
            </a:pPr>
            <a:r>
              <a:rPr lang="en-US"/>
              <a:t>         or</a:t>
            </a:r>
            <a:endParaRPr/>
          </a:p>
          <a:p>
            <a:pPr indent="-378424" lvl="0" marL="378424" rtl="0" algn="l">
              <a:lnSpc>
                <a:spcPct val="90000"/>
              </a:lnSpc>
              <a:spcBef>
                <a:spcPts val="600"/>
              </a:spcBef>
              <a:spcAft>
                <a:spcPts val="0"/>
              </a:spcAft>
              <a:buSzPct val="100000"/>
              <a:buNone/>
            </a:pPr>
            <a:r>
              <a:rPr b="1" lang="en-US">
                <a:latin typeface="Courier New"/>
                <a:ea typeface="Courier New"/>
                <a:cs typeface="Courier New"/>
                <a:sym typeface="Courier New"/>
              </a:rPr>
              <a:t> ADD  R0, R0, R0, LSL #2  @ R0’=5xR0</a:t>
            </a:r>
            <a:endParaRPr/>
          </a:p>
          <a:p>
            <a:pPr indent="-378424" lvl="0" marL="378424" rtl="0" algn="l">
              <a:lnSpc>
                <a:spcPct val="90000"/>
              </a:lnSpc>
              <a:spcBef>
                <a:spcPts val="600"/>
              </a:spcBef>
              <a:spcAft>
                <a:spcPts val="0"/>
              </a:spcAft>
              <a:buSzPct val="100000"/>
              <a:buNone/>
            </a:pPr>
            <a:r>
              <a:rPr b="1" lang="en-US">
                <a:latin typeface="Courier New"/>
                <a:ea typeface="Courier New"/>
                <a:cs typeface="Courier New"/>
                <a:sym typeface="Courier New"/>
              </a:rPr>
              <a:t> RSB  R2, R0, R0, LSL #3  @ R2 =7xR0’</a:t>
            </a:r>
            <a:endParaRPr/>
          </a:p>
        </p:txBody>
      </p:sp>
      <p:cxnSp>
        <p:nvCxnSpPr>
          <p:cNvPr id="505" name="Google Shape;505;p24"/>
          <p:cNvCxnSpPr/>
          <p:nvPr/>
        </p:nvCxnSpPr>
        <p:spPr>
          <a:xfrm>
            <a:off x="3" y="778558"/>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6"/>
          <p:cNvSpPr txBox="1"/>
          <p:nvPr>
            <p:ph type="title"/>
          </p:nvPr>
        </p:nvSpPr>
        <p:spPr>
          <a:xfrm>
            <a:off x="525066" y="1676793"/>
            <a:ext cx="11341418" cy="2743835"/>
          </a:xfrm>
          <a:prstGeom prst="rect">
            <a:avLst/>
          </a:prstGeom>
          <a:noFill/>
          <a:ln>
            <a:noFill/>
          </a:ln>
        </p:spPr>
        <p:txBody>
          <a:bodyPr anchorCtr="0" anchor="ctr" bIns="50425" lIns="100875" spcFirstLastPara="1" rIns="100875" wrap="square" tIns="50425">
            <a:noAutofit/>
          </a:bodyPr>
          <a:lstStyle/>
          <a:p>
            <a:pPr indent="0" lvl="0" marL="0" rtl="0" algn="ctr">
              <a:lnSpc>
                <a:spcPct val="100000"/>
              </a:lnSpc>
              <a:spcBef>
                <a:spcPts val="0"/>
              </a:spcBef>
              <a:spcAft>
                <a:spcPts val="0"/>
              </a:spcAft>
              <a:buClr>
                <a:srgbClr val="0000FF"/>
              </a:buClr>
              <a:buSzPts val="3200"/>
              <a:buNone/>
            </a:pPr>
            <a:br>
              <a:rPr b="1" lang="en-US" sz="3500">
                <a:solidFill>
                  <a:srgbClr val="0000FF"/>
                </a:solidFill>
              </a:rPr>
            </a:br>
            <a:r>
              <a:rPr b="1" lang="en-US" sz="3500">
                <a:solidFill>
                  <a:srgbClr val="E36C09"/>
                </a:solidFill>
              </a:rPr>
              <a:t>Arm Instruction Set – data processing group</a:t>
            </a:r>
            <a:endParaRPr b="1" sz="3500">
              <a:solidFill>
                <a:srgbClr val="E36C09"/>
              </a:solidFill>
            </a:endParaRPr>
          </a:p>
        </p:txBody>
      </p:sp>
      <p:sp>
        <p:nvSpPr>
          <p:cNvPr id="511" name="Google Shape;511;p26"/>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descr="C:\Users\PESU-CS\Desktop\QA.jpg" id="512" name="Google Shape;512;p26"/>
          <p:cNvPicPr preferRelativeResize="0"/>
          <p:nvPr/>
        </p:nvPicPr>
        <p:blipFill rotWithShape="1">
          <a:blip r:embed="rId3">
            <a:alphaModFix/>
          </a:blip>
          <a:srcRect b="0" l="0" r="0" t="0"/>
          <a:stretch/>
        </p:blipFill>
        <p:spPr>
          <a:xfrm>
            <a:off x="4620579" y="1676793"/>
            <a:ext cx="3019982" cy="143121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cxnSp>
        <p:nvCxnSpPr>
          <p:cNvPr id="517" name="Google Shape;517;p25"/>
          <p:cNvCxnSpPr/>
          <p:nvPr/>
        </p:nvCxnSpPr>
        <p:spPr>
          <a:xfrm>
            <a:off x="3" y="687383"/>
            <a:ext cx="12600594" cy="0"/>
          </a:xfrm>
          <a:prstGeom prst="straightConnector1">
            <a:avLst/>
          </a:prstGeom>
          <a:noFill/>
          <a:ln cap="flat" cmpd="sng" w="9525">
            <a:solidFill>
              <a:srgbClr val="0000FF"/>
            </a:solidFill>
            <a:prstDash val="solid"/>
            <a:round/>
            <a:headEnd len="sm" w="sm" type="none"/>
            <a:tailEnd len="sm" w="sm" type="none"/>
          </a:ln>
        </p:spPr>
      </p:cxnSp>
      <p:sp>
        <p:nvSpPr>
          <p:cNvPr id="518" name="Google Shape;518;p25"/>
          <p:cNvSpPr txBox="1"/>
          <p:nvPr/>
        </p:nvSpPr>
        <p:spPr>
          <a:xfrm>
            <a:off x="525067" y="190544"/>
            <a:ext cx="7381513" cy="381088"/>
          </a:xfrm>
          <a:prstGeom prst="rect">
            <a:avLst/>
          </a:prstGeom>
          <a:noFill/>
          <a:ln>
            <a:noFill/>
          </a:ln>
        </p:spPr>
        <p:txBody>
          <a:bodyPr anchorCtr="0" anchor="ctr" bIns="50425" lIns="100875" spcFirstLastPara="1" rIns="100875" wrap="square" tIns="50425">
            <a:normAutofit fontScale="25000" lnSpcReduction="20000"/>
          </a:bodyPr>
          <a:lstStyle/>
          <a:p>
            <a:pPr indent="0" lvl="0" marL="0" marR="0" rtl="0" algn="l">
              <a:lnSpc>
                <a:spcPct val="100000"/>
              </a:lnSpc>
              <a:spcBef>
                <a:spcPts val="0"/>
              </a:spcBef>
              <a:spcAft>
                <a:spcPts val="0"/>
              </a:spcAft>
              <a:buNone/>
            </a:pPr>
            <a:br>
              <a:rPr b="1" i="0" lang="en-US" sz="3500" u="none" cap="none" strike="noStrike">
                <a:solidFill>
                  <a:srgbClr val="E36C09"/>
                </a:solidFill>
                <a:latin typeface="Calibri"/>
                <a:ea typeface="Calibri"/>
                <a:cs typeface="Calibri"/>
                <a:sym typeface="Calibri"/>
              </a:rPr>
            </a:br>
            <a:endParaRPr b="1" i="0" sz="3500" u="none" cap="none" strike="noStrike">
              <a:solidFill>
                <a:srgbClr val="E36C09"/>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3500" u="none" cap="none" strike="noStrike">
              <a:solidFill>
                <a:srgbClr val="E36C09"/>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4600" u="none" cap="none" strike="noStrike">
                <a:solidFill>
                  <a:srgbClr val="E36C09"/>
                </a:solidFill>
                <a:latin typeface="Calibri"/>
                <a:ea typeface="Calibri"/>
                <a:cs typeface="Calibri"/>
                <a:sym typeface="Calibri"/>
              </a:rPr>
              <a:t>ARM Instruction Set</a:t>
            </a:r>
            <a:br>
              <a:rPr b="1" i="0" lang="en-US" sz="10600" u="none" cap="none" strike="noStrike">
                <a:solidFill>
                  <a:srgbClr val="E36C09"/>
                </a:solidFill>
                <a:latin typeface="Calibri"/>
                <a:ea typeface="Calibri"/>
                <a:cs typeface="Calibri"/>
                <a:sym typeface="Calibri"/>
              </a:rPr>
            </a:br>
            <a:r>
              <a:rPr b="1" i="0" lang="en-US" sz="10600" u="none" cap="none" strike="noStrike">
                <a:solidFill>
                  <a:srgbClr val="E36C09"/>
                </a:solidFill>
                <a:latin typeface="Calibri"/>
                <a:ea typeface="Calibri"/>
                <a:cs typeface="Calibri"/>
                <a:sym typeface="Calibri"/>
              </a:rPr>
              <a:t>   </a:t>
            </a:r>
            <a:endParaRPr b="0" i="0" sz="10600" u="none" cap="none" strike="noStrike">
              <a:solidFill>
                <a:srgbClr val="E36C09"/>
              </a:solidFill>
              <a:latin typeface="Calibri"/>
              <a:ea typeface="Calibri"/>
              <a:cs typeface="Calibri"/>
              <a:sym typeface="Calibri"/>
            </a:endParaRPr>
          </a:p>
        </p:txBody>
      </p:sp>
      <p:sp>
        <p:nvSpPr>
          <p:cNvPr id="519" name="Google Shape;519;p25"/>
          <p:cNvSpPr txBox="1"/>
          <p:nvPr/>
        </p:nvSpPr>
        <p:spPr>
          <a:xfrm>
            <a:off x="525067" y="950626"/>
            <a:ext cx="11446430" cy="4472282"/>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0" i="1" lang="en-US" sz="1500" u="none" cap="none" strike="noStrike">
                <a:solidFill>
                  <a:schemeClr val="dk1"/>
                </a:solidFill>
                <a:latin typeface="Calibri"/>
                <a:ea typeface="Calibri"/>
                <a:cs typeface="Calibri"/>
                <a:sym typeface="Calibri"/>
              </a:rPr>
              <a:t>Using the ARM instruction set,  write Assembly level language instructions / sequence /programs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n-US" sz="1500" u="none" cap="none" strike="noStrike">
                <a:solidFill>
                  <a:schemeClr val="dk1"/>
                </a:solidFill>
                <a:latin typeface="Calibri"/>
                <a:ea typeface="Calibri"/>
                <a:cs typeface="Calibri"/>
                <a:sym typeface="Calibri"/>
              </a:rPr>
              <a:t> to perform the following as directed. </a:t>
            </a:r>
            <a:endParaRPr b="0" i="0" sz="1500" u="none" cap="none" strike="noStrike">
              <a:solidFill>
                <a:srgbClr val="000000"/>
              </a:solidFill>
              <a:latin typeface="Arial"/>
              <a:ea typeface="Arial"/>
              <a:cs typeface="Arial"/>
              <a:sym typeface="Arial"/>
            </a:endParaRPr>
          </a:p>
          <a:p>
            <a:pPr indent="-280314" lvl="0" marL="378424" marR="0" rtl="0" algn="l">
              <a:lnSpc>
                <a:spcPct val="100000"/>
              </a:lnSpc>
              <a:spcBef>
                <a:spcPts val="0"/>
              </a:spcBef>
              <a:spcAft>
                <a:spcPts val="0"/>
              </a:spcAft>
              <a:buNone/>
            </a:pPr>
            <a:r>
              <a:t/>
            </a:r>
            <a:endParaRPr b="0" i="1" sz="1500" u="none" cap="none" strike="noStrike">
              <a:solidFill>
                <a:schemeClr val="dk1"/>
              </a:solidFill>
              <a:latin typeface="Calibri"/>
              <a:ea typeface="Calibri"/>
              <a:cs typeface="Calibri"/>
              <a:sym typeface="Calibri"/>
            </a:endParaRPr>
          </a:p>
          <a:p>
            <a:pPr indent="-378424" lvl="0" marL="378424" marR="0" rtl="0" algn="l">
              <a:lnSpc>
                <a:spcPct val="100000"/>
              </a:lnSpc>
              <a:spcBef>
                <a:spcPts val="0"/>
              </a:spcBef>
              <a:spcAft>
                <a:spcPts val="0"/>
              </a:spcAft>
              <a:buClr>
                <a:schemeClr val="dk1"/>
              </a:buClr>
              <a:buSzPts val="1400"/>
              <a:buFont typeface="Calibri"/>
              <a:buAutoNum type="arabicPeriod"/>
            </a:pPr>
            <a:r>
              <a:rPr b="0" i="1" lang="en-US" sz="1500" u="none" cap="none" strike="noStrike">
                <a:solidFill>
                  <a:schemeClr val="dk1"/>
                </a:solidFill>
                <a:latin typeface="Calibri"/>
                <a:ea typeface="Calibri"/>
                <a:cs typeface="Calibri"/>
                <a:sym typeface="Calibri"/>
              </a:rPr>
              <a:t>Compile the following  C assignment statements into ARM.</a:t>
            </a:r>
            <a:endParaRPr b="0" i="0" sz="1500" u="none" cap="none" strike="noStrike">
              <a:solidFill>
                <a:srgbClr val="000000"/>
              </a:solidFill>
              <a:latin typeface="Arial"/>
              <a:ea typeface="Arial"/>
              <a:cs typeface="Arial"/>
              <a:sym typeface="Arial"/>
            </a:endParaRPr>
          </a:p>
          <a:p>
            <a:pPr indent="-441494" lvl="1" marL="946060" marR="0" rtl="0" algn="l">
              <a:lnSpc>
                <a:spcPct val="100000"/>
              </a:lnSpc>
              <a:spcBef>
                <a:spcPts val="0"/>
              </a:spcBef>
              <a:spcAft>
                <a:spcPts val="0"/>
              </a:spcAft>
              <a:buClr>
                <a:srgbClr val="000099"/>
              </a:buClr>
              <a:buSzPts val="1400"/>
              <a:buFont typeface="Calibri"/>
              <a:buAutoNum type="romanLcPeriod"/>
            </a:pPr>
            <a:r>
              <a:rPr b="1" i="1" lang="en-US" sz="1500" u="none" cap="none" strike="noStrike">
                <a:solidFill>
                  <a:srgbClr val="000099"/>
                </a:solidFill>
                <a:latin typeface="Calibri"/>
                <a:ea typeface="Calibri"/>
                <a:cs typeface="Calibri"/>
                <a:sym typeface="Calibri"/>
              </a:rPr>
              <a:t>A = B + C;</a:t>
            </a:r>
            <a:endParaRPr b="0" i="0" sz="1500" u="none" cap="none" strike="noStrike">
              <a:solidFill>
                <a:srgbClr val="000099"/>
              </a:solidFill>
              <a:latin typeface="Arial"/>
              <a:ea typeface="Arial"/>
              <a:cs typeface="Arial"/>
              <a:sym typeface="Arial"/>
            </a:endParaRPr>
          </a:p>
          <a:p>
            <a:pPr indent="-378424" lvl="1" marL="882990" marR="0" rtl="0" algn="l">
              <a:lnSpc>
                <a:spcPct val="100000"/>
              </a:lnSpc>
              <a:spcBef>
                <a:spcPts val="0"/>
              </a:spcBef>
              <a:spcAft>
                <a:spcPts val="0"/>
              </a:spcAft>
              <a:buClr>
                <a:srgbClr val="E36C09"/>
              </a:buClr>
              <a:buSzPts val="1400"/>
              <a:buFont typeface="Calibri"/>
              <a:buAutoNum type="romanLcPeriod"/>
            </a:pPr>
            <a:r>
              <a:rPr b="1" i="1" lang="en-US" sz="1500" u="none" cap="none" strike="noStrike">
                <a:solidFill>
                  <a:srgbClr val="E36C09"/>
                </a:solidFill>
                <a:latin typeface="Calibri"/>
                <a:ea typeface="Calibri"/>
                <a:cs typeface="Calibri"/>
                <a:sym typeface="Calibri"/>
              </a:rPr>
              <a:t>D = A – C;</a:t>
            </a:r>
            <a:endParaRPr b="0" i="0" sz="1500" u="none" cap="none" strike="noStrike">
              <a:solidFill>
                <a:srgbClr val="E36C09"/>
              </a:solidFill>
              <a:latin typeface="Arial"/>
              <a:ea typeface="Arial"/>
              <a:cs typeface="Arial"/>
              <a:sym typeface="Arial"/>
            </a:endParaRPr>
          </a:p>
          <a:p>
            <a:pPr indent="-378424" lvl="1" marL="882990" marR="0" rtl="0" algn="l">
              <a:lnSpc>
                <a:spcPct val="100000"/>
              </a:lnSpc>
              <a:spcBef>
                <a:spcPts val="0"/>
              </a:spcBef>
              <a:spcAft>
                <a:spcPts val="0"/>
              </a:spcAft>
              <a:buClr>
                <a:srgbClr val="E36C09"/>
              </a:buClr>
              <a:buSzPts val="1400"/>
              <a:buFont typeface="Calibri"/>
              <a:buAutoNum type="romanLcPeriod"/>
            </a:pPr>
            <a:r>
              <a:rPr b="1" i="1" lang="en-US" sz="1500" u="none" cap="none" strike="noStrike">
                <a:solidFill>
                  <a:srgbClr val="E36C09"/>
                </a:solidFill>
                <a:latin typeface="Calibri"/>
                <a:ea typeface="Calibri"/>
                <a:cs typeface="Calibri"/>
                <a:sym typeface="Calibri"/>
              </a:rPr>
              <a:t>Perform D = A - C using RSB instruction.</a:t>
            </a:r>
            <a:endParaRPr b="0" i="0" sz="1500" u="none" cap="none" strike="noStrike">
              <a:solidFill>
                <a:srgbClr val="E36C09"/>
              </a:solidFill>
              <a:latin typeface="Arial"/>
              <a:ea typeface="Arial"/>
              <a:cs typeface="Arial"/>
              <a:sym typeface="Arial"/>
            </a:endParaRPr>
          </a:p>
          <a:p>
            <a:pPr indent="-280314" lvl="1" marL="882990" marR="0" rtl="0" algn="l">
              <a:lnSpc>
                <a:spcPct val="100000"/>
              </a:lnSpc>
              <a:spcBef>
                <a:spcPts val="0"/>
              </a:spcBef>
              <a:spcAft>
                <a:spcPts val="0"/>
              </a:spcAft>
              <a:buNone/>
            </a:pPr>
            <a:r>
              <a:t/>
            </a:r>
            <a:endParaRPr b="0" i="1" sz="1500" u="none" cap="none" strike="noStrike">
              <a:solidFill>
                <a:schemeClr val="dk1"/>
              </a:solidFill>
              <a:latin typeface="Calibri"/>
              <a:ea typeface="Calibri"/>
              <a:cs typeface="Calibri"/>
              <a:sym typeface="Calibri"/>
            </a:endParaRPr>
          </a:p>
          <a:p>
            <a:pPr indent="-378424" lvl="0" marL="378424" marR="0" rtl="0" algn="l">
              <a:lnSpc>
                <a:spcPct val="100000"/>
              </a:lnSpc>
              <a:spcBef>
                <a:spcPts val="0"/>
              </a:spcBef>
              <a:spcAft>
                <a:spcPts val="0"/>
              </a:spcAft>
              <a:buClr>
                <a:schemeClr val="dk1"/>
              </a:buClr>
              <a:buSzPts val="1400"/>
              <a:buFont typeface="Calibri"/>
              <a:buAutoNum type="arabicPeriod"/>
            </a:pPr>
            <a:r>
              <a:rPr b="0" i="1" lang="en-US" sz="1500" u="none" cap="none" strike="noStrike">
                <a:solidFill>
                  <a:schemeClr val="dk1"/>
                </a:solidFill>
                <a:latin typeface="Calibri"/>
                <a:ea typeface="Calibri"/>
                <a:cs typeface="Calibri"/>
                <a:sym typeface="Calibri"/>
              </a:rPr>
              <a:t>Convert the following assignment into ARM.</a:t>
            </a:r>
            <a:endParaRPr b="0" i="0" sz="1500" u="none" cap="none" strike="noStrike">
              <a:solidFill>
                <a:srgbClr val="000000"/>
              </a:solidFill>
              <a:latin typeface="Arial"/>
              <a:ea typeface="Arial"/>
              <a:cs typeface="Arial"/>
              <a:sym typeface="Arial"/>
            </a:endParaRPr>
          </a:p>
          <a:p>
            <a:pPr indent="-441494" lvl="1" marL="946060" marR="0" rtl="0" algn="l">
              <a:lnSpc>
                <a:spcPct val="100000"/>
              </a:lnSpc>
              <a:spcBef>
                <a:spcPts val="0"/>
              </a:spcBef>
              <a:spcAft>
                <a:spcPts val="0"/>
              </a:spcAft>
              <a:buClr>
                <a:srgbClr val="000099"/>
              </a:buClr>
              <a:buSzPts val="1400"/>
              <a:buFont typeface="Calibri"/>
              <a:buAutoNum type="romanLcPeriod"/>
            </a:pPr>
            <a:r>
              <a:rPr b="1" i="1" lang="en-US" sz="1500" u="none" cap="none" strike="noStrike">
                <a:solidFill>
                  <a:srgbClr val="000099"/>
                </a:solidFill>
                <a:latin typeface="Calibri"/>
                <a:ea typeface="Calibri"/>
                <a:cs typeface="Calibri"/>
                <a:sym typeface="Calibri"/>
              </a:rPr>
              <a:t>F = ( G + H ) – ( I + J ).</a:t>
            </a:r>
            <a:endParaRPr b="0" i="0" sz="1500" u="none" cap="none" strike="noStrike">
              <a:solidFill>
                <a:srgbClr val="000099"/>
              </a:solidFill>
              <a:latin typeface="Arial"/>
              <a:ea typeface="Arial"/>
              <a:cs typeface="Arial"/>
              <a:sym typeface="Arial"/>
            </a:endParaRPr>
          </a:p>
          <a:p>
            <a:pPr indent="0" lvl="1" marL="504566" marR="0" rtl="0" algn="l">
              <a:lnSpc>
                <a:spcPct val="100000"/>
              </a:lnSpc>
              <a:spcBef>
                <a:spcPts val="0"/>
              </a:spcBef>
              <a:spcAft>
                <a:spcPts val="0"/>
              </a:spcAft>
              <a:buNone/>
            </a:pPr>
            <a:r>
              <a:rPr b="0" i="1" lang="en-US" sz="1500" u="none" cap="none" strike="noStrike">
                <a:solidFill>
                  <a:schemeClr val="dk1"/>
                </a:solidFill>
                <a:latin typeface="Calibri"/>
                <a:ea typeface="Calibri"/>
                <a:cs typeface="Calibri"/>
                <a:sym typeface="Calibri"/>
              </a:rPr>
              <a:t>         use the register </a:t>
            </a:r>
            <a:r>
              <a:rPr b="1" i="1" lang="en-US" sz="1500" u="none" cap="none" strike="noStrike">
                <a:solidFill>
                  <a:srgbClr val="E36C09"/>
                </a:solidFill>
                <a:latin typeface="Calibri"/>
                <a:ea typeface="Calibri"/>
                <a:cs typeface="Calibri"/>
                <a:sym typeface="Calibri"/>
              </a:rPr>
              <a:t>R0 to R4</a:t>
            </a:r>
            <a:r>
              <a:rPr b="1" i="1" lang="en-US" sz="1500" u="none" cap="none" strike="noStrike">
                <a:solidFill>
                  <a:schemeClr val="dk1"/>
                </a:solidFill>
                <a:latin typeface="Calibri"/>
                <a:ea typeface="Calibri"/>
                <a:cs typeface="Calibri"/>
                <a:sym typeface="Calibri"/>
              </a:rPr>
              <a:t> </a:t>
            </a:r>
            <a:r>
              <a:rPr b="0" i="1" lang="en-US" sz="1500" u="none" cap="none" strike="noStrike">
                <a:solidFill>
                  <a:schemeClr val="dk1"/>
                </a:solidFill>
                <a:latin typeface="Calibri"/>
                <a:ea typeface="Calibri"/>
                <a:cs typeface="Calibri"/>
                <a:sym typeface="Calibri"/>
              </a:rPr>
              <a:t>as operands </a:t>
            </a:r>
            <a:r>
              <a:rPr b="0" i="1" lang="en-US" sz="1500" u="none" cap="none" strike="noStrike">
                <a:solidFill>
                  <a:srgbClr val="E36C09"/>
                </a:solidFill>
                <a:latin typeface="Calibri"/>
                <a:ea typeface="Calibri"/>
                <a:cs typeface="Calibri"/>
                <a:sym typeface="Calibri"/>
              </a:rPr>
              <a:t> </a:t>
            </a:r>
            <a:r>
              <a:rPr b="1" i="1" lang="en-US" sz="1500" u="none" cap="none" strike="noStrike">
                <a:solidFill>
                  <a:srgbClr val="E36C09"/>
                </a:solidFill>
                <a:latin typeface="Calibri"/>
                <a:ea typeface="Calibri"/>
                <a:cs typeface="Calibri"/>
                <a:sym typeface="Calibri"/>
              </a:rPr>
              <a:t>F to J </a:t>
            </a:r>
            <a:r>
              <a:rPr b="0" i="1" lang="en-US" sz="1500" u="none" cap="none" strike="noStrike">
                <a:solidFill>
                  <a:schemeClr val="dk1"/>
                </a:solidFill>
                <a:latin typeface="Calibri"/>
                <a:ea typeface="Calibri"/>
                <a:cs typeface="Calibri"/>
                <a:sym typeface="Calibri"/>
              </a:rPr>
              <a:t>respectively.</a:t>
            </a:r>
            <a:endParaRPr b="0" i="0" sz="1500" u="none" cap="none" strike="noStrike">
              <a:solidFill>
                <a:srgbClr val="000000"/>
              </a:solidFill>
              <a:latin typeface="Arial"/>
              <a:ea typeface="Arial"/>
              <a:cs typeface="Arial"/>
              <a:sym typeface="Arial"/>
            </a:endParaRPr>
          </a:p>
          <a:p>
            <a:pPr indent="0" lvl="1" marL="504566" marR="0" rtl="0" algn="l">
              <a:lnSpc>
                <a:spcPct val="100000"/>
              </a:lnSpc>
              <a:spcBef>
                <a:spcPts val="0"/>
              </a:spcBef>
              <a:spcAft>
                <a:spcPts val="0"/>
              </a:spcAft>
              <a:buNone/>
            </a:pPr>
            <a:r>
              <a:t/>
            </a:r>
            <a:endParaRPr b="0" i="1" sz="1500" u="none" cap="none" strike="noStrike">
              <a:solidFill>
                <a:schemeClr val="dk1"/>
              </a:solidFill>
              <a:latin typeface="Calibri"/>
              <a:ea typeface="Calibri"/>
              <a:cs typeface="Calibri"/>
              <a:sym typeface="Calibri"/>
            </a:endParaRPr>
          </a:p>
          <a:p>
            <a:pPr indent="-378424" lvl="0" marL="378424" marR="0" rtl="0" algn="l">
              <a:lnSpc>
                <a:spcPct val="100000"/>
              </a:lnSpc>
              <a:spcBef>
                <a:spcPts val="0"/>
              </a:spcBef>
              <a:spcAft>
                <a:spcPts val="0"/>
              </a:spcAft>
              <a:buClr>
                <a:schemeClr val="dk1"/>
              </a:buClr>
              <a:buSzPts val="1400"/>
              <a:buFont typeface="Calibri"/>
              <a:buAutoNum type="arabicPeriod"/>
            </a:pPr>
            <a:r>
              <a:rPr b="0" i="1" lang="en-US" sz="1500" u="none" cap="none" strike="noStrike">
                <a:solidFill>
                  <a:schemeClr val="dk1"/>
                </a:solidFill>
                <a:latin typeface="Calibri"/>
                <a:ea typeface="Calibri"/>
                <a:cs typeface="Calibri"/>
                <a:sym typeface="Calibri"/>
              </a:rPr>
              <a:t>Convert the statement into ARM where the operand is in memory.</a:t>
            </a:r>
            <a:endParaRPr b="0" i="0" sz="1500" u="none" cap="none" strike="noStrike">
              <a:solidFill>
                <a:srgbClr val="000000"/>
              </a:solidFill>
              <a:latin typeface="Arial"/>
              <a:ea typeface="Arial"/>
              <a:cs typeface="Arial"/>
              <a:sym typeface="Arial"/>
            </a:endParaRPr>
          </a:p>
          <a:p>
            <a:pPr indent="-441494" lvl="1" marL="946060" marR="0" rtl="0" algn="l">
              <a:lnSpc>
                <a:spcPct val="100000"/>
              </a:lnSpc>
              <a:spcBef>
                <a:spcPts val="0"/>
              </a:spcBef>
              <a:spcAft>
                <a:spcPts val="0"/>
              </a:spcAft>
              <a:buClr>
                <a:srgbClr val="E36C09"/>
              </a:buClr>
              <a:buSzPts val="1400"/>
              <a:buFont typeface="Calibri"/>
              <a:buAutoNum type="romanLcPeriod"/>
            </a:pPr>
            <a:r>
              <a:rPr b="1" i="1" lang="en-US" sz="1500" u="none" cap="none" strike="noStrike">
                <a:solidFill>
                  <a:srgbClr val="E36C09"/>
                </a:solidFill>
                <a:latin typeface="Calibri"/>
                <a:ea typeface="Calibri"/>
                <a:cs typeface="Calibri"/>
                <a:sym typeface="Calibri"/>
              </a:rPr>
              <a:t>G  =  H  +  A [ 10 ].</a:t>
            </a:r>
            <a:endParaRPr b="0" i="0" sz="1500" u="none" cap="none" strike="noStrike">
              <a:solidFill>
                <a:srgbClr val="E36C09"/>
              </a:solidFill>
              <a:latin typeface="Arial"/>
              <a:ea typeface="Arial"/>
              <a:cs typeface="Arial"/>
              <a:sym typeface="Arial"/>
            </a:endParaRPr>
          </a:p>
          <a:p>
            <a:pPr indent="-343384" lvl="1" marL="946060" marR="0" rtl="0" algn="l">
              <a:lnSpc>
                <a:spcPct val="100000"/>
              </a:lnSpc>
              <a:spcBef>
                <a:spcPts val="0"/>
              </a:spcBef>
              <a:spcAft>
                <a:spcPts val="0"/>
              </a:spcAft>
              <a:buNone/>
            </a:pPr>
            <a:r>
              <a:t/>
            </a:r>
            <a:endParaRPr b="1" i="1" sz="1500" u="none" cap="none" strike="noStrike">
              <a:solidFill>
                <a:srgbClr val="C00000"/>
              </a:solidFill>
              <a:latin typeface="Calibri"/>
              <a:ea typeface="Calibri"/>
              <a:cs typeface="Calibri"/>
              <a:sym typeface="Calibri"/>
            </a:endParaRPr>
          </a:p>
          <a:p>
            <a:pPr indent="0" lvl="1" marL="504566" marR="0" rtl="0" algn="l">
              <a:lnSpc>
                <a:spcPct val="100000"/>
              </a:lnSpc>
              <a:spcBef>
                <a:spcPts val="0"/>
              </a:spcBef>
              <a:spcAft>
                <a:spcPts val="0"/>
              </a:spcAft>
              <a:buNone/>
            </a:pPr>
            <a:r>
              <a:t/>
            </a:r>
            <a:endParaRPr b="1" i="1" sz="15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None/>
            </a:pPr>
            <a:r>
              <a:rPr b="1" i="1" lang="en-US" sz="1500" u="none" cap="none" strike="noStrike">
                <a:solidFill>
                  <a:schemeClr val="dk1"/>
                </a:solidFill>
                <a:latin typeface="Calibri"/>
                <a:ea typeface="Calibri"/>
                <a:cs typeface="Calibri"/>
                <a:sym typeface="Calibri"/>
              </a:rPr>
              <a:t>Assignment.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1" lang="en-US" sz="1500" u="none" cap="none" strike="noStrike">
                <a:solidFill>
                  <a:srgbClr val="000099"/>
                </a:solidFill>
                <a:latin typeface="Calibri"/>
                <a:ea typeface="Calibri"/>
                <a:cs typeface="Calibri"/>
                <a:sym typeface="Calibri"/>
              </a:rPr>
              <a:t>Note: User different addressing modes both at source &amp; destination operand positions</a:t>
            </a:r>
            <a:r>
              <a:rPr b="0" i="1" lang="en-US" sz="1500" u="none" cap="none" strike="noStrike">
                <a:solidFill>
                  <a:srgbClr val="000099"/>
                </a:solidFill>
                <a:latin typeface="Calibri"/>
                <a:ea typeface="Calibri"/>
                <a:cs typeface="Calibri"/>
                <a:sym typeface="Calibri"/>
              </a:rPr>
              <a:t>.</a:t>
            </a:r>
            <a:endParaRPr b="0" i="0" sz="1500" u="none" cap="none" strike="noStrike">
              <a:solidFill>
                <a:srgbClr val="000099"/>
              </a:solidFill>
              <a:latin typeface="Arial"/>
              <a:ea typeface="Arial"/>
              <a:cs typeface="Arial"/>
              <a:sym typeface="Arial"/>
            </a:endParaRPr>
          </a:p>
          <a:p>
            <a:pPr indent="0" lvl="0" marL="0" marR="0" rtl="0" algn="l">
              <a:lnSpc>
                <a:spcPct val="100000"/>
              </a:lnSpc>
              <a:spcBef>
                <a:spcPts val="0"/>
              </a:spcBef>
              <a:spcAft>
                <a:spcPts val="0"/>
              </a:spcAft>
              <a:buNone/>
            </a:pPr>
            <a:r>
              <a:t/>
            </a:r>
            <a:endParaRPr b="0" i="1" sz="15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descr="7 Easy Ways To Tell If Your Team Is Really A Team - Alain Hunkins" id="524" name="Google Shape;524;p27"/>
          <p:cNvPicPr preferRelativeResize="0"/>
          <p:nvPr/>
        </p:nvPicPr>
        <p:blipFill rotWithShape="1">
          <a:blip r:embed="rId3">
            <a:alphaModFix/>
          </a:blip>
          <a:srcRect b="0" l="0" r="0" t="0"/>
          <a:stretch/>
        </p:blipFill>
        <p:spPr>
          <a:xfrm>
            <a:off x="5565697" y="1905442"/>
            <a:ext cx="6510815" cy="2134094"/>
          </a:xfrm>
          <a:prstGeom prst="rect">
            <a:avLst/>
          </a:prstGeom>
          <a:noFill/>
          <a:ln>
            <a:noFill/>
          </a:ln>
        </p:spPr>
      </p:pic>
      <p:cxnSp>
        <p:nvCxnSpPr>
          <p:cNvPr id="525" name="Google Shape;525;p27"/>
          <p:cNvCxnSpPr/>
          <p:nvPr/>
        </p:nvCxnSpPr>
        <p:spPr>
          <a:xfrm flipH="1" rot="10800000">
            <a:off x="5756568" y="1945367"/>
            <a:ext cx="4735358" cy="1"/>
          </a:xfrm>
          <a:prstGeom prst="straightConnector1">
            <a:avLst/>
          </a:prstGeom>
          <a:noFill/>
          <a:ln cap="flat" cmpd="sng" w="38100">
            <a:solidFill>
              <a:srgbClr val="E36C09"/>
            </a:solidFill>
            <a:prstDash val="solid"/>
            <a:round/>
            <a:headEnd len="sm" w="sm" type="none"/>
            <a:tailEnd len="sm" w="sm" type="none"/>
          </a:ln>
        </p:spPr>
      </p:cxnSp>
      <p:grpSp>
        <p:nvGrpSpPr>
          <p:cNvPr id="526" name="Google Shape;526;p27"/>
          <p:cNvGrpSpPr/>
          <p:nvPr/>
        </p:nvGrpSpPr>
        <p:grpSpPr>
          <a:xfrm>
            <a:off x="324391" y="349547"/>
            <a:ext cx="11905352" cy="6219828"/>
            <a:chOff x="313844" y="349466"/>
            <a:chExt cx="11518407" cy="6218388"/>
          </a:xfrm>
        </p:grpSpPr>
        <p:sp>
          <p:nvSpPr>
            <p:cNvPr id="527" name="Google Shape;527;p27"/>
            <p:cNvSpPr/>
            <p:nvPr/>
          </p:nvSpPr>
          <p:spPr>
            <a:xfrm>
              <a:off x="11786532" y="360726"/>
              <a:ext cx="45719" cy="1066895"/>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528" name="Google Shape;528;p27"/>
            <p:cNvSpPr/>
            <p:nvPr/>
          </p:nvSpPr>
          <p:spPr>
            <a:xfrm rot="5400000">
              <a:off x="11275944" y="-161122"/>
              <a:ext cx="45719" cy="1066895"/>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529" name="Google Shape;529;p27"/>
            <p:cNvSpPr/>
            <p:nvPr/>
          </p:nvSpPr>
          <p:spPr>
            <a:xfrm rot="5400000">
              <a:off x="824432" y="6011547"/>
              <a:ext cx="45719" cy="1066895"/>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sp>
          <p:nvSpPr>
            <p:cNvPr id="530" name="Google Shape;530;p27"/>
            <p:cNvSpPr/>
            <p:nvPr/>
          </p:nvSpPr>
          <p:spPr>
            <a:xfrm rot="10800000">
              <a:off x="313844" y="5489699"/>
              <a:ext cx="45719" cy="1066895"/>
            </a:xfrm>
            <a:prstGeom prst="rect">
              <a:avLst/>
            </a:prstGeom>
            <a:solidFill>
              <a:srgbClr val="E36C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lt1"/>
                </a:solidFill>
                <a:latin typeface="Calibri"/>
                <a:ea typeface="Calibri"/>
                <a:cs typeface="Calibri"/>
                <a:sym typeface="Calibri"/>
              </a:endParaRPr>
            </a:p>
          </p:txBody>
        </p:sp>
      </p:grpSp>
      <p:sp>
        <p:nvSpPr>
          <p:cNvPr id="531" name="Google Shape;531;p27"/>
          <p:cNvSpPr/>
          <p:nvPr/>
        </p:nvSpPr>
        <p:spPr>
          <a:xfrm>
            <a:off x="5582975" y="1163379"/>
            <a:ext cx="4758465" cy="717408"/>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1" i="0" lang="en-US" sz="4000" u="none" cap="none" strike="noStrike">
                <a:solidFill>
                  <a:srgbClr val="E36C09"/>
                </a:solidFill>
                <a:latin typeface="Calibri"/>
                <a:ea typeface="Calibri"/>
                <a:cs typeface="Calibri"/>
                <a:sym typeface="Calibri"/>
              </a:rPr>
              <a:t>THANK YOU</a:t>
            </a:r>
            <a:endParaRPr b="0" i="0" sz="1500" u="none" cap="none" strike="noStrike">
              <a:solidFill>
                <a:srgbClr val="E36C09"/>
              </a:solidFill>
              <a:latin typeface="Arial"/>
              <a:ea typeface="Arial"/>
              <a:cs typeface="Arial"/>
              <a:sym typeface="Arial"/>
            </a:endParaRPr>
          </a:p>
        </p:txBody>
      </p:sp>
      <p:sp>
        <p:nvSpPr>
          <p:cNvPr id="532" name="Google Shape;532;p27"/>
          <p:cNvSpPr/>
          <p:nvPr/>
        </p:nvSpPr>
        <p:spPr>
          <a:xfrm>
            <a:off x="5622914" y="4088139"/>
            <a:ext cx="6697040" cy="1302184"/>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1" i="0" lang="en-US" sz="2600" u="none" cap="none" strike="noStrike">
                <a:solidFill>
                  <a:srgbClr val="000099"/>
                </a:solidFill>
                <a:latin typeface="Calibri"/>
                <a:ea typeface="Calibri"/>
                <a:cs typeface="Calibri"/>
                <a:sym typeface="Calibri"/>
              </a:rPr>
              <a:t>Team MPCA</a:t>
            </a:r>
            <a:endParaRPr b="0" i="0" sz="1500" u="none" cap="none" strike="noStrike">
              <a:solidFill>
                <a:srgbClr val="000099"/>
              </a:solidFill>
              <a:latin typeface="Arial"/>
              <a:ea typeface="Arial"/>
              <a:cs typeface="Arial"/>
              <a:sym typeface="Arial"/>
            </a:endParaRPr>
          </a:p>
          <a:p>
            <a:pPr indent="0" lvl="0" marL="0" marR="0" rtl="0" algn="l">
              <a:lnSpc>
                <a:spcPct val="100000"/>
              </a:lnSpc>
              <a:spcBef>
                <a:spcPts val="0"/>
              </a:spcBef>
              <a:spcAft>
                <a:spcPts val="0"/>
              </a:spcAft>
              <a:buNone/>
            </a:pPr>
            <a:r>
              <a:rPr b="0" i="0" lang="en-US" sz="2600" u="none" cap="none" strike="noStrike">
                <a:solidFill>
                  <a:schemeClr val="dk1"/>
                </a:solidFill>
                <a:latin typeface="Calibri"/>
                <a:ea typeface="Calibri"/>
                <a:cs typeface="Calibri"/>
                <a:sym typeface="Calibri"/>
              </a:rPr>
              <a:t>Department of Computer Science and Engineering</a:t>
            </a:r>
            <a:endParaRPr b="0" i="0" sz="2600" u="none" cap="none" strike="noStrike">
              <a:solidFill>
                <a:schemeClr val="dk1"/>
              </a:solidFill>
              <a:latin typeface="Calibri"/>
              <a:ea typeface="Calibri"/>
              <a:cs typeface="Calibri"/>
              <a:sym typeface="Calibri"/>
            </a:endParaRPr>
          </a:p>
        </p:txBody>
      </p:sp>
      <p:pic>
        <p:nvPicPr>
          <p:cNvPr id="533" name="Google Shape;533;p27"/>
          <p:cNvPicPr preferRelativeResize="0"/>
          <p:nvPr/>
        </p:nvPicPr>
        <p:blipFill rotWithShape="1">
          <a:blip r:embed="rId4">
            <a:alphaModFix/>
          </a:blip>
          <a:srcRect b="0" l="0" r="0" t="0"/>
          <a:stretch/>
        </p:blipFill>
        <p:spPr>
          <a:xfrm>
            <a:off x="2650733" y="2179591"/>
            <a:ext cx="1831344" cy="27006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64fb4b1835_1_265"/>
          <p:cNvSpPr txBox="1"/>
          <p:nvPr>
            <p:ph type="ctrTitle"/>
          </p:nvPr>
        </p:nvSpPr>
        <p:spPr>
          <a:xfrm>
            <a:off x="156721" y="153197"/>
            <a:ext cx="11446430" cy="610641"/>
          </a:xfrm>
          <a:prstGeom prst="rect">
            <a:avLst/>
          </a:prstGeom>
          <a:noFill/>
          <a:ln>
            <a:noFill/>
          </a:ln>
        </p:spPr>
        <p:txBody>
          <a:bodyPr anchorCtr="0" anchor="ctr" bIns="55600" lIns="111225" spcFirstLastPara="1" rIns="111225" wrap="square" tIns="55600">
            <a:normAutofit fontScale="90000"/>
          </a:bodyPr>
          <a:lstStyle/>
          <a:p>
            <a:pPr indent="0" lvl="0" marL="0" rtl="0" algn="l">
              <a:lnSpc>
                <a:spcPct val="100000"/>
              </a:lnSpc>
              <a:spcBef>
                <a:spcPts val="0"/>
              </a:spcBef>
              <a:spcAft>
                <a:spcPts val="0"/>
              </a:spcAft>
              <a:buClr>
                <a:srgbClr val="C00000"/>
              </a:buClr>
              <a:buSzPct val="100000"/>
              <a:buNone/>
            </a:pPr>
            <a:br>
              <a:rPr b="1" lang="en-US" sz="3900">
                <a:solidFill>
                  <a:srgbClr val="C00000"/>
                </a:solidFill>
              </a:rPr>
            </a:br>
            <a:r>
              <a:rPr b="1" lang="en-US" sz="3400">
                <a:solidFill>
                  <a:srgbClr val="E36C09"/>
                </a:solidFill>
              </a:rPr>
              <a:t>ARM Assembly Language Programming</a:t>
            </a:r>
            <a:br>
              <a:rPr b="1" lang="en-US" sz="3900">
                <a:solidFill>
                  <a:srgbClr val="E36C09"/>
                </a:solidFill>
              </a:rPr>
            </a:br>
            <a:endParaRPr b="1">
              <a:solidFill>
                <a:srgbClr val="E36C09"/>
              </a:solidFill>
            </a:endParaRPr>
          </a:p>
        </p:txBody>
      </p:sp>
      <p:cxnSp>
        <p:nvCxnSpPr>
          <p:cNvPr id="271" name="Google Shape;271;g264fb4b1835_1_265"/>
          <p:cNvCxnSpPr/>
          <p:nvPr/>
        </p:nvCxnSpPr>
        <p:spPr>
          <a:xfrm>
            <a:off x="2" y="762177"/>
            <a:ext cx="12601575" cy="0"/>
          </a:xfrm>
          <a:prstGeom prst="straightConnector1">
            <a:avLst/>
          </a:prstGeom>
          <a:noFill/>
          <a:ln cap="flat" cmpd="sng" w="9525">
            <a:solidFill>
              <a:srgbClr val="002060"/>
            </a:solidFill>
            <a:prstDash val="solid"/>
            <a:round/>
            <a:headEnd len="sm" w="sm" type="none"/>
            <a:tailEnd len="sm" w="sm" type="none"/>
          </a:ln>
        </p:spPr>
      </p:cxnSp>
      <p:sp>
        <p:nvSpPr>
          <p:cNvPr id="272" name="Google Shape;272;g264fb4b1835_1_265"/>
          <p:cNvSpPr txBox="1"/>
          <p:nvPr/>
        </p:nvSpPr>
        <p:spPr>
          <a:xfrm>
            <a:off x="685208" y="850547"/>
            <a:ext cx="11010667" cy="5117008"/>
          </a:xfrm>
          <a:prstGeom prst="rect">
            <a:avLst/>
          </a:prstGeom>
          <a:noFill/>
          <a:ln>
            <a:noFill/>
          </a:ln>
        </p:spPr>
        <p:txBody>
          <a:bodyPr anchorCtr="0" anchor="t" bIns="42000" lIns="84050" spcFirstLastPara="1" rIns="84050" wrap="square" tIns="42000">
            <a:spAutoFit/>
          </a:bodyPr>
          <a:lstStyle/>
          <a:p>
            <a:pPr indent="0" lvl="0" marL="0" marR="0" rtl="0" algn="l">
              <a:lnSpc>
                <a:spcPct val="100000"/>
              </a:lnSpc>
              <a:spcBef>
                <a:spcPts val="0"/>
              </a:spcBef>
              <a:spcAft>
                <a:spcPts val="0"/>
              </a:spcAft>
              <a:buNone/>
            </a:pPr>
            <a:r>
              <a:rPr b="1" i="0" lang="en-US" sz="2200" u="none" cap="none" strike="noStrike">
                <a:solidFill>
                  <a:srgbClr val="244061"/>
                </a:solidFill>
                <a:latin typeface="Calibri"/>
                <a:ea typeface="Calibri"/>
                <a:cs typeface="Calibri"/>
                <a:sym typeface="Calibri"/>
              </a:rPr>
              <a:t>ARM instructions are grouped as follows.</a:t>
            </a:r>
            <a:endParaRPr b="0" i="0" sz="1300" u="none" cap="none" strike="noStrike">
              <a:solidFill>
                <a:srgbClr val="24406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rgbClr val="000000"/>
              </a:solidFill>
              <a:latin typeface="Calibri"/>
              <a:ea typeface="Calibri"/>
              <a:cs typeface="Calibri"/>
              <a:sym typeface="Calibri"/>
            </a:endParaRPr>
          </a:p>
          <a:p>
            <a:pPr indent="-308346" lvl="0" marL="308346" marR="0" rtl="0" algn="l">
              <a:lnSpc>
                <a:spcPct val="100000"/>
              </a:lnSpc>
              <a:spcBef>
                <a:spcPts val="0"/>
              </a:spcBef>
              <a:spcAft>
                <a:spcPts val="0"/>
              </a:spcAft>
              <a:buClr>
                <a:srgbClr val="E36C09"/>
              </a:buClr>
              <a:buSzPts val="2000"/>
              <a:buFont typeface="Calibri"/>
              <a:buAutoNum type="arabicPeriod"/>
            </a:pPr>
            <a:r>
              <a:rPr b="0" i="0" lang="en-US" sz="2200" u="none" cap="none" strike="noStrike">
                <a:solidFill>
                  <a:srgbClr val="E36C09"/>
                </a:solidFill>
                <a:latin typeface="Calibri"/>
                <a:ea typeface="Calibri"/>
                <a:cs typeface="Calibri"/>
                <a:sym typeface="Calibri"/>
              </a:rPr>
              <a:t>Data Processing Instructions. </a:t>
            </a:r>
            <a:endParaRPr b="0" i="0" sz="1300" u="none" cap="none" strike="noStrike">
              <a:solidFill>
                <a:srgbClr val="E36C09"/>
              </a:solidFill>
              <a:latin typeface="Arial"/>
              <a:ea typeface="Arial"/>
              <a:cs typeface="Arial"/>
              <a:sym typeface="Arial"/>
            </a:endParaRPr>
          </a:p>
          <a:p>
            <a:pPr indent="0" lvl="1" marL="420472" marR="0" rtl="0" algn="l">
              <a:lnSpc>
                <a:spcPct val="100000"/>
              </a:lnSpc>
              <a:spcBef>
                <a:spcPts val="0"/>
              </a:spcBef>
              <a:spcAft>
                <a:spcPts val="0"/>
              </a:spcAft>
              <a:buNone/>
            </a:pPr>
            <a:r>
              <a:rPr b="0" i="0" lang="en-US" sz="2200" u="none" cap="none" strike="noStrike">
                <a:solidFill>
                  <a:srgbClr val="000000"/>
                </a:solidFill>
                <a:latin typeface="Calibri"/>
                <a:ea typeface="Calibri"/>
                <a:cs typeface="Calibri"/>
                <a:sym typeface="Calibri"/>
              </a:rPr>
              <a:t>Ex:  MOV,  ADD, SUB , CMP, CMN, etc.,</a:t>
            </a:r>
            <a:endParaRPr b="0" i="0" sz="1300" u="none" cap="none" strike="noStrike">
              <a:solidFill>
                <a:srgbClr val="000000"/>
              </a:solidFill>
              <a:latin typeface="Arial"/>
              <a:ea typeface="Arial"/>
              <a:cs typeface="Arial"/>
              <a:sym typeface="Arial"/>
            </a:endParaRPr>
          </a:p>
          <a:p>
            <a:pPr indent="0" lvl="1" marL="420472" marR="0" rtl="0" algn="l">
              <a:lnSpc>
                <a:spcPct val="100000"/>
              </a:lnSpc>
              <a:spcBef>
                <a:spcPts val="0"/>
              </a:spcBef>
              <a:spcAft>
                <a:spcPts val="0"/>
              </a:spcAft>
              <a:buNone/>
            </a:pPr>
            <a:r>
              <a:t/>
            </a:r>
            <a:endParaRPr b="0" i="0" sz="1100" u="none" cap="none" strike="noStrike">
              <a:solidFill>
                <a:srgbClr val="000000"/>
              </a:solidFill>
              <a:latin typeface="Calibri"/>
              <a:ea typeface="Calibri"/>
              <a:cs typeface="Calibri"/>
              <a:sym typeface="Calibri"/>
            </a:endParaRPr>
          </a:p>
          <a:p>
            <a:pPr indent="-308346" lvl="0" marL="308346" marR="0" rtl="0" algn="l">
              <a:lnSpc>
                <a:spcPct val="100000"/>
              </a:lnSpc>
              <a:spcBef>
                <a:spcPts val="0"/>
              </a:spcBef>
              <a:spcAft>
                <a:spcPts val="0"/>
              </a:spcAft>
              <a:buClr>
                <a:srgbClr val="002060"/>
              </a:buClr>
              <a:buSzPts val="2000"/>
              <a:buFont typeface="Calibri"/>
              <a:buAutoNum type="arabicPeriod"/>
            </a:pPr>
            <a:r>
              <a:rPr b="0" i="0" lang="en-US" sz="2200" u="none" cap="none" strike="noStrike">
                <a:solidFill>
                  <a:srgbClr val="244061"/>
                </a:solidFill>
                <a:latin typeface="Calibri"/>
                <a:ea typeface="Calibri"/>
                <a:cs typeface="Calibri"/>
                <a:sym typeface="Calibri"/>
              </a:rPr>
              <a:t>Branch Instructions</a:t>
            </a:r>
            <a:r>
              <a:rPr b="0" i="0" lang="en-US" sz="2200" u="none" cap="none" strike="noStrike">
                <a:solidFill>
                  <a:srgbClr val="002060"/>
                </a:solidFill>
                <a:latin typeface="Calibri"/>
                <a:ea typeface="Calibri"/>
                <a:cs typeface="Calibri"/>
                <a:sym typeface="Calibri"/>
              </a:rPr>
              <a:t>.</a:t>
            </a:r>
            <a:endParaRPr b="0" i="0" sz="1300" u="none" cap="none" strike="noStrike">
              <a:solidFill>
                <a:srgbClr val="002060"/>
              </a:solidFill>
              <a:latin typeface="Arial"/>
              <a:ea typeface="Arial"/>
              <a:cs typeface="Arial"/>
              <a:sym typeface="Arial"/>
            </a:endParaRPr>
          </a:p>
          <a:p>
            <a:pPr indent="0" lvl="1" marL="420472" marR="0" rtl="0" algn="l">
              <a:lnSpc>
                <a:spcPct val="100000"/>
              </a:lnSpc>
              <a:spcBef>
                <a:spcPts val="0"/>
              </a:spcBef>
              <a:spcAft>
                <a:spcPts val="0"/>
              </a:spcAft>
              <a:buNone/>
            </a:pPr>
            <a:r>
              <a:rPr b="0" i="0" lang="en-US" sz="2200" u="none" cap="none" strike="noStrike">
                <a:solidFill>
                  <a:srgbClr val="000000"/>
                </a:solidFill>
                <a:latin typeface="Calibri"/>
                <a:ea typeface="Calibri"/>
                <a:cs typeface="Calibri"/>
                <a:sym typeface="Calibri"/>
              </a:rPr>
              <a:t>Ex:  B , BL, BGT, BLT, BGE, BLE, etc.,</a:t>
            </a:r>
            <a:endParaRPr b="0" i="0" sz="1300" u="none" cap="none" strike="noStrike">
              <a:solidFill>
                <a:srgbClr val="000000"/>
              </a:solidFill>
              <a:latin typeface="Arial"/>
              <a:ea typeface="Arial"/>
              <a:cs typeface="Arial"/>
              <a:sym typeface="Arial"/>
            </a:endParaRPr>
          </a:p>
          <a:p>
            <a:pPr indent="0" lvl="1" marL="420472"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308346" lvl="0" marL="308346" marR="0" rtl="0" algn="l">
              <a:lnSpc>
                <a:spcPct val="100000"/>
              </a:lnSpc>
              <a:spcBef>
                <a:spcPts val="0"/>
              </a:spcBef>
              <a:spcAft>
                <a:spcPts val="0"/>
              </a:spcAft>
              <a:buClr>
                <a:srgbClr val="E36C09"/>
              </a:buClr>
              <a:buSzPts val="2000"/>
              <a:buFont typeface="Calibri"/>
              <a:buAutoNum type="arabicPeriod"/>
            </a:pPr>
            <a:r>
              <a:rPr b="0" i="0" lang="en-US" sz="2200" u="none" cap="none" strike="noStrike">
                <a:solidFill>
                  <a:srgbClr val="E36C09"/>
                </a:solidFill>
                <a:latin typeface="Calibri"/>
                <a:ea typeface="Calibri"/>
                <a:cs typeface="Calibri"/>
                <a:sym typeface="Calibri"/>
              </a:rPr>
              <a:t>Data Transfer Instructions.</a:t>
            </a:r>
            <a:endParaRPr b="0" i="0" sz="1300" u="none" cap="none" strike="noStrike">
              <a:solidFill>
                <a:srgbClr val="E36C09"/>
              </a:solidFill>
              <a:latin typeface="Arial"/>
              <a:ea typeface="Arial"/>
              <a:cs typeface="Arial"/>
              <a:sym typeface="Arial"/>
            </a:endParaRPr>
          </a:p>
          <a:p>
            <a:pPr indent="0" lvl="1" marL="420472" marR="0" rtl="0" algn="l">
              <a:lnSpc>
                <a:spcPct val="100000"/>
              </a:lnSpc>
              <a:spcBef>
                <a:spcPts val="0"/>
              </a:spcBef>
              <a:spcAft>
                <a:spcPts val="0"/>
              </a:spcAft>
              <a:buNone/>
            </a:pPr>
            <a:r>
              <a:rPr b="0" i="0" lang="en-US" sz="2200" u="none" cap="none" strike="noStrike">
                <a:solidFill>
                  <a:srgbClr val="000000"/>
                </a:solidFill>
                <a:latin typeface="Calibri"/>
                <a:ea typeface="Calibri"/>
                <a:cs typeface="Calibri"/>
                <a:sym typeface="Calibri"/>
              </a:rPr>
              <a:t>Ex:   LOAD – STORE Instructions- LDR, STR, LDM, STM, etc.,</a:t>
            </a:r>
            <a:endParaRPr b="0" i="0" sz="1300" u="none" cap="none" strike="noStrike">
              <a:solidFill>
                <a:srgbClr val="000000"/>
              </a:solidFill>
              <a:latin typeface="Arial"/>
              <a:ea typeface="Arial"/>
              <a:cs typeface="Arial"/>
              <a:sym typeface="Arial"/>
            </a:endParaRPr>
          </a:p>
          <a:p>
            <a:pPr indent="-168189" lvl="1" marL="728817" marR="0" rtl="0" algn="l">
              <a:lnSpc>
                <a:spcPct val="100000"/>
              </a:lnSpc>
              <a:spcBef>
                <a:spcPts val="0"/>
              </a:spcBef>
              <a:spcAft>
                <a:spcPts val="0"/>
              </a:spcAft>
              <a:buNone/>
            </a:pPr>
            <a:r>
              <a:t/>
            </a:r>
            <a:endParaRPr b="0" i="0" sz="2200" u="none" cap="none" strike="noStrike">
              <a:solidFill>
                <a:srgbClr val="000099"/>
              </a:solidFill>
              <a:latin typeface="Calibri"/>
              <a:ea typeface="Calibri"/>
              <a:cs typeface="Calibri"/>
              <a:sym typeface="Calibri"/>
            </a:endParaRPr>
          </a:p>
          <a:p>
            <a:pPr indent="-308346" lvl="0" marL="308346" marR="0" rtl="0" algn="l">
              <a:lnSpc>
                <a:spcPct val="100000"/>
              </a:lnSpc>
              <a:spcBef>
                <a:spcPts val="0"/>
              </a:spcBef>
              <a:spcAft>
                <a:spcPts val="0"/>
              </a:spcAft>
              <a:buClr>
                <a:srgbClr val="244061"/>
              </a:buClr>
              <a:buSzPts val="2000"/>
              <a:buFont typeface="Calibri"/>
              <a:buAutoNum type="arabicPeriod"/>
            </a:pPr>
            <a:r>
              <a:rPr b="0" i="0" lang="en-US" sz="2200" u="none" cap="none" strike="noStrike">
                <a:solidFill>
                  <a:srgbClr val="244061"/>
                </a:solidFill>
                <a:latin typeface="Calibri"/>
                <a:ea typeface="Calibri"/>
                <a:cs typeface="Calibri"/>
                <a:sym typeface="Calibri"/>
              </a:rPr>
              <a:t>Software Interrupt Instructions.</a:t>
            </a:r>
            <a:endParaRPr b="0" i="0" sz="1300" u="none" cap="none" strike="noStrike">
              <a:solidFill>
                <a:srgbClr val="244061"/>
              </a:solidFill>
              <a:latin typeface="Arial"/>
              <a:ea typeface="Arial"/>
              <a:cs typeface="Arial"/>
              <a:sym typeface="Arial"/>
            </a:endParaRPr>
          </a:p>
          <a:p>
            <a:pPr indent="0" lvl="1" marL="420472" marR="0" rtl="0" algn="l">
              <a:lnSpc>
                <a:spcPct val="100000"/>
              </a:lnSpc>
              <a:spcBef>
                <a:spcPts val="0"/>
              </a:spcBef>
              <a:spcAft>
                <a:spcPts val="0"/>
              </a:spcAft>
              <a:buNone/>
            </a:pPr>
            <a:r>
              <a:rPr b="0" i="0" lang="en-US" sz="2200" u="none" cap="none" strike="noStrike">
                <a:solidFill>
                  <a:srgbClr val="000000"/>
                </a:solidFill>
                <a:latin typeface="Calibri"/>
                <a:ea typeface="Calibri"/>
                <a:cs typeface="Calibri"/>
                <a:sym typeface="Calibri"/>
              </a:rPr>
              <a:t>Ex:    SWI  Ox11, etc.,</a:t>
            </a:r>
            <a:endParaRPr b="0" i="0" sz="1300" u="none" cap="none" strike="noStrike">
              <a:solidFill>
                <a:srgbClr val="000000"/>
              </a:solidFill>
              <a:latin typeface="Arial"/>
              <a:ea typeface="Arial"/>
              <a:cs typeface="Arial"/>
              <a:sym typeface="Arial"/>
            </a:endParaRPr>
          </a:p>
          <a:p>
            <a:pPr indent="0" lvl="1" marL="420472" marR="0" rtl="0" algn="l">
              <a:lnSpc>
                <a:spcPct val="100000"/>
              </a:lnSpc>
              <a:spcBef>
                <a:spcPts val="0"/>
              </a:spcBef>
              <a:spcAft>
                <a:spcPts val="0"/>
              </a:spcAft>
              <a:buNone/>
            </a:pPr>
            <a:r>
              <a:t/>
            </a:r>
            <a:endParaRPr b="0" i="0" sz="2200" u="none" cap="none" strike="noStrike">
              <a:solidFill>
                <a:srgbClr val="000000"/>
              </a:solidFill>
              <a:latin typeface="Calibri"/>
              <a:ea typeface="Calibri"/>
              <a:cs typeface="Calibri"/>
              <a:sym typeface="Calibri"/>
            </a:endParaRPr>
          </a:p>
          <a:p>
            <a:pPr indent="-420472" lvl="0" marL="420472" marR="0" rtl="0" algn="l">
              <a:lnSpc>
                <a:spcPct val="100000"/>
              </a:lnSpc>
              <a:spcBef>
                <a:spcPts val="0"/>
              </a:spcBef>
              <a:spcAft>
                <a:spcPts val="0"/>
              </a:spcAft>
              <a:buClr>
                <a:srgbClr val="C00000"/>
              </a:buClr>
              <a:buSzPts val="2000"/>
              <a:buFont typeface="Calibri"/>
              <a:buAutoNum type="arabicPeriod"/>
            </a:pPr>
            <a:r>
              <a:rPr b="0" i="0" lang="en-US" sz="2200" u="none" cap="none" strike="noStrike">
                <a:solidFill>
                  <a:srgbClr val="E36C09"/>
                </a:solidFill>
                <a:latin typeface="Calibri"/>
                <a:ea typeface="Calibri"/>
                <a:cs typeface="Calibri"/>
                <a:sym typeface="Calibri"/>
              </a:rPr>
              <a:t>Program Status Register Instructions</a:t>
            </a:r>
            <a:r>
              <a:rPr b="0" i="0" lang="en-US" sz="2200" u="none" cap="none" strike="noStrike">
                <a:solidFill>
                  <a:srgbClr val="000000"/>
                </a:solidFill>
                <a:latin typeface="Calibri"/>
                <a:ea typeface="Calibri"/>
                <a:cs typeface="Calibri"/>
                <a:sym typeface="Calibri"/>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200" u="none" cap="none" strike="noStrike">
                <a:solidFill>
                  <a:srgbClr val="000000"/>
                </a:solidFill>
                <a:latin typeface="Calibri"/>
                <a:ea typeface="Calibri"/>
                <a:cs typeface="Calibri"/>
                <a:sym typeface="Calibri"/>
              </a:rPr>
              <a:t>       Ex:    MSR , MRS, etc.,</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cxnSp>
        <p:nvCxnSpPr>
          <p:cNvPr id="277" name="Google Shape;277;p2"/>
          <p:cNvCxnSpPr/>
          <p:nvPr/>
        </p:nvCxnSpPr>
        <p:spPr>
          <a:xfrm>
            <a:off x="3" y="687383"/>
            <a:ext cx="12600594" cy="0"/>
          </a:xfrm>
          <a:prstGeom prst="straightConnector1">
            <a:avLst/>
          </a:prstGeom>
          <a:noFill/>
          <a:ln cap="flat" cmpd="sng" w="9525">
            <a:solidFill>
              <a:srgbClr val="0000FF"/>
            </a:solidFill>
            <a:prstDash val="solid"/>
            <a:round/>
            <a:headEnd len="sm" w="sm" type="none"/>
            <a:tailEnd len="sm" w="sm" type="none"/>
          </a:ln>
        </p:spPr>
      </p:cxnSp>
      <p:sp>
        <p:nvSpPr>
          <p:cNvPr id="278" name="Google Shape;278;p2"/>
          <p:cNvSpPr txBox="1"/>
          <p:nvPr/>
        </p:nvSpPr>
        <p:spPr>
          <a:xfrm>
            <a:off x="525065" y="190544"/>
            <a:ext cx="8978623" cy="381088"/>
          </a:xfrm>
          <a:prstGeom prst="rect">
            <a:avLst/>
          </a:prstGeom>
          <a:noFill/>
          <a:ln>
            <a:noFill/>
          </a:ln>
        </p:spPr>
        <p:txBody>
          <a:bodyPr anchorCtr="0" anchor="ctr" bIns="50425" lIns="100875" spcFirstLastPara="1" rIns="100875" wrap="square" tIns="50425">
            <a:noAutofit/>
          </a:bodyPr>
          <a:lstStyle/>
          <a:p>
            <a:pPr indent="0" lvl="0" marL="0" marR="0" rtl="0" algn="l">
              <a:lnSpc>
                <a:spcPct val="80000"/>
              </a:lnSpc>
              <a:spcBef>
                <a:spcPts val="0"/>
              </a:spcBef>
              <a:spcAft>
                <a:spcPts val="0"/>
              </a:spcAft>
              <a:buNone/>
            </a:pPr>
            <a:br>
              <a:rPr b="1" i="0" lang="en-US" sz="1500" u="none" cap="none" strike="noStrike">
                <a:solidFill>
                  <a:srgbClr val="C00000"/>
                </a:solidFill>
                <a:latin typeface="Calibri"/>
                <a:ea typeface="Calibri"/>
                <a:cs typeface="Calibri"/>
                <a:sym typeface="Calibri"/>
              </a:rPr>
            </a:br>
            <a:endParaRPr b="1" i="0" sz="1500" u="none" cap="none" strike="noStrike">
              <a:solidFill>
                <a:srgbClr val="C00000"/>
              </a:solidFill>
              <a:latin typeface="Calibri"/>
              <a:ea typeface="Calibri"/>
              <a:cs typeface="Calibri"/>
              <a:sym typeface="Calibri"/>
            </a:endParaRPr>
          </a:p>
          <a:p>
            <a:pPr indent="0" lvl="0" marL="0" marR="0" rtl="0" algn="l">
              <a:lnSpc>
                <a:spcPct val="80000"/>
              </a:lnSpc>
              <a:spcBef>
                <a:spcPts val="0"/>
              </a:spcBef>
              <a:spcAft>
                <a:spcPts val="0"/>
              </a:spcAft>
              <a:buNone/>
            </a:pPr>
            <a:r>
              <a:t/>
            </a:r>
            <a:endParaRPr b="1" i="0" sz="1500" u="none" cap="none" strike="noStrike">
              <a:solidFill>
                <a:srgbClr val="C00000"/>
              </a:solidFill>
              <a:latin typeface="Calibri"/>
              <a:ea typeface="Calibri"/>
              <a:cs typeface="Calibri"/>
              <a:sym typeface="Calibri"/>
            </a:endParaRPr>
          </a:p>
          <a:p>
            <a:pPr indent="0" lvl="0" marL="0" marR="0" rtl="0" algn="l">
              <a:lnSpc>
                <a:spcPct val="80000"/>
              </a:lnSpc>
              <a:spcBef>
                <a:spcPts val="0"/>
              </a:spcBef>
              <a:spcAft>
                <a:spcPts val="0"/>
              </a:spcAft>
              <a:buNone/>
            </a:pPr>
            <a:r>
              <a:rPr b="1" i="0" lang="en-US" sz="3300" u="none" cap="none" strike="noStrike">
                <a:solidFill>
                  <a:srgbClr val="E36C09"/>
                </a:solidFill>
                <a:latin typeface="Calibri"/>
                <a:ea typeface="Calibri"/>
                <a:cs typeface="Calibri"/>
                <a:sym typeface="Calibri"/>
              </a:rPr>
              <a:t>ARM Assembly Language Programming</a:t>
            </a:r>
            <a:br>
              <a:rPr b="1" i="0" lang="en-US" sz="3300" u="none" cap="none" strike="noStrike">
                <a:solidFill>
                  <a:srgbClr val="C00000"/>
                </a:solidFill>
                <a:latin typeface="Calibri"/>
                <a:ea typeface="Calibri"/>
                <a:cs typeface="Calibri"/>
                <a:sym typeface="Calibri"/>
              </a:rPr>
            </a:br>
            <a:r>
              <a:rPr b="1" i="0" lang="en-US" sz="3300" u="none" cap="none" strike="noStrike">
                <a:solidFill>
                  <a:srgbClr val="C00000"/>
                </a:solidFill>
                <a:latin typeface="Calibri"/>
                <a:ea typeface="Calibri"/>
                <a:cs typeface="Calibri"/>
                <a:sym typeface="Calibri"/>
              </a:rPr>
              <a:t>   </a:t>
            </a:r>
            <a:endParaRPr b="0" i="0" sz="3300" u="none" cap="none" strike="noStrike">
              <a:solidFill>
                <a:srgbClr val="0000FF"/>
              </a:solidFill>
              <a:latin typeface="Calibri"/>
              <a:ea typeface="Calibri"/>
              <a:cs typeface="Calibri"/>
              <a:sym typeface="Calibri"/>
            </a:endParaRPr>
          </a:p>
        </p:txBody>
      </p:sp>
      <p:sp>
        <p:nvSpPr>
          <p:cNvPr id="279" name="Google Shape;279;p2"/>
          <p:cNvSpPr txBox="1"/>
          <p:nvPr/>
        </p:nvSpPr>
        <p:spPr>
          <a:xfrm>
            <a:off x="487384" y="691865"/>
            <a:ext cx="11625862" cy="6057332"/>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1" i="0" lang="en-US" sz="2600" u="none" cap="none" strike="noStrike">
                <a:solidFill>
                  <a:srgbClr val="244061"/>
                </a:solidFill>
                <a:latin typeface="Calibri"/>
                <a:ea typeface="Calibri"/>
                <a:cs typeface="Calibri"/>
                <a:sym typeface="Calibri"/>
              </a:rPr>
              <a:t>ARM instructions are grouped as follows.</a:t>
            </a:r>
            <a:endParaRPr b="0" i="0" sz="1500" u="none" cap="none" strike="noStrike">
              <a:solidFill>
                <a:srgbClr val="24406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378424" lvl="0" marL="378424" marR="0" rtl="0" algn="l">
              <a:lnSpc>
                <a:spcPct val="100000"/>
              </a:lnSpc>
              <a:spcBef>
                <a:spcPts val="0"/>
              </a:spcBef>
              <a:spcAft>
                <a:spcPts val="0"/>
              </a:spcAft>
              <a:buClr>
                <a:srgbClr val="C00000"/>
              </a:buClr>
              <a:buSzPts val="2400"/>
              <a:buFont typeface="Calibri"/>
              <a:buAutoNum type="arabicPeriod"/>
            </a:pPr>
            <a:r>
              <a:rPr b="0" i="0" lang="en-US" sz="2600" u="none" cap="none" strike="noStrike">
                <a:solidFill>
                  <a:srgbClr val="E36C09"/>
                </a:solidFill>
                <a:latin typeface="Calibri"/>
                <a:ea typeface="Calibri"/>
                <a:cs typeface="Calibri"/>
                <a:sym typeface="Calibri"/>
              </a:rPr>
              <a:t>Data Processing Instructions.</a:t>
            </a:r>
            <a:r>
              <a:rPr b="0" i="0" lang="en-US" sz="2600" u="none" cap="none" strike="noStrike">
                <a:solidFill>
                  <a:schemeClr val="dk1"/>
                </a:solidFill>
                <a:latin typeface="Calibri"/>
                <a:ea typeface="Calibri"/>
                <a:cs typeface="Calibri"/>
                <a:sym typeface="Calibri"/>
              </a:rPr>
              <a:t> </a:t>
            </a:r>
            <a:endParaRPr b="0" i="0" sz="1500" u="none" cap="none" strike="noStrike">
              <a:solidFill>
                <a:srgbClr val="000000"/>
              </a:solidFill>
              <a:latin typeface="Arial"/>
              <a:ea typeface="Arial"/>
              <a:cs typeface="Arial"/>
              <a:sym typeface="Arial"/>
            </a:endParaRPr>
          </a:p>
          <a:p>
            <a:pPr indent="0" lvl="1" marL="504566" marR="0" rtl="0" algn="l">
              <a:lnSpc>
                <a:spcPct val="100000"/>
              </a:lnSpc>
              <a:spcBef>
                <a:spcPts val="0"/>
              </a:spcBef>
              <a:spcAft>
                <a:spcPts val="0"/>
              </a:spcAft>
              <a:buNone/>
            </a:pPr>
            <a:r>
              <a:rPr b="0" i="0" lang="en-US" sz="2600" u="none" cap="none" strike="noStrike">
                <a:solidFill>
                  <a:schemeClr val="dk1"/>
                </a:solidFill>
                <a:latin typeface="Calibri"/>
                <a:ea typeface="Calibri"/>
                <a:cs typeface="Calibri"/>
                <a:sym typeface="Calibri"/>
              </a:rPr>
              <a:t>Ex:  MOV,  ADD, SUB , CMP, CMN, etc.,</a:t>
            </a:r>
            <a:endParaRPr b="0" i="0" sz="1500" u="none" cap="none" strike="noStrike">
              <a:solidFill>
                <a:srgbClr val="000000"/>
              </a:solidFill>
              <a:latin typeface="Arial"/>
              <a:ea typeface="Arial"/>
              <a:cs typeface="Arial"/>
              <a:sym typeface="Arial"/>
            </a:endParaRPr>
          </a:p>
          <a:p>
            <a:pPr indent="0" lvl="1" marL="504566" marR="0" rtl="0" algn="l">
              <a:lnSpc>
                <a:spcPct val="100000"/>
              </a:lnSpc>
              <a:spcBef>
                <a:spcPts val="0"/>
              </a:spcBef>
              <a:spcAft>
                <a:spcPts val="0"/>
              </a:spcAft>
              <a:buNone/>
            </a:pPr>
            <a:r>
              <a:t/>
            </a:r>
            <a:endParaRPr b="0" i="0" sz="1300" u="none" cap="none" strike="noStrike">
              <a:solidFill>
                <a:schemeClr val="dk1"/>
              </a:solidFill>
              <a:latin typeface="Calibri"/>
              <a:ea typeface="Calibri"/>
              <a:cs typeface="Calibri"/>
              <a:sym typeface="Calibri"/>
            </a:endParaRPr>
          </a:p>
          <a:p>
            <a:pPr indent="-378424" lvl="0" marL="378424" marR="0" rtl="0" algn="l">
              <a:lnSpc>
                <a:spcPct val="100000"/>
              </a:lnSpc>
              <a:spcBef>
                <a:spcPts val="0"/>
              </a:spcBef>
              <a:spcAft>
                <a:spcPts val="0"/>
              </a:spcAft>
              <a:buClr>
                <a:srgbClr val="000099"/>
              </a:buClr>
              <a:buSzPts val="2400"/>
              <a:buFont typeface="Calibri"/>
              <a:buAutoNum type="arabicPeriod"/>
            </a:pPr>
            <a:r>
              <a:rPr b="0" i="0" lang="en-US" sz="2600" u="none" cap="none" strike="noStrike">
                <a:solidFill>
                  <a:srgbClr val="000099"/>
                </a:solidFill>
                <a:latin typeface="Calibri"/>
                <a:ea typeface="Calibri"/>
                <a:cs typeface="Calibri"/>
                <a:sym typeface="Calibri"/>
              </a:rPr>
              <a:t>Branch Instructions.</a:t>
            </a:r>
            <a:endParaRPr b="0" i="0" sz="1500" u="none" cap="none" strike="noStrike">
              <a:solidFill>
                <a:srgbClr val="000099"/>
              </a:solidFill>
              <a:latin typeface="Arial"/>
              <a:ea typeface="Arial"/>
              <a:cs typeface="Arial"/>
              <a:sym typeface="Arial"/>
            </a:endParaRPr>
          </a:p>
          <a:p>
            <a:pPr indent="0" lvl="1" marL="504566" marR="0" rtl="0" algn="l">
              <a:lnSpc>
                <a:spcPct val="100000"/>
              </a:lnSpc>
              <a:spcBef>
                <a:spcPts val="0"/>
              </a:spcBef>
              <a:spcAft>
                <a:spcPts val="0"/>
              </a:spcAft>
              <a:buNone/>
            </a:pPr>
            <a:r>
              <a:rPr b="0" i="0" lang="en-US" sz="2600" u="none" cap="none" strike="noStrike">
                <a:solidFill>
                  <a:schemeClr val="dk1"/>
                </a:solidFill>
                <a:latin typeface="Calibri"/>
                <a:ea typeface="Calibri"/>
                <a:cs typeface="Calibri"/>
                <a:sym typeface="Calibri"/>
              </a:rPr>
              <a:t>Ex:  B , BL, BGT, BLT, BGE, BLE, etc.,</a:t>
            </a:r>
            <a:endParaRPr b="0" i="0" sz="1500" u="none" cap="none" strike="noStrike">
              <a:solidFill>
                <a:srgbClr val="000000"/>
              </a:solidFill>
              <a:latin typeface="Arial"/>
              <a:ea typeface="Arial"/>
              <a:cs typeface="Arial"/>
              <a:sym typeface="Arial"/>
            </a:endParaRPr>
          </a:p>
          <a:p>
            <a:pPr indent="0" lvl="1" marL="504566" marR="0" rtl="0" algn="l">
              <a:lnSpc>
                <a:spcPct val="100000"/>
              </a:lnSpc>
              <a:spcBef>
                <a:spcPts val="0"/>
              </a:spcBef>
              <a:spcAft>
                <a:spcPts val="0"/>
              </a:spcAft>
              <a:buNone/>
            </a:pPr>
            <a:r>
              <a:t/>
            </a:r>
            <a:endParaRPr b="0" i="0" sz="2600" u="none" cap="none" strike="noStrike">
              <a:solidFill>
                <a:schemeClr val="dk1"/>
              </a:solidFill>
              <a:latin typeface="Calibri"/>
              <a:ea typeface="Calibri"/>
              <a:cs typeface="Calibri"/>
              <a:sym typeface="Calibri"/>
            </a:endParaRPr>
          </a:p>
          <a:p>
            <a:pPr indent="-378424" lvl="0" marL="378424" marR="0" rtl="0" algn="l">
              <a:lnSpc>
                <a:spcPct val="100000"/>
              </a:lnSpc>
              <a:spcBef>
                <a:spcPts val="0"/>
              </a:spcBef>
              <a:spcAft>
                <a:spcPts val="0"/>
              </a:spcAft>
              <a:buClr>
                <a:srgbClr val="E36C09"/>
              </a:buClr>
              <a:buSzPts val="2400"/>
              <a:buFont typeface="Calibri"/>
              <a:buAutoNum type="arabicPeriod"/>
            </a:pPr>
            <a:r>
              <a:rPr b="0" i="0" lang="en-US" sz="2600" u="none" cap="none" strike="noStrike">
                <a:solidFill>
                  <a:srgbClr val="E36C09"/>
                </a:solidFill>
                <a:latin typeface="Calibri"/>
                <a:ea typeface="Calibri"/>
                <a:cs typeface="Calibri"/>
                <a:sym typeface="Calibri"/>
              </a:rPr>
              <a:t>Data Transfer Instructions.</a:t>
            </a:r>
            <a:endParaRPr b="0" i="0" sz="1500" u="none" cap="none" strike="noStrike">
              <a:solidFill>
                <a:srgbClr val="E36C09"/>
              </a:solidFill>
              <a:latin typeface="Arial"/>
              <a:ea typeface="Arial"/>
              <a:cs typeface="Arial"/>
              <a:sym typeface="Arial"/>
            </a:endParaRPr>
          </a:p>
          <a:p>
            <a:pPr indent="0" lvl="1" marL="504566" marR="0" rtl="0" algn="l">
              <a:lnSpc>
                <a:spcPct val="100000"/>
              </a:lnSpc>
              <a:spcBef>
                <a:spcPts val="0"/>
              </a:spcBef>
              <a:spcAft>
                <a:spcPts val="0"/>
              </a:spcAft>
              <a:buNone/>
            </a:pPr>
            <a:r>
              <a:rPr b="0" i="0" lang="en-US" sz="2600" u="none" cap="none" strike="noStrike">
                <a:solidFill>
                  <a:schemeClr val="dk1"/>
                </a:solidFill>
                <a:latin typeface="Calibri"/>
                <a:ea typeface="Calibri"/>
                <a:cs typeface="Calibri"/>
                <a:sym typeface="Calibri"/>
              </a:rPr>
              <a:t>Ex:   LOAD – STORE Instructions- LDR, STR, LDM, STM, etc.,</a:t>
            </a:r>
            <a:endParaRPr b="0" i="0" sz="1500" u="none" cap="none" strike="noStrike">
              <a:solidFill>
                <a:srgbClr val="000000"/>
              </a:solidFill>
              <a:latin typeface="Arial"/>
              <a:ea typeface="Arial"/>
              <a:cs typeface="Arial"/>
              <a:sym typeface="Arial"/>
            </a:endParaRPr>
          </a:p>
          <a:p>
            <a:pPr indent="-210236" lvl="1" marL="882990" marR="0" rtl="0" algn="l">
              <a:lnSpc>
                <a:spcPct val="100000"/>
              </a:lnSpc>
              <a:spcBef>
                <a:spcPts val="0"/>
              </a:spcBef>
              <a:spcAft>
                <a:spcPts val="0"/>
              </a:spcAft>
              <a:buNone/>
            </a:pPr>
            <a:r>
              <a:t/>
            </a:r>
            <a:endParaRPr b="0" i="0" sz="2600" u="none" cap="none" strike="noStrike">
              <a:solidFill>
                <a:schemeClr val="dk1"/>
              </a:solidFill>
              <a:latin typeface="Calibri"/>
              <a:ea typeface="Calibri"/>
              <a:cs typeface="Calibri"/>
              <a:sym typeface="Calibri"/>
            </a:endParaRPr>
          </a:p>
          <a:p>
            <a:pPr indent="-378424" lvl="0" marL="378424" marR="0" rtl="0" algn="l">
              <a:lnSpc>
                <a:spcPct val="100000"/>
              </a:lnSpc>
              <a:spcBef>
                <a:spcPts val="0"/>
              </a:spcBef>
              <a:spcAft>
                <a:spcPts val="0"/>
              </a:spcAft>
              <a:buClr>
                <a:srgbClr val="000099"/>
              </a:buClr>
              <a:buSzPts val="2400"/>
              <a:buFont typeface="Calibri"/>
              <a:buAutoNum type="arabicPeriod"/>
            </a:pPr>
            <a:r>
              <a:rPr b="0" i="0" lang="en-US" sz="2600" u="none" cap="none" strike="noStrike">
                <a:solidFill>
                  <a:srgbClr val="000099"/>
                </a:solidFill>
                <a:latin typeface="Calibri"/>
                <a:ea typeface="Calibri"/>
                <a:cs typeface="Calibri"/>
                <a:sym typeface="Calibri"/>
              </a:rPr>
              <a:t>Software Interrupt Instructions.</a:t>
            </a:r>
            <a:endParaRPr b="0" i="0" sz="1500" u="none" cap="none" strike="noStrike">
              <a:solidFill>
                <a:srgbClr val="000099"/>
              </a:solidFill>
              <a:latin typeface="Arial"/>
              <a:ea typeface="Arial"/>
              <a:cs typeface="Arial"/>
              <a:sym typeface="Arial"/>
            </a:endParaRPr>
          </a:p>
          <a:p>
            <a:pPr indent="0" lvl="1" marL="504566" marR="0" rtl="0" algn="l">
              <a:lnSpc>
                <a:spcPct val="100000"/>
              </a:lnSpc>
              <a:spcBef>
                <a:spcPts val="0"/>
              </a:spcBef>
              <a:spcAft>
                <a:spcPts val="0"/>
              </a:spcAft>
              <a:buNone/>
            </a:pPr>
            <a:r>
              <a:rPr b="0" i="0" lang="en-US" sz="2600" u="none" cap="none" strike="noStrike">
                <a:solidFill>
                  <a:schemeClr val="dk1"/>
                </a:solidFill>
                <a:latin typeface="Calibri"/>
                <a:ea typeface="Calibri"/>
                <a:cs typeface="Calibri"/>
                <a:sym typeface="Calibri"/>
              </a:rPr>
              <a:t>Ex:    SWI  Ox11, etc.,</a:t>
            </a:r>
            <a:endParaRPr b="0" i="0" sz="1500" u="none" cap="none" strike="noStrike">
              <a:solidFill>
                <a:srgbClr val="000000"/>
              </a:solidFill>
              <a:latin typeface="Arial"/>
              <a:ea typeface="Arial"/>
              <a:cs typeface="Arial"/>
              <a:sym typeface="Arial"/>
            </a:endParaRPr>
          </a:p>
          <a:p>
            <a:pPr indent="0" lvl="1" marL="504566" marR="0" rtl="0" algn="l">
              <a:lnSpc>
                <a:spcPct val="100000"/>
              </a:lnSpc>
              <a:spcBef>
                <a:spcPts val="0"/>
              </a:spcBef>
              <a:spcAft>
                <a:spcPts val="0"/>
              </a:spcAft>
              <a:buNone/>
            </a:pPr>
            <a:r>
              <a:t/>
            </a:r>
            <a:endParaRPr b="0" i="0" sz="2600" u="none" cap="none" strike="noStrike">
              <a:solidFill>
                <a:schemeClr val="dk1"/>
              </a:solidFill>
              <a:latin typeface="Calibri"/>
              <a:ea typeface="Calibri"/>
              <a:cs typeface="Calibri"/>
              <a:sym typeface="Calibri"/>
            </a:endParaRPr>
          </a:p>
          <a:p>
            <a:pPr indent="-504566" lvl="0" marL="504566" marR="0" rtl="0" algn="l">
              <a:lnSpc>
                <a:spcPct val="100000"/>
              </a:lnSpc>
              <a:spcBef>
                <a:spcPts val="0"/>
              </a:spcBef>
              <a:spcAft>
                <a:spcPts val="0"/>
              </a:spcAft>
              <a:buClr>
                <a:srgbClr val="E36C09"/>
              </a:buClr>
              <a:buSzPts val="2400"/>
              <a:buFont typeface="Calibri"/>
              <a:buAutoNum type="arabicPeriod"/>
            </a:pPr>
            <a:r>
              <a:rPr b="0" i="0" lang="en-US" sz="2600" u="none" cap="none" strike="noStrike">
                <a:solidFill>
                  <a:srgbClr val="E36C09"/>
                </a:solidFill>
                <a:latin typeface="Calibri"/>
                <a:ea typeface="Calibri"/>
                <a:cs typeface="Calibri"/>
                <a:sym typeface="Calibri"/>
              </a:rPr>
              <a:t>Program Status Register Instructions.</a:t>
            </a:r>
            <a:endParaRPr b="0" i="0" sz="1500" u="none" cap="none" strike="noStrike">
              <a:solidFill>
                <a:srgbClr val="E36C09"/>
              </a:solidFill>
              <a:latin typeface="Arial"/>
              <a:ea typeface="Arial"/>
              <a:cs typeface="Arial"/>
              <a:sym typeface="Arial"/>
            </a:endParaRPr>
          </a:p>
          <a:p>
            <a:pPr indent="0" lvl="0" marL="0" marR="0" rtl="0" algn="l">
              <a:lnSpc>
                <a:spcPct val="100000"/>
              </a:lnSpc>
              <a:spcBef>
                <a:spcPts val="0"/>
              </a:spcBef>
              <a:spcAft>
                <a:spcPts val="0"/>
              </a:spcAft>
              <a:buNone/>
            </a:pPr>
            <a:r>
              <a:rPr b="0" i="0" lang="en-US" sz="2600" u="none" cap="none" strike="noStrike">
                <a:solidFill>
                  <a:schemeClr val="dk1"/>
                </a:solidFill>
                <a:latin typeface="Calibri"/>
                <a:ea typeface="Calibri"/>
                <a:cs typeface="Calibri"/>
                <a:sym typeface="Calibri"/>
              </a:rPr>
              <a:t>       Ex:    MSR , MRS, etc.,</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cxnSp>
        <p:nvCxnSpPr>
          <p:cNvPr id="284" name="Google Shape;284;p3"/>
          <p:cNvCxnSpPr/>
          <p:nvPr/>
        </p:nvCxnSpPr>
        <p:spPr>
          <a:xfrm>
            <a:off x="3" y="687383"/>
            <a:ext cx="12600594" cy="0"/>
          </a:xfrm>
          <a:prstGeom prst="straightConnector1">
            <a:avLst/>
          </a:prstGeom>
          <a:noFill/>
          <a:ln cap="flat" cmpd="sng" w="9525">
            <a:solidFill>
              <a:srgbClr val="0000FF"/>
            </a:solidFill>
            <a:prstDash val="solid"/>
            <a:round/>
            <a:headEnd len="sm" w="sm" type="none"/>
            <a:tailEnd len="sm" w="sm" type="none"/>
          </a:ln>
        </p:spPr>
      </p:cxnSp>
      <p:sp>
        <p:nvSpPr>
          <p:cNvPr id="285" name="Google Shape;285;p3"/>
          <p:cNvSpPr txBox="1"/>
          <p:nvPr/>
        </p:nvSpPr>
        <p:spPr>
          <a:xfrm>
            <a:off x="525067" y="190544"/>
            <a:ext cx="7677947" cy="381088"/>
          </a:xfrm>
          <a:prstGeom prst="rect">
            <a:avLst/>
          </a:prstGeom>
          <a:noFill/>
          <a:ln>
            <a:noFill/>
          </a:ln>
        </p:spPr>
        <p:txBody>
          <a:bodyPr anchorCtr="0" anchor="ctr" bIns="50425" lIns="100875" spcFirstLastPara="1" rIns="100875" wrap="square" tIns="50425">
            <a:normAutofit fontScale="25000" lnSpcReduction="20000"/>
          </a:bodyPr>
          <a:lstStyle/>
          <a:p>
            <a:pPr indent="0" lvl="0" marL="0" marR="0" rtl="0" algn="l">
              <a:lnSpc>
                <a:spcPct val="100000"/>
              </a:lnSpc>
              <a:spcBef>
                <a:spcPts val="0"/>
              </a:spcBef>
              <a:spcAft>
                <a:spcPts val="0"/>
              </a:spcAft>
              <a:buNone/>
            </a:pPr>
            <a:br>
              <a:rPr b="1" i="0" lang="en-US" sz="3500" u="none" cap="none" strike="noStrike">
                <a:solidFill>
                  <a:srgbClr val="E36C09"/>
                </a:solidFill>
                <a:latin typeface="Calibri"/>
                <a:ea typeface="Calibri"/>
                <a:cs typeface="Calibri"/>
                <a:sym typeface="Calibri"/>
              </a:rPr>
            </a:br>
            <a:endParaRPr b="1" i="0" sz="3500" u="none" cap="none" strike="noStrike">
              <a:solidFill>
                <a:srgbClr val="E36C09"/>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4600" u="none" cap="none" strike="noStrike">
              <a:solidFill>
                <a:srgbClr val="E36C09"/>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4600" u="none" cap="none" strike="noStrike">
                <a:solidFill>
                  <a:srgbClr val="E36C09"/>
                </a:solidFill>
                <a:latin typeface="Calibri"/>
                <a:ea typeface="Calibri"/>
                <a:cs typeface="Calibri"/>
                <a:sym typeface="Calibri"/>
              </a:rPr>
              <a:t>ARM Instruction Set</a:t>
            </a:r>
            <a:br>
              <a:rPr b="1" i="0" lang="en-US" sz="10600" u="none" cap="none" strike="noStrike">
                <a:solidFill>
                  <a:srgbClr val="E36C09"/>
                </a:solidFill>
                <a:latin typeface="Calibri"/>
                <a:ea typeface="Calibri"/>
                <a:cs typeface="Calibri"/>
                <a:sym typeface="Calibri"/>
              </a:rPr>
            </a:br>
            <a:r>
              <a:rPr b="1" i="0" lang="en-US" sz="10600" u="none" cap="none" strike="noStrike">
                <a:solidFill>
                  <a:srgbClr val="E36C09"/>
                </a:solidFill>
                <a:latin typeface="Calibri"/>
                <a:ea typeface="Calibri"/>
                <a:cs typeface="Calibri"/>
                <a:sym typeface="Calibri"/>
              </a:rPr>
              <a:t>   </a:t>
            </a:r>
            <a:endParaRPr b="0" i="0" sz="10600" u="none" cap="none" strike="noStrike">
              <a:solidFill>
                <a:srgbClr val="E36C09"/>
              </a:solidFill>
              <a:latin typeface="Calibri"/>
              <a:ea typeface="Calibri"/>
              <a:cs typeface="Calibri"/>
              <a:sym typeface="Calibri"/>
            </a:endParaRPr>
          </a:p>
        </p:txBody>
      </p:sp>
      <p:sp>
        <p:nvSpPr>
          <p:cNvPr id="286" name="Google Shape;286;p3"/>
          <p:cNvSpPr txBox="1"/>
          <p:nvPr/>
        </p:nvSpPr>
        <p:spPr>
          <a:xfrm>
            <a:off x="487384" y="691865"/>
            <a:ext cx="11625862" cy="5426390"/>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t/>
            </a:r>
            <a:endParaRPr b="0" i="0" sz="1200" u="none" cap="none" strike="noStrike">
              <a:solidFill>
                <a:srgbClr val="000099"/>
              </a:solidFill>
              <a:latin typeface="Calibri"/>
              <a:ea typeface="Calibri"/>
              <a:cs typeface="Calibri"/>
              <a:sym typeface="Calibri"/>
            </a:endParaRPr>
          </a:p>
          <a:p>
            <a:pPr indent="-378424" lvl="0" marL="378424" marR="0" rtl="0" algn="l">
              <a:lnSpc>
                <a:spcPct val="100000"/>
              </a:lnSpc>
              <a:spcBef>
                <a:spcPts val="0"/>
              </a:spcBef>
              <a:spcAft>
                <a:spcPts val="0"/>
              </a:spcAft>
              <a:buClr>
                <a:srgbClr val="000099"/>
              </a:buClr>
              <a:buSzPts val="2400"/>
              <a:buFont typeface="Calibri"/>
              <a:buAutoNum type="arabicPeriod"/>
            </a:pPr>
            <a:r>
              <a:rPr b="1" i="0" lang="en-US" sz="2600" u="none" cap="none" strike="noStrike">
                <a:solidFill>
                  <a:srgbClr val="000099"/>
                </a:solidFill>
                <a:latin typeface="Calibri"/>
                <a:ea typeface="Calibri"/>
                <a:cs typeface="Calibri"/>
                <a:sym typeface="Calibri"/>
              </a:rPr>
              <a:t>Data Processing Instructions</a:t>
            </a:r>
            <a:r>
              <a:rPr b="0" i="0" lang="en-US" sz="2600" u="none" cap="none" strike="noStrike">
                <a:solidFill>
                  <a:srgbClr val="000099"/>
                </a:solidFill>
                <a:latin typeface="Calibri"/>
                <a:ea typeface="Calibri"/>
                <a:cs typeface="Calibri"/>
                <a:sym typeface="Calibri"/>
              </a:rPr>
              <a:t>. </a:t>
            </a:r>
            <a:endParaRPr b="0" i="0" sz="1500" u="none" cap="none" strike="noStrike">
              <a:solidFill>
                <a:srgbClr val="000099"/>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FF"/>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FF"/>
                </a:solidFill>
                <a:latin typeface="Calibri"/>
                <a:ea typeface="Calibri"/>
                <a:cs typeface="Calibri"/>
                <a:sym typeface="Calibri"/>
              </a:rPr>
              <a:t>       </a:t>
            </a:r>
            <a:r>
              <a:rPr b="0" i="0" lang="en-US" sz="1800" u="sng" cap="none" strike="noStrike">
                <a:solidFill>
                  <a:srgbClr val="0000FF"/>
                </a:solidFill>
                <a:latin typeface="Calibri"/>
                <a:ea typeface="Calibri"/>
                <a:cs typeface="Calibri"/>
                <a:sym typeface="Calibri"/>
              </a:rPr>
              <a:t>MOVE instruction</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1"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500" u="none" cap="none" strike="noStrike">
                <a:solidFill>
                  <a:schemeClr val="dk1"/>
                </a:solidFill>
                <a:latin typeface="Calibri"/>
                <a:ea typeface="Calibri"/>
                <a:cs typeface="Calibri"/>
                <a:sym typeface="Calibri"/>
              </a:rPr>
              <a:t>Syntax:                 </a:t>
            </a:r>
            <a:r>
              <a:rPr b="1" i="0" lang="en-US" sz="1800" u="none" cap="none" strike="noStrike">
                <a:solidFill>
                  <a:schemeClr val="dk1"/>
                </a:solidFill>
                <a:latin typeface="Calibri"/>
                <a:ea typeface="Calibri"/>
                <a:cs typeface="Calibri"/>
                <a:sym typeface="Calibri"/>
              </a:rPr>
              <a:t>        &lt;mnemonic&gt;&lt;cond&gt;&lt;s&gt;   &lt;dest Rd&gt;, &lt;src op1 Rn&gt;</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600" u="none" cap="none" strike="noStrike">
                <a:solidFill>
                  <a:schemeClr val="dk1"/>
                </a:solidFill>
                <a:latin typeface="Calibri"/>
                <a:ea typeface="Calibri"/>
                <a:cs typeface="Calibri"/>
                <a:sym typeface="Calibri"/>
              </a:rPr>
              <a:t>                   </a:t>
            </a:r>
            <a:r>
              <a:rPr b="0" i="0" lang="en-US" sz="2200" u="none" cap="none" strike="noStrike">
                <a:solidFill>
                  <a:schemeClr val="dk1"/>
                </a:solidFill>
                <a:latin typeface="Calibri"/>
                <a:ea typeface="Calibri"/>
                <a:cs typeface="Calibri"/>
                <a:sym typeface="Calibri"/>
              </a:rPr>
              <a:t>Ex1:   </a:t>
            </a:r>
            <a:r>
              <a:rPr b="1" i="0" lang="en-US" sz="2600" u="none" cap="none" strike="noStrike">
                <a:solidFill>
                  <a:schemeClr val="dk1"/>
                </a:solidFill>
                <a:latin typeface="Calibri"/>
                <a:ea typeface="Calibri"/>
                <a:cs typeface="Calibri"/>
                <a:sym typeface="Calibri"/>
              </a:rPr>
              <a:t>MOV</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R0 </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R1</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600" u="none" cap="none" strike="noStrike">
                <a:solidFill>
                  <a:schemeClr val="dk1"/>
                </a:solidFill>
                <a:latin typeface="Calibri"/>
                <a:ea typeface="Calibri"/>
                <a:cs typeface="Calibri"/>
                <a:sym typeface="Calibri"/>
              </a:rPr>
              <a:t>                                                         R0    🡨         R1</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1" lang="en-US" sz="1500" u="none" cap="none" strike="noStrike">
                <a:solidFill>
                  <a:schemeClr val="dk1"/>
                </a:solidFill>
                <a:latin typeface="Calibri"/>
                <a:ea typeface="Calibri"/>
                <a:cs typeface="Calibri"/>
                <a:sym typeface="Calibri"/>
              </a:rPr>
              <a:t>Moves</a:t>
            </a:r>
            <a:r>
              <a:rPr b="0" i="1" lang="en-US" sz="1500" u="none" cap="none" strike="noStrike">
                <a:solidFill>
                  <a:schemeClr val="dk1"/>
                </a:solidFill>
                <a:latin typeface="Calibri"/>
                <a:ea typeface="Calibri"/>
                <a:cs typeface="Calibri"/>
                <a:sym typeface="Calibri"/>
              </a:rPr>
              <a:t>  the </a:t>
            </a:r>
            <a:r>
              <a:rPr b="1" i="1" lang="en-US" sz="1500" u="none" cap="none" strike="noStrike">
                <a:solidFill>
                  <a:schemeClr val="dk1"/>
                </a:solidFill>
                <a:latin typeface="Calibri"/>
                <a:ea typeface="Calibri"/>
                <a:cs typeface="Calibri"/>
                <a:sym typeface="Calibri"/>
              </a:rPr>
              <a:t>contents</a:t>
            </a:r>
            <a:r>
              <a:rPr b="0" i="1" lang="en-US" sz="1500" u="none" cap="none" strike="noStrike">
                <a:solidFill>
                  <a:schemeClr val="dk1"/>
                </a:solidFill>
                <a:latin typeface="Calibri"/>
                <a:ea typeface="Calibri"/>
                <a:cs typeface="Calibri"/>
                <a:sym typeface="Calibri"/>
              </a:rPr>
              <a:t> of the source operand registers </a:t>
            </a:r>
            <a:r>
              <a:rPr b="1" i="1" lang="en-US" sz="1500" u="none" cap="none" strike="noStrike">
                <a:solidFill>
                  <a:schemeClr val="dk1"/>
                </a:solidFill>
                <a:latin typeface="Calibri"/>
                <a:ea typeface="Calibri"/>
                <a:cs typeface="Calibri"/>
                <a:sym typeface="Calibri"/>
              </a:rPr>
              <a:t>R1</a:t>
            </a:r>
            <a:r>
              <a:rPr b="0" i="1" lang="en-US" sz="1500" u="none" cap="none" strike="noStrike">
                <a:solidFill>
                  <a:schemeClr val="dk1"/>
                </a:solidFill>
                <a:latin typeface="Calibri"/>
                <a:ea typeface="Calibri"/>
                <a:cs typeface="Calibri"/>
                <a:sym typeface="Calibri"/>
              </a:rPr>
              <a:t> and </a:t>
            </a:r>
            <a:r>
              <a:rPr b="1" i="1" lang="en-US" sz="1500" u="none" cap="none" strike="noStrike">
                <a:solidFill>
                  <a:schemeClr val="dk1"/>
                </a:solidFill>
                <a:latin typeface="Calibri"/>
                <a:ea typeface="Calibri"/>
                <a:cs typeface="Calibri"/>
                <a:sym typeface="Calibri"/>
              </a:rPr>
              <a:t>copies</a:t>
            </a:r>
            <a:r>
              <a:rPr b="0" i="1" lang="en-US" sz="1500" u="none" cap="none" strike="noStrike">
                <a:solidFill>
                  <a:schemeClr val="dk1"/>
                </a:solidFill>
                <a:latin typeface="Calibri"/>
                <a:ea typeface="Calibri"/>
                <a:cs typeface="Calibri"/>
                <a:sym typeface="Calibri"/>
              </a:rPr>
              <a:t> to the destination register </a:t>
            </a:r>
            <a:r>
              <a:rPr b="1" i="1" lang="en-US" sz="1500" u="none" cap="none" strike="noStrike">
                <a:solidFill>
                  <a:schemeClr val="dk1"/>
                </a:solidFill>
                <a:latin typeface="Calibri"/>
                <a:ea typeface="Calibri"/>
                <a:cs typeface="Calibri"/>
                <a:sym typeface="Calibri"/>
              </a:rPr>
              <a:t>R0</a:t>
            </a:r>
            <a:r>
              <a:rPr b="0" i="0" lang="en-US" sz="1500" u="none" cap="none" strike="noStrike">
                <a:solidFill>
                  <a:schemeClr val="dk1"/>
                </a:solidFill>
                <a:latin typeface="Calibri"/>
                <a:ea typeface="Calibri"/>
                <a:cs typeface="Calibri"/>
                <a:sym typeface="Calibri"/>
              </a:rPr>
              <a: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500" u="none" cap="none" strike="noStrike">
                <a:solidFill>
                  <a:schemeClr val="dk1"/>
                </a:solidFill>
                <a:latin typeface="Calibri"/>
                <a:ea typeface="Calibri"/>
                <a:cs typeface="Calibri"/>
                <a:sym typeface="Calibri"/>
              </a:rPr>
              <a:t>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500" u="none" cap="none" strike="noStrike">
                <a:solidFill>
                  <a:schemeClr val="dk1"/>
                </a:solidFill>
                <a:latin typeface="Calibri"/>
                <a:ea typeface="Calibri"/>
                <a:cs typeface="Calibri"/>
                <a:sym typeface="Calibri"/>
              </a:rPr>
              <a:t>	         </a:t>
            </a:r>
            <a:r>
              <a:rPr b="0" i="0" lang="en-US" sz="2200" u="none" cap="none" strike="noStrike">
                <a:solidFill>
                  <a:schemeClr val="dk1"/>
                </a:solidFill>
                <a:latin typeface="Calibri"/>
                <a:ea typeface="Calibri"/>
                <a:cs typeface="Calibri"/>
                <a:sym typeface="Calibri"/>
              </a:rPr>
              <a:t>Ex2:   </a:t>
            </a:r>
            <a:r>
              <a:rPr b="1" i="0" lang="en-US" sz="2600" u="none" cap="none" strike="noStrike">
                <a:solidFill>
                  <a:schemeClr val="dk1"/>
                </a:solidFill>
                <a:latin typeface="Calibri"/>
                <a:ea typeface="Calibri"/>
                <a:cs typeface="Calibri"/>
                <a:sym typeface="Calibri"/>
              </a:rPr>
              <a:t>MVN                    R0,                R1</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600" u="none" cap="none" strike="noStrike">
                <a:solidFill>
                  <a:schemeClr val="dk1"/>
                </a:solidFill>
                <a:latin typeface="Calibri"/>
                <a:ea typeface="Calibri"/>
                <a:cs typeface="Calibri"/>
                <a:sym typeface="Calibri"/>
              </a:rPr>
              <a:t>                                                         R0    🡨       negate( R1)</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1" lang="en-US" sz="1500" u="none" cap="none" strike="noStrike">
                <a:solidFill>
                  <a:schemeClr val="dk1"/>
                </a:solidFill>
                <a:latin typeface="Calibri"/>
                <a:ea typeface="Calibri"/>
                <a:cs typeface="Calibri"/>
                <a:sym typeface="Calibri"/>
              </a:rPr>
              <a:t>Moves</a:t>
            </a:r>
            <a:r>
              <a:rPr b="0" i="1" lang="en-US" sz="1500" u="none" cap="none" strike="noStrike">
                <a:solidFill>
                  <a:schemeClr val="dk1"/>
                </a:solidFill>
                <a:latin typeface="Calibri"/>
                <a:ea typeface="Calibri"/>
                <a:cs typeface="Calibri"/>
                <a:sym typeface="Calibri"/>
              </a:rPr>
              <a:t>  the </a:t>
            </a:r>
            <a:r>
              <a:rPr b="1" i="1" lang="en-US" sz="1500" u="none" cap="none" strike="noStrike">
                <a:solidFill>
                  <a:schemeClr val="dk1"/>
                </a:solidFill>
                <a:latin typeface="Calibri"/>
                <a:ea typeface="Calibri"/>
                <a:cs typeface="Calibri"/>
                <a:sym typeface="Calibri"/>
              </a:rPr>
              <a:t>complemented value</a:t>
            </a:r>
            <a:r>
              <a:rPr b="0" i="1" lang="en-US" sz="1500" u="none" cap="none" strike="noStrike">
                <a:solidFill>
                  <a:schemeClr val="dk1"/>
                </a:solidFill>
                <a:latin typeface="Calibri"/>
                <a:ea typeface="Calibri"/>
                <a:cs typeface="Calibri"/>
                <a:sym typeface="Calibri"/>
              </a:rPr>
              <a:t>  of the source operand register </a:t>
            </a:r>
            <a:r>
              <a:rPr b="1" i="1" lang="en-US" sz="1500" u="none" cap="none" strike="noStrike">
                <a:solidFill>
                  <a:schemeClr val="dk1"/>
                </a:solidFill>
                <a:latin typeface="Calibri"/>
                <a:ea typeface="Calibri"/>
                <a:cs typeface="Calibri"/>
                <a:sym typeface="Calibri"/>
              </a:rPr>
              <a:t>R1</a:t>
            </a:r>
            <a:r>
              <a:rPr b="0" i="1" lang="en-US" sz="1500" u="none" cap="none" strike="noStrike">
                <a:solidFill>
                  <a:schemeClr val="dk1"/>
                </a:solidFill>
                <a:latin typeface="Calibri"/>
                <a:ea typeface="Calibri"/>
                <a:cs typeface="Calibri"/>
                <a:sym typeface="Calibri"/>
              </a:rPr>
              <a:t> and </a:t>
            </a:r>
            <a:r>
              <a:rPr b="1" i="1" lang="en-US" sz="1500" u="none" cap="none" strike="noStrike">
                <a:solidFill>
                  <a:schemeClr val="dk1"/>
                </a:solidFill>
                <a:latin typeface="Calibri"/>
                <a:ea typeface="Calibri"/>
                <a:cs typeface="Calibri"/>
                <a:sym typeface="Calibri"/>
              </a:rPr>
              <a:t>stores</a:t>
            </a:r>
            <a:r>
              <a:rPr b="0" i="1" lang="en-US" sz="1500" u="none" cap="none" strike="noStrike">
                <a:solidFill>
                  <a:schemeClr val="dk1"/>
                </a:solidFill>
                <a:latin typeface="Calibri"/>
                <a:ea typeface="Calibri"/>
                <a:cs typeface="Calibri"/>
                <a:sym typeface="Calibri"/>
              </a:rPr>
              <a:t> to the destination register </a:t>
            </a:r>
            <a:r>
              <a:rPr b="1" i="1" lang="en-US" sz="1500" u="none" cap="none" strike="noStrike">
                <a:solidFill>
                  <a:schemeClr val="dk1"/>
                </a:solidFill>
                <a:latin typeface="Calibri"/>
                <a:ea typeface="Calibri"/>
                <a:cs typeface="Calibri"/>
                <a:sym typeface="Calibri"/>
              </a:rPr>
              <a:t>R0</a:t>
            </a:r>
            <a:r>
              <a:rPr b="0" i="0" lang="en-US" sz="1500" u="none" cap="none" strike="noStrike">
                <a:solidFill>
                  <a:schemeClr val="dk1"/>
                </a:solidFill>
                <a:latin typeface="Calibri"/>
                <a:ea typeface="Calibri"/>
                <a:cs typeface="Calibri"/>
                <a:sym typeface="Calibri"/>
              </a:rPr>
              <a: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cxnSp>
        <p:nvCxnSpPr>
          <p:cNvPr id="291" name="Google Shape;291;p4"/>
          <p:cNvCxnSpPr/>
          <p:nvPr/>
        </p:nvCxnSpPr>
        <p:spPr>
          <a:xfrm>
            <a:off x="3" y="687383"/>
            <a:ext cx="12600594" cy="0"/>
          </a:xfrm>
          <a:prstGeom prst="straightConnector1">
            <a:avLst/>
          </a:prstGeom>
          <a:noFill/>
          <a:ln cap="flat" cmpd="sng" w="9525">
            <a:solidFill>
              <a:srgbClr val="0000FF"/>
            </a:solidFill>
            <a:prstDash val="solid"/>
            <a:round/>
            <a:headEnd len="sm" w="sm" type="none"/>
            <a:tailEnd len="sm" w="sm" type="none"/>
          </a:ln>
        </p:spPr>
      </p:cxnSp>
      <p:sp>
        <p:nvSpPr>
          <p:cNvPr id="292" name="Google Shape;292;p4"/>
          <p:cNvSpPr txBox="1"/>
          <p:nvPr/>
        </p:nvSpPr>
        <p:spPr>
          <a:xfrm>
            <a:off x="525069" y="190544"/>
            <a:ext cx="7974795" cy="381088"/>
          </a:xfrm>
          <a:prstGeom prst="rect">
            <a:avLst/>
          </a:prstGeom>
          <a:noFill/>
          <a:ln>
            <a:noFill/>
          </a:ln>
        </p:spPr>
        <p:txBody>
          <a:bodyPr anchorCtr="0" anchor="ctr" bIns="50425" lIns="100875" spcFirstLastPara="1" rIns="100875" wrap="square" tIns="50425">
            <a:normAutofit fontScale="25000" lnSpcReduction="20000"/>
          </a:bodyPr>
          <a:lstStyle/>
          <a:p>
            <a:pPr indent="0" lvl="0" marL="0" marR="0" rtl="0" algn="l">
              <a:lnSpc>
                <a:spcPct val="100000"/>
              </a:lnSpc>
              <a:spcBef>
                <a:spcPts val="0"/>
              </a:spcBef>
              <a:spcAft>
                <a:spcPts val="0"/>
              </a:spcAft>
              <a:buNone/>
            </a:pPr>
            <a:br>
              <a:rPr b="1" i="0" lang="en-US" sz="3500" u="none" cap="none" strike="noStrike">
                <a:solidFill>
                  <a:srgbClr val="C00000"/>
                </a:solidFill>
                <a:latin typeface="Calibri"/>
                <a:ea typeface="Calibri"/>
                <a:cs typeface="Calibri"/>
                <a:sym typeface="Calibri"/>
              </a:rPr>
            </a:br>
            <a:endParaRPr b="1" i="0" sz="35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3500" u="none" cap="none" strike="noStrike">
              <a:solidFill>
                <a:srgbClr val="C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4100" u="none" cap="none" strike="noStrike">
                <a:solidFill>
                  <a:srgbClr val="E36C09"/>
                </a:solidFill>
                <a:latin typeface="Calibri"/>
                <a:ea typeface="Calibri"/>
                <a:cs typeface="Calibri"/>
                <a:sym typeface="Calibri"/>
              </a:rPr>
              <a:t>A</a:t>
            </a:r>
            <a:r>
              <a:rPr b="1" i="0" lang="en-US" sz="14600" u="none" cap="none" strike="noStrike">
                <a:solidFill>
                  <a:srgbClr val="E36C09"/>
                </a:solidFill>
                <a:latin typeface="Calibri"/>
                <a:ea typeface="Calibri"/>
                <a:cs typeface="Calibri"/>
                <a:sym typeface="Calibri"/>
              </a:rPr>
              <a:t>RM Instruction Set</a:t>
            </a:r>
            <a:br>
              <a:rPr b="1" i="0" lang="en-US" sz="10600" u="none" cap="none" strike="noStrike">
                <a:solidFill>
                  <a:srgbClr val="C00000"/>
                </a:solidFill>
                <a:latin typeface="Calibri"/>
                <a:ea typeface="Calibri"/>
                <a:cs typeface="Calibri"/>
                <a:sym typeface="Calibri"/>
              </a:rPr>
            </a:br>
            <a:r>
              <a:rPr b="1" i="0" lang="en-US" sz="10600" u="none" cap="none" strike="noStrike">
                <a:solidFill>
                  <a:srgbClr val="C00000"/>
                </a:solidFill>
                <a:latin typeface="Calibri"/>
                <a:ea typeface="Calibri"/>
                <a:cs typeface="Calibri"/>
                <a:sym typeface="Calibri"/>
              </a:rPr>
              <a:t>   </a:t>
            </a:r>
            <a:endParaRPr b="0" i="0" sz="10600" u="none" cap="none" strike="noStrike">
              <a:solidFill>
                <a:srgbClr val="0000FF"/>
              </a:solidFill>
              <a:latin typeface="Calibri"/>
              <a:ea typeface="Calibri"/>
              <a:cs typeface="Calibri"/>
              <a:sym typeface="Calibri"/>
            </a:endParaRPr>
          </a:p>
        </p:txBody>
      </p:sp>
      <p:sp>
        <p:nvSpPr>
          <p:cNvPr id="293" name="Google Shape;293;p4"/>
          <p:cNvSpPr txBox="1"/>
          <p:nvPr/>
        </p:nvSpPr>
        <p:spPr>
          <a:xfrm>
            <a:off x="473052" y="691865"/>
            <a:ext cx="11625862" cy="6134276"/>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0" i="0" lang="en-US" sz="1800" u="sng" cap="none" strike="noStrike">
                <a:solidFill>
                  <a:srgbClr val="000099"/>
                </a:solidFill>
                <a:latin typeface="Calibri"/>
                <a:ea typeface="Calibri"/>
                <a:cs typeface="Calibri"/>
                <a:sym typeface="Calibri"/>
              </a:rPr>
              <a:t>Arithmetic Instruction:</a:t>
            </a:r>
            <a:endParaRPr b="0" i="0" sz="1500" u="none" cap="none" strike="noStrike">
              <a:solidFill>
                <a:srgbClr val="000099"/>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chemeClr val="dk1"/>
                </a:solidFill>
                <a:latin typeface="Calibri"/>
                <a:ea typeface="Calibri"/>
                <a:cs typeface="Calibri"/>
                <a:sym typeface="Calibri"/>
              </a:rPr>
              <a:t>Syntax:       </a:t>
            </a:r>
            <a:r>
              <a:rPr b="1" i="0" lang="en-US" sz="1800" u="none" cap="none" strike="noStrike">
                <a:solidFill>
                  <a:schemeClr val="dk1"/>
                </a:solidFill>
                <a:latin typeface="Calibri"/>
                <a:ea typeface="Calibri"/>
                <a:cs typeface="Calibri"/>
                <a:sym typeface="Calibri"/>
              </a:rPr>
              <a:t>&lt;mnemonic&gt;&lt;cond&gt;&lt;s&gt;   &lt;dest Rd&gt;, &lt;src op1 Rn &gt;, &lt;src op2 Rm&gt;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600" u="none" cap="none" strike="noStrike">
                <a:solidFill>
                  <a:schemeClr val="dk1"/>
                </a:solidFill>
                <a:latin typeface="Calibri"/>
                <a:ea typeface="Calibri"/>
                <a:cs typeface="Calibri"/>
                <a:sym typeface="Calibri"/>
              </a:rPr>
              <a:t>   	     </a:t>
            </a:r>
            <a:r>
              <a:rPr b="0" i="0" lang="en-US" sz="2200" u="none" cap="none" strike="noStrike">
                <a:solidFill>
                  <a:schemeClr val="dk1"/>
                </a:solidFill>
                <a:latin typeface="Calibri"/>
                <a:ea typeface="Calibri"/>
                <a:cs typeface="Calibri"/>
                <a:sym typeface="Calibri"/>
              </a:rPr>
              <a:t>Ex3:</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ADD</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R3</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R1</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R2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600" u="none" cap="none" strike="noStrike">
                <a:solidFill>
                  <a:schemeClr val="dk1"/>
                </a:solidFill>
                <a:latin typeface="Calibri"/>
                <a:ea typeface="Calibri"/>
                <a:cs typeface="Calibri"/>
                <a:sym typeface="Calibri"/>
              </a:rPr>
              <a:t>			        R3    🡨   R1     +     R2</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1" lang="en-US" sz="1500" u="none" cap="none" strike="noStrike">
                <a:solidFill>
                  <a:schemeClr val="dk1"/>
                </a:solidFill>
                <a:latin typeface="Calibri"/>
                <a:ea typeface="Calibri"/>
                <a:cs typeface="Calibri"/>
                <a:sym typeface="Calibri"/>
              </a:rPr>
              <a:t>Adds the contents of the source operand registers R1 &amp; R2 and stores the result in the destination register R3.</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1"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sng" cap="none" strike="noStrike">
                <a:solidFill>
                  <a:srgbClr val="000099"/>
                </a:solidFill>
                <a:latin typeface="Calibri"/>
                <a:ea typeface="Calibri"/>
                <a:cs typeface="Calibri"/>
                <a:sym typeface="Calibri"/>
              </a:rPr>
              <a:t>Compare Instruction:</a:t>
            </a:r>
            <a:endParaRPr b="0" i="0" sz="1500" u="none" cap="none" strike="noStrike">
              <a:solidFill>
                <a:srgbClr val="000099"/>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chemeClr val="dk1"/>
                </a:solidFill>
                <a:latin typeface="Calibri"/>
                <a:ea typeface="Calibri"/>
                <a:cs typeface="Calibri"/>
                <a:sym typeface="Calibri"/>
              </a:rPr>
              <a:t>Syntax: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5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&lt;mnemonic&gt;&lt;cond&gt;&lt;s&gt;   &lt;dest Rd&gt;, &lt;src op1 Rn &gt;,</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600" u="none" cap="none" strike="noStrike">
                <a:solidFill>
                  <a:schemeClr val="dk1"/>
                </a:solidFill>
                <a:latin typeface="Calibri"/>
                <a:ea typeface="Calibri"/>
                <a:cs typeface="Calibri"/>
                <a:sym typeface="Calibri"/>
              </a:rPr>
              <a:t>	     </a:t>
            </a:r>
            <a:r>
              <a:rPr b="0" i="0" lang="en-US" sz="2200" u="none" cap="none" strike="noStrike">
                <a:solidFill>
                  <a:schemeClr val="dk1"/>
                </a:solidFill>
                <a:latin typeface="Calibri"/>
                <a:ea typeface="Calibri"/>
                <a:cs typeface="Calibri"/>
                <a:sym typeface="Calibri"/>
              </a:rPr>
              <a:t>Ex4:   </a:t>
            </a:r>
            <a:r>
              <a:rPr b="1" i="0" lang="en-US" sz="2600" u="none" cap="none" strike="noStrike">
                <a:solidFill>
                  <a:schemeClr val="dk1"/>
                </a:solidFill>
                <a:latin typeface="Calibri"/>
                <a:ea typeface="Calibri"/>
                <a:cs typeface="Calibri"/>
                <a:sym typeface="Calibri"/>
              </a:rPr>
              <a:t>CMP</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R3</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R1</a:t>
            </a:r>
            <a:r>
              <a:rPr b="0" i="0" lang="en-US" sz="2600" u="none" cap="none" strike="noStrike">
                <a:solidFill>
                  <a:schemeClr val="dk1"/>
                </a:solidFill>
                <a:latin typeface="Calibri"/>
                <a:ea typeface="Calibri"/>
                <a:cs typeface="Calibri"/>
                <a:sym typeface="Calibri"/>
              </a:rPr>
              <a:t>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1" lang="en-US" sz="1500" u="none" cap="none" strike="noStrike">
                <a:solidFill>
                  <a:schemeClr val="dk1"/>
                </a:solidFill>
                <a:latin typeface="Calibri"/>
                <a:ea typeface="Calibri"/>
                <a:cs typeface="Calibri"/>
                <a:sym typeface="Calibri"/>
              </a:rPr>
              <a:t>Neither source nor destination fields are affected.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1"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1"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200" u="none" cap="none" strike="noStrike">
                <a:solidFill>
                  <a:schemeClr val="dk1"/>
                </a:solidFill>
                <a:latin typeface="Calibri"/>
                <a:ea typeface="Calibri"/>
                <a:cs typeface="Calibri"/>
                <a:sym typeface="Calibri"/>
              </a:rPr>
              <a:t> 	    Ex4:    </a:t>
            </a:r>
            <a:r>
              <a:rPr b="1" i="0" lang="en-US" sz="2200" u="none" cap="none" strike="noStrike">
                <a:solidFill>
                  <a:schemeClr val="dk1"/>
                </a:solidFill>
                <a:latin typeface="Calibri"/>
                <a:ea typeface="Calibri"/>
                <a:cs typeface="Calibri"/>
                <a:sym typeface="Calibri"/>
              </a:rPr>
              <a:t>CMN</a:t>
            </a:r>
            <a:r>
              <a:rPr b="0" i="0" lang="en-US" sz="2200" u="none" cap="none" strike="noStrike">
                <a:solidFill>
                  <a:schemeClr val="dk1"/>
                </a:solidFill>
                <a:latin typeface="Calibri"/>
                <a:ea typeface="Calibri"/>
                <a:cs typeface="Calibri"/>
                <a:sym typeface="Calibri"/>
              </a:rPr>
              <a:t>                             </a:t>
            </a:r>
            <a:r>
              <a:rPr b="1" i="0" lang="en-US" sz="2200" u="none" cap="none" strike="noStrike">
                <a:solidFill>
                  <a:schemeClr val="dk1"/>
                </a:solidFill>
                <a:latin typeface="Calibri"/>
                <a:ea typeface="Calibri"/>
                <a:cs typeface="Calibri"/>
                <a:sym typeface="Calibri"/>
              </a:rPr>
              <a:t>R3</a:t>
            </a:r>
            <a:r>
              <a:rPr b="0" i="0" lang="en-US" sz="2200" u="none" cap="none" strike="noStrike">
                <a:solidFill>
                  <a:schemeClr val="dk1"/>
                </a:solidFill>
                <a:latin typeface="Calibri"/>
                <a:ea typeface="Calibri"/>
                <a:cs typeface="Calibri"/>
                <a:sym typeface="Calibri"/>
              </a:rPr>
              <a:t>,               </a:t>
            </a:r>
            <a:r>
              <a:rPr b="1" i="0" lang="en-US" sz="2200" u="none" cap="none" strike="noStrike">
                <a:solidFill>
                  <a:schemeClr val="dk1"/>
                </a:solidFill>
                <a:latin typeface="Calibri"/>
                <a:ea typeface="Calibri"/>
                <a:cs typeface="Calibri"/>
                <a:sym typeface="Calibri"/>
              </a:rPr>
              <a:t>R1</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500" u="none" cap="none" strike="noStrike">
                <a:solidFill>
                  <a:schemeClr val="dk1"/>
                </a:solidFill>
                <a:latin typeface="Calibri"/>
                <a:ea typeface="Calibri"/>
                <a:cs typeface="Calibri"/>
                <a:sym typeface="Calibri"/>
              </a:rPr>
              <a:t>Performs the </a:t>
            </a:r>
            <a:r>
              <a:rPr b="1" i="0" lang="en-US" sz="1500" u="none" cap="none" strike="noStrike">
                <a:solidFill>
                  <a:schemeClr val="dk1"/>
                </a:solidFill>
                <a:latin typeface="Calibri"/>
                <a:ea typeface="Calibri"/>
                <a:cs typeface="Calibri"/>
                <a:sym typeface="Calibri"/>
              </a:rPr>
              <a:t>operation R3 + R1 </a:t>
            </a:r>
            <a:r>
              <a:rPr b="0" i="0" lang="en-US" sz="1500" u="none" cap="none" strike="noStrike">
                <a:solidFill>
                  <a:schemeClr val="dk1"/>
                </a:solidFill>
                <a:latin typeface="Calibri"/>
                <a:ea typeface="Calibri"/>
                <a:cs typeface="Calibri"/>
                <a:sym typeface="Calibri"/>
              </a:rPr>
              <a:t>and </a:t>
            </a:r>
            <a:r>
              <a:rPr b="1" i="0" lang="en-US" sz="1500" u="none" cap="none" strike="noStrike">
                <a:solidFill>
                  <a:schemeClr val="dk1"/>
                </a:solidFill>
                <a:latin typeface="Calibri"/>
                <a:ea typeface="Calibri"/>
                <a:cs typeface="Calibri"/>
                <a:sym typeface="Calibri"/>
              </a:rPr>
              <a:t>sets</a:t>
            </a:r>
            <a:r>
              <a:rPr b="0" i="0" lang="en-US" sz="1500" u="none" cap="none" strike="noStrike">
                <a:solidFill>
                  <a:schemeClr val="dk1"/>
                </a:solidFill>
                <a:latin typeface="Calibri"/>
                <a:ea typeface="Calibri"/>
                <a:cs typeface="Calibri"/>
                <a:sym typeface="Calibri"/>
              </a:rPr>
              <a:t> the condition codes / flags.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1" lang="en-US" sz="1500" u="none" cap="none" strike="noStrike">
                <a:solidFill>
                  <a:schemeClr val="dk1"/>
                </a:solidFill>
                <a:latin typeface="Calibri"/>
                <a:ea typeface="Calibri"/>
                <a:cs typeface="Calibri"/>
                <a:sym typeface="Calibri"/>
              </a:rPr>
              <a:t>Neither source nor destination fields are affected.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1"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1" sz="15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cxnSp>
        <p:nvCxnSpPr>
          <p:cNvPr id="298" name="Google Shape;298;g264fb4b1835_1_348"/>
          <p:cNvCxnSpPr/>
          <p:nvPr/>
        </p:nvCxnSpPr>
        <p:spPr>
          <a:xfrm>
            <a:off x="3" y="687383"/>
            <a:ext cx="12600747" cy="0"/>
          </a:xfrm>
          <a:prstGeom prst="straightConnector1">
            <a:avLst/>
          </a:prstGeom>
          <a:noFill/>
          <a:ln cap="flat" cmpd="sng" w="9525">
            <a:solidFill>
              <a:srgbClr val="0000FF"/>
            </a:solidFill>
            <a:prstDash val="solid"/>
            <a:round/>
            <a:headEnd len="sm" w="sm" type="none"/>
            <a:tailEnd len="sm" w="sm" type="none"/>
          </a:ln>
        </p:spPr>
      </p:cxnSp>
      <p:sp>
        <p:nvSpPr>
          <p:cNvPr id="299" name="Google Shape;299;g264fb4b1835_1_348"/>
          <p:cNvSpPr txBox="1"/>
          <p:nvPr/>
        </p:nvSpPr>
        <p:spPr>
          <a:xfrm>
            <a:off x="365275" y="419872"/>
            <a:ext cx="7974795" cy="381088"/>
          </a:xfrm>
          <a:prstGeom prst="rect">
            <a:avLst/>
          </a:prstGeom>
          <a:noFill/>
          <a:ln>
            <a:noFill/>
          </a:ln>
        </p:spPr>
        <p:txBody>
          <a:bodyPr anchorCtr="0" anchor="ctr" bIns="50425" lIns="100875" spcFirstLastPara="1" rIns="100875" wrap="square" tIns="50425">
            <a:normAutofit fontScale="25000" lnSpcReduction="20000"/>
          </a:bodyPr>
          <a:lstStyle/>
          <a:p>
            <a:pPr indent="0" lvl="0" marL="0" marR="0" rtl="0" algn="l">
              <a:lnSpc>
                <a:spcPct val="100000"/>
              </a:lnSpc>
              <a:spcBef>
                <a:spcPts val="0"/>
              </a:spcBef>
              <a:spcAft>
                <a:spcPts val="0"/>
              </a:spcAft>
              <a:buNone/>
            </a:pPr>
            <a:br>
              <a:rPr b="1" i="0" lang="en-US" sz="3500" u="none" cap="none" strike="noStrike">
                <a:solidFill>
                  <a:srgbClr val="C00000"/>
                </a:solidFill>
                <a:latin typeface="Calibri"/>
                <a:ea typeface="Calibri"/>
                <a:cs typeface="Calibri"/>
                <a:sym typeface="Calibri"/>
              </a:rPr>
            </a:br>
            <a:endParaRPr b="1" i="0" sz="3500" u="none" cap="none" strike="noStrike">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None/>
            </a:pPr>
            <a:r>
              <a:rPr b="1" i="0" lang="en-US" sz="15500" u="none" cap="none" strike="noStrike">
                <a:solidFill>
                  <a:srgbClr val="000099"/>
                </a:solidFill>
                <a:latin typeface="Calibri"/>
                <a:ea typeface="Calibri"/>
                <a:cs typeface="Calibri"/>
                <a:sym typeface="Calibri"/>
              </a:rPr>
              <a:t>Setting the condition codes</a:t>
            </a:r>
            <a:endParaRPr b="1" i="0" sz="14100" u="none" cap="none" strike="noStrike">
              <a:solidFill>
                <a:srgbClr val="C00000"/>
              </a:solidFill>
              <a:latin typeface="Calibri"/>
              <a:ea typeface="Calibri"/>
              <a:cs typeface="Calibri"/>
              <a:sym typeface="Calibri"/>
            </a:endParaRPr>
          </a:p>
          <a:p>
            <a:pPr indent="0" lvl="0" marL="0" marR="0" rtl="0" algn="ctr">
              <a:lnSpc>
                <a:spcPct val="100000"/>
              </a:lnSpc>
              <a:spcBef>
                <a:spcPts val="0"/>
              </a:spcBef>
              <a:spcAft>
                <a:spcPts val="0"/>
              </a:spcAft>
              <a:buNone/>
            </a:pPr>
            <a:br>
              <a:rPr b="1" i="0" lang="en-US" sz="10600" u="none" cap="none" strike="noStrike">
                <a:solidFill>
                  <a:srgbClr val="C00000"/>
                </a:solidFill>
                <a:latin typeface="Calibri"/>
                <a:ea typeface="Calibri"/>
                <a:cs typeface="Calibri"/>
                <a:sym typeface="Calibri"/>
              </a:rPr>
            </a:br>
            <a:r>
              <a:rPr b="1" i="0" lang="en-US" sz="10600" u="none" cap="none" strike="noStrike">
                <a:solidFill>
                  <a:srgbClr val="C00000"/>
                </a:solidFill>
                <a:latin typeface="Calibri"/>
                <a:ea typeface="Calibri"/>
                <a:cs typeface="Calibri"/>
                <a:sym typeface="Calibri"/>
              </a:rPr>
              <a:t>   </a:t>
            </a:r>
            <a:endParaRPr b="0" i="0" sz="10600" u="none" cap="none" strike="noStrike">
              <a:solidFill>
                <a:srgbClr val="0000FF"/>
              </a:solidFill>
              <a:latin typeface="Calibri"/>
              <a:ea typeface="Calibri"/>
              <a:cs typeface="Calibri"/>
              <a:sym typeface="Calibri"/>
            </a:endParaRPr>
          </a:p>
        </p:txBody>
      </p:sp>
      <p:sp>
        <p:nvSpPr>
          <p:cNvPr id="300" name="Google Shape;300;g264fb4b1835_1_348"/>
          <p:cNvSpPr txBox="1"/>
          <p:nvPr>
            <p:ph idx="4294967295" type="body"/>
          </p:nvPr>
        </p:nvSpPr>
        <p:spPr>
          <a:xfrm>
            <a:off x="630080" y="1600571"/>
            <a:ext cx="11341418" cy="4527148"/>
          </a:xfrm>
          <a:prstGeom prst="rect">
            <a:avLst/>
          </a:prstGeom>
          <a:noFill/>
          <a:ln>
            <a:noFill/>
          </a:ln>
        </p:spPr>
        <p:txBody>
          <a:bodyPr anchorCtr="0" anchor="t" bIns="50425" lIns="100875" spcFirstLastPara="1" rIns="100875" wrap="square" tIns="50425">
            <a:normAutofit/>
          </a:bodyPr>
          <a:lstStyle/>
          <a:p>
            <a:pPr indent="-378424" lvl="0" marL="378424" rtl="0" algn="l">
              <a:lnSpc>
                <a:spcPct val="100000"/>
              </a:lnSpc>
              <a:spcBef>
                <a:spcPts val="0"/>
              </a:spcBef>
              <a:spcAft>
                <a:spcPts val="0"/>
              </a:spcAft>
              <a:buSzPts val="3200"/>
              <a:buChar char="•"/>
            </a:pPr>
            <a:r>
              <a:rPr lang="en-US"/>
              <a:t>Any data processing instruction can set the condition codes if the programmers wish it to</a:t>
            </a:r>
            <a:endParaRPr/>
          </a:p>
          <a:p>
            <a:pPr indent="-154173" lvl="0" marL="378424" rtl="0" algn="l">
              <a:lnSpc>
                <a:spcPct val="100000"/>
              </a:lnSpc>
              <a:spcBef>
                <a:spcPts val="706"/>
              </a:spcBef>
              <a:spcAft>
                <a:spcPts val="0"/>
              </a:spcAft>
              <a:buSzPts val="3200"/>
              <a:buNone/>
            </a:pPr>
            <a:r>
              <a:t/>
            </a:r>
            <a:endParaRPr/>
          </a:p>
          <a:p>
            <a:pPr indent="-378424" lvl="0" marL="378424" rtl="0" algn="l">
              <a:lnSpc>
                <a:spcPct val="100000"/>
              </a:lnSpc>
              <a:spcBef>
                <a:spcPts val="706"/>
              </a:spcBef>
              <a:spcAft>
                <a:spcPts val="0"/>
              </a:spcAft>
              <a:buClr>
                <a:srgbClr val="C00000"/>
              </a:buClr>
              <a:buSzPts val="3200"/>
              <a:buNone/>
            </a:pPr>
            <a:r>
              <a:rPr lang="en-US">
                <a:solidFill>
                  <a:srgbClr val="E36C09"/>
                </a:solidFill>
              </a:rPr>
              <a:t>64-bit addition</a:t>
            </a:r>
            <a:endParaRPr>
              <a:solidFill>
                <a:srgbClr val="E36C09"/>
              </a:solidFill>
            </a:endParaRPr>
          </a:p>
          <a:p>
            <a:pPr indent="-378424" lvl="0" marL="378424" rtl="0" algn="l">
              <a:lnSpc>
                <a:spcPct val="100000"/>
              </a:lnSpc>
              <a:spcBef>
                <a:spcPts val="706"/>
              </a:spcBef>
              <a:spcAft>
                <a:spcPts val="0"/>
              </a:spcAft>
              <a:buSzPts val="3200"/>
              <a:buNone/>
            </a:pPr>
            <a:r>
              <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ADD</a:t>
            </a:r>
            <a:r>
              <a:rPr b="1" lang="en-US" sz="2900">
                <a:solidFill>
                  <a:srgbClr val="FF0000"/>
                </a:solidFill>
                <a:latin typeface="Courier New"/>
                <a:ea typeface="Courier New"/>
                <a:cs typeface="Courier New"/>
                <a:sym typeface="Courier New"/>
              </a:rPr>
              <a:t>S</a:t>
            </a:r>
            <a:r>
              <a:rPr b="1" lang="en-US" sz="2900">
                <a:latin typeface="Courier New"/>
                <a:ea typeface="Courier New"/>
                <a:cs typeface="Courier New"/>
                <a:sym typeface="Courier New"/>
              </a:rPr>
              <a:t>  R2, R2, R0</a:t>
            </a:r>
            <a:endParaRPr/>
          </a:p>
          <a:p>
            <a:pPr indent="-378424" lvl="0" marL="378424" rtl="0" algn="l">
              <a:lnSpc>
                <a:spcPct val="100000"/>
              </a:lnSpc>
              <a:spcBef>
                <a:spcPts val="574"/>
              </a:spcBef>
              <a:spcAft>
                <a:spcPts val="0"/>
              </a:spcAft>
              <a:buSzPts val="2600"/>
              <a:buNone/>
            </a:pPr>
            <a:r>
              <a:rPr b="1" lang="en-US" sz="2900">
                <a:latin typeface="Courier New"/>
                <a:ea typeface="Courier New"/>
                <a:cs typeface="Courier New"/>
                <a:sym typeface="Courier New"/>
              </a:rPr>
              <a:t>ADC   R3, R3, R1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
          <p:cNvSpPr txBox="1"/>
          <p:nvPr>
            <p:ph type="title"/>
          </p:nvPr>
        </p:nvSpPr>
        <p:spPr>
          <a:xfrm>
            <a:off x="420054" y="76223"/>
            <a:ext cx="11341418" cy="609741"/>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Clr>
                <a:srgbClr val="0000FF"/>
              </a:buClr>
              <a:buSzPct val="100000"/>
              <a:buNone/>
            </a:pPr>
            <a:r>
              <a:rPr b="1" lang="en-US">
                <a:solidFill>
                  <a:srgbClr val="E36C09"/>
                </a:solidFill>
              </a:rPr>
              <a:t>Comparison</a:t>
            </a:r>
            <a:endParaRPr b="1">
              <a:solidFill>
                <a:srgbClr val="E36C09"/>
              </a:solidFill>
            </a:endParaRPr>
          </a:p>
        </p:txBody>
      </p:sp>
      <p:sp>
        <p:nvSpPr>
          <p:cNvPr id="306" name="Google Shape;306;p6"/>
          <p:cNvSpPr txBox="1"/>
          <p:nvPr>
            <p:ph idx="1" type="body"/>
          </p:nvPr>
        </p:nvSpPr>
        <p:spPr>
          <a:xfrm>
            <a:off x="630080" y="1052762"/>
            <a:ext cx="11525190" cy="5473379"/>
          </a:xfrm>
          <a:prstGeom prst="rect">
            <a:avLst/>
          </a:prstGeom>
          <a:noFill/>
          <a:ln>
            <a:noFill/>
          </a:ln>
        </p:spPr>
        <p:txBody>
          <a:bodyPr anchorCtr="0" anchor="t" bIns="50425" lIns="100875" spcFirstLastPara="1" rIns="100875" wrap="square" tIns="50425">
            <a:normAutofit/>
          </a:bodyPr>
          <a:lstStyle/>
          <a:p>
            <a:pPr indent="-210236" lvl="0" marL="378424" rtl="0" algn="l">
              <a:lnSpc>
                <a:spcPct val="100000"/>
              </a:lnSpc>
              <a:spcBef>
                <a:spcPts val="0"/>
              </a:spcBef>
              <a:spcAft>
                <a:spcPts val="0"/>
              </a:spcAft>
              <a:buSzPts val="2400"/>
              <a:buNone/>
            </a:pPr>
            <a:r>
              <a:t/>
            </a:r>
            <a:endParaRPr b="1" sz="2600">
              <a:latin typeface="Courier New"/>
              <a:ea typeface="Courier New"/>
              <a:cs typeface="Courier New"/>
              <a:sym typeface="Courier New"/>
            </a:endParaRPr>
          </a:p>
          <a:p>
            <a:pPr indent="-378424" lvl="0" marL="378424" rtl="0" algn="l">
              <a:lnSpc>
                <a:spcPct val="100000"/>
              </a:lnSpc>
              <a:spcBef>
                <a:spcPts val="530"/>
              </a:spcBef>
              <a:spcAft>
                <a:spcPts val="0"/>
              </a:spcAft>
              <a:buSzPts val="2400"/>
              <a:buChar char="•"/>
            </a:pPr>
            <a:r>
              <a:rPr b="1" lang="en-US" sz="2600">
                <a:latin typeface="Courier New"/>
                <a:ea typeface="Courier New"/>
                <a:cs typeface="Courier New"/>
                <a:sym typeface="Courier New"/>
              </a:rPr>
              <a:t>CMP  R1, R2	   @ set cc on R1-R2</a:t>
            </a:r>
            <a:endParaRPr/>
          </a:p>
          <a:p>
            <a:pPr indent="-210236" lvl="0" marL="378424" rtl="0" algn="l">
              <a:lnSpc>
                <a:spcPct val="100000"/>
              </a:lnSpc>
              <a:spcBef>
                <a:spcPts val="530"/>
              </a:spcBef>
              <a:spcAft>
                <a:spcPts val="0"/>
              </a:spcAft>
              <a:buSzPts val="2400"/>
              <a:buNone/>
            </a:pPr>
            <a:r>
              <a:t/>
            </a:r>
            <a:endParaRPr b="1" sz="2600">
              <a:latin typeface="Courier New"/>
              <a:ea typeface="Courier New"/>
              <a:cs typeface="Courier New"/>
              <a:sym typeface="Courier New"/>
            </a:endParaRPr>
          </a:p>
          <a:p>
            <a:pPr indent="-378424" lvl="0" marL="378424" rtl="0" algn="l">
              <a:lnSpc>
                <a:spcPct val="100000"/>
              </a:lnSpc>
              <a:spcBef>
                <a:spcPts val="530"/>
              </a:spcBef>
              <a:spcAft>
                <a:spcPts val="0"/>
              </a:spcAft>
              <a:buSzPts val="2400"/>
              <a:buChar char="•"/>
            </a:pPr>
            <a:r>
              <a:rPr b="1" lang="en-US" sz="2600">
                <a:latin typeface="Courier New"/>
                <a:ea typeface="Courier New"/>
                <a:cs typeface="Courier New"/>
                <a:sym typeface="Courier New"/>
              </a:rPr>
              <a:t>CMN  R1, R2	   @ set cc on R1+R2</a:t>
            </a:r>
            <a:endParaRPr/>
          </a:p>
          <a:p>
            <a:pPr indent="-210236" lvl="0" marL="378424" rtl="0" algn="l">
              <a:lnSpc>
                <a:spcPct val="100000"/>
              </a:lnSpc>
              <a:spcBef>
                <a:spcPts val="530"/>
              </a:spcBef>
              <a:spcAft>
                <a:spcPts val="0"/>
              </a:spcAft>
              <a:buSzPts val="2400"/>
              <a:buNone/>
            </a:pPr>
            <a:r>
              <a:t/>
            </a:r>
            <a:endParaRPr b="1" sz="2600">
              <a:latin typeface="Courier New"/>
              <a:ea typeface="Courier New"/>
              <a:cs typeface="Courier New"/>
              <a:sym typeface="Courier New"/>
            </a:endParaRPr>
          </a:p>
          <a:p>
            <a:pPr indent="-378424" lvl="0" marL="378424" rtl="0" algn="l">
              <a:lnSpc>
                <a:spcPct val="100000"/>
              </a:lnSpc>
              <a:spcBef>
                <a:spcPts val="530"/>
              </a:spcBef>
              <a:spcAft>
                <a:spcPts val="0"/>
              </a:spcAft>
              <a:buSzPts val="2400"/>
              <a:buChar char="•"/>
            </a:pPr>
            <a:r>
              <a:rPr b="1" lang="en-US" sz="2600">
                <a:latin typeface="Courier New"/>
                <a:ea typeface="Courier New"/>
                <a:cs typeface="Courier New"/>
                <a:sym typeface="Courier New"/>
              </a:rPr>
              <a:t>TST  R1, R2	   @ set cc on R1 and R2</a:t>
            </a:r>
            <a:endParaRPr/>
          </a:p>
          <a:p>
            <a:pPr indent="-210236" lvl="0" marL="378424" rtl="0" algn="l">
              <a:lnSpc>
                <a:spcPct val="100000"/>
              </a:lnSpc>
              <a:spcBef>
                <a:spcPts val="530"/>
              </a:spcBef>
              <a:spcAft>
                <a:spcPts val="0"/>
              </a:spcAft>
              <a:buSzPts val="2400"/>
              <a:buNone/>
            </a:pPr>
            <a:r>
              <a:t/>
            </a:r>
            <a:endParaRPr b="1" sz="2600">
              <a:latin typeface="Courier New"/>
              <a:ea typeface="Courier New"/>
              <a:cs typeface="Courier New"/>
              <a:sym typeface="Courier New"/>
            </a:endParaRPr>
          </a:p>
          <a:p>
            <a:pPr indent="-378424" lvl="0" marL="378424" rtl="0" algn="l">
              <a:lnSpc>
                <a:spcPct val="100000"/>
              </a:lnSpc>
              <a:spcBef>
                <a:spcPts val="530"/>
              </a:spcBef>
              <a:spcAft>
                <a:spcPts val="0"/>
              </a:spcAft>
              <a:buSzPts val="2400"/>
              <a:buChar char="•"/>
            </a:pPr>
            <a:r>
              <a:rPr b="1" lang="en-US" sz="2600">
                <a:latin typeface="Courier New"/>
                <a:ea typeface="Courier New"/>
                <a:cs typeface="Courier New"/>
                <a:sym typeface="Courier New"/>
              </a:rPr>
              <a:t>TEQ  R1, R2	   @ set cc on R1 xor R2</a:t>
            </a:r>
            <a:endParaRPr/>
          </a:p>
          <a:p>
            <a:pPr indent="-210236" lvl="0" marL="378424" rtl="0" algn="l">
              <a:lnSpc>
                <a:spcPct val="100000"/>
              </a:lnSpc>
              <a:spcBef>
                <a:spcPts val="530"/>
              </a:spcBef>
              <a:spcAft>
                <a:spcPts val="0"/>
              </a:spcAft>
              <a:buSzPts val="2400"/>
              <a:buNone/>
            </a:pPr>
            <a:r>
              <a:t/>
            </a:r>
            <a:endParaRPr b="1" sz="2600">
              <a:latin typeface="Courier New"/>
              <a:ea typeface="Courier New"/>
              <a:cs typeface="Courier New"/>
              <a:sym typeface="Courier New"/>
            </a:endParaRPr>
          </a:p>
        </p:txBody>
      </p:sp>
      <p:sp>
        <p:nvSpPr>
          <p:cNvPr id="307" name="Google Shape;307;p6"/>
          <p:cNvSpPr txBox="1"/>
          <p:nvPr/>
        </p:nvSpPr>
        <p:spPr>
          <a:xfrm>
            <a:off x="1043569" y="1140094"/>
            <a:ext cx="1883622" cy="501965"/>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0" i="0" lang="en-US" sz="2600" u="none" cap="none" strike="noStrike">
                <a:solidFill>
                  <a:srgbClr val="000099"/>
                </a:solidFill>
                <a:latin typeface="Trebuchet MS"/>
                <a:ea typeface="Trebuchet MS"/>
                <a:cs typeface="Trebuchet MS"/>
                <a:sym typeface="Trebuchet MS"/>
              </a:rPr>
              <a:t>compare</a:t>
            </a:r>
            <a:endParaRPr b="0" i="0" sz="1500" u="none" cap="none" strike="noStrike">
              <a:solidFill>
                <a:srgbClr val="000099"/>
              </a:solidFill>
              <a:latin typeface="Arial"/>
              <a:ea typeface="Arial"/>
              <a:cs typeface="Arial"/>
              <a:sym typeface="Arial"/>
            </a:endParaRPr>
          </a:p>
        </p:txBody>
      </p:sp>
      <p:sp>
        <p:nvSpPr>
          <p:cNvPr id="308" name="Google Shape;308;p6"/>
          <p:cNvSpPr txBox="1"/>
          <p:nvPr/>
        </p:nvSpPr>
        <p:spPr>
          <a:xfrm>
            <a:off x="1041382" y="2030888"/>
            <a:ext cx="3531169" cy="501965"/>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0" i="0" lang="en-US" sz="2600" u="none" cap="none" strike="noStrike">
                <a:solidFill>
                  <a:srgbClr val="000099"/>
                </a:solidFill>
                <a:latin typeface="Trebuchet MS"/>
                <a:ea typeface="Trebuchet MS"/>
                <a:cs typeface="Trebuchet MS"/>
                <a:sym typeface="Trebuchet MS"/>
              </a:rPr>
              <a:t>compare negated</a:t>
            </a:r>
            <a:endParaRPr b="0" i="0" sz="1500" u="none" cap="none" strike="noStrike">
              <a:solidFill>
                <a:srgbClr val="000099"/>
              </a:solidFill>
              <a:latin typeface="Arial"/>
              <a:ea typeface="Arial"/>
              <a:cs typeface="Arial"/>
              <a:sym typeface="Arial"/>
            </a:endParaRPr>
          </a:p>
        </p:txBody>
      </p:sp>
      <p:sp>
        <p:nvSpPr>
          <p:cNvPr id="309" name="Google Shape;309;p6"/>
          <p:cNvSpPr txBox="1"/>
          <p:nvPr/>
        </p:nvSpPr>
        <p:spPr>
          <a:xfrm>
            <a:off x="1041381" y="3005088"/>
            <a:ext cx="1634400" cy="502200"/>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0" i="0" lang="en-US" sz="2600" u="none" cap="none" strike="noStrike">
                <a:solidFill>
                  <a:srgbClr val="000099"/>
                </a:solidFill>
                <a:latin typeface="Trebuchet MS"/>
                <a:ea typeface="Trebuchet MS"/>
                <a:cs typeface="Trebuchet MS"/>
                <a:sym typeface="Trebuchet MS"/>
              </a:rPr>
              <a:t>bit test</a:t>
            </a:r>
            <a:endParaRPr b="0" i="0" sz="1500" u="none" cap="none" strike="noStrike">
              <a:solidFill>
                <a:srgbClr val="000099"/>
              </a:solidFill>
              <a:latin typeface="Arial"/>
              <a:ea typeface="Arial"/>
              <a:cs typeface="Arial"/>
              <a:sym typeface="Arial"/>
            </a:endParaRPr>
          </a:p>
        </p:txBody>
      </p:sp>
      <p:sp>
        <p:nvSpPr>
          <p:cNvPr id="310" name="Google Shape;310;p6"/>
          <p:cNvSpPr txBox="1"/>
          <p:nvPr/>
        </p:nvSpPr>
        <p:spPr>
          <a:xfrm>
            <a:off x="1041381" y="3758485"/>
            <a:ext cx="2152769" cy="501965"/>
          </a:xfrm>
          <a:prstGeom prst="rect">
            <a:avLst/>
          </a:prstGeom>
          <a:noFill/>
          <a:ln>
            <a:noFill/>
          </a:ln>
        </p:spPr>
        <p:txBody>
          <a:bodyPr anchorCtr="0" anchor="t" bIns="50425" lIns="100875" spcFirstLastPara="1" rIns="100875" wrap="square" tIns="50425">
            <a:spAutoFit/>
          </a:bodyPr>
          <a:lstStyle/>
          <a:p>
            <a:pPr indent="0" lvl="0" marL="0" marR="0" rtl="0" algn="l">
              <a:lnSpc>
                <a:spcPct val="100000"/>
              </a:lnSpc>
              <a:spcBef>
                <a:spcPts val="0"/>
              </a:spcBef>
              <a:spcAft>
                <a:spcPts val="0"/>
              </a:spcAft>
              <a:buNone/>
            </a:pPr>
            <a:r>
              <a:rPr b="0" i="0" lang="en-US" sz="2600" u="none" cap="none" strike="noStrike">
                <a:solidFill>
                  <a:srgbClr val="000099"/>
                </a:solidFill>
                <a:latin typeface="Trebuchet MS"/>
                <a:ea typeface="Trebuchet MS"/>
                <a:cs typeface="Trebuchet MS"/>
                <a:sym typeface="Trebuchet MS"/>
              </a:rPr>
              <a:t>test equal</a:t>
            </a:r>
            <a:endParaRPr b="0" i="0" sz="1500" u="none" cap="none" strike="noStrike">
              <a:solidFill>
                <a:srgbClr val="000099"/>
              </a:solidFill>
              <a:latin typeface="Arial"/>
              <a:ea typeface="Arial"/>
              <a:cs typeface="Arial"/>
              <a:sym typeface="Arial"/>
            </a:endParaRPr>
          </a:p>
        </p:txBody>
      </p:sp>
      <p:cxnSp>
        <p:nvCxnSpPr>
          <p:cNvPr id="311" name="Google Shape;311;p6"/>
          <p:cNvCxnSpPr/>
          <p:nvPr/>
        </p:nvCxnSpPr>
        <p:spPr>
          <a:xfrm>
            <a:off x="983" y="685959"/>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txBox="1"/>
          <p:nvPr>
            <p:ph type="title"/>
          </p:nvPr>
        </p:nvSpPr>
        <p:spPr>
          <a:xfrm>
            <a:off x="630080" y="152436"/>
            <a:ext cx="11341418" cy="563692"/>
          </a:xfrm>
          <a:prstGeom prst="rect">
            <a:avLst/>
          </a:prstGeom>
          <a:noFill/>
          <a:ln>
            <a:noFill/>
          </a:ln>
        </p:spPr>
        <p:txBody>
          <a:bodyPr anchorCtr="0" anchor="ctr" bIns="50425" lIns="100875" spcFirstLastPara="1" rIns="100875" wrap="square" tIns="50425">
            <a:normAutofit fontScale="90000"/>
          </a:bodyPr>
          <a:lstStyle/>
          <a:p>
            <a:pPr indent="0" lvl="0" marL="0" rtl="0" algn="ctr">
              <a:lnSpc>
                <a:spcPct val="100000"/>
              </a:lnSpc>
              <a:spcBef>
                <a:spcPts val="0"/>
              </a:spcBef>
              <a:spcAft>
                <a:spcPts val="0"/>
              </a:spcAft>
              <a:buSzPct val="100000"/>
              <a:buNone/>
            </a:pPr>
            <a:br>
              <a:rPr b="1" lang="en-US">
                <a:solidFill>
                  <a:srgbClr val="000099"/>
                </a:solidFill>
              </a:rPr>
            </a:br>
            <a:r>
              <a:rPr b="1" lang="en-US">
                <a:solidFill>
                  <a:srgbClr val="000099"/>
                </a:solidFill>
              </a:rPr>
              <a:t>Arithmetic Operations</a:t>
            </a:r>
            <a:br>
              <a:rPr b="1" lang="en-US">
                <a:solidFill>
                  <a:srgbClr val="000099"/>
                </a:solidFill>
              </a:rPr>
            </a:br>
            <a:endParaRPr b="1">
              <a:solidFill>
                <a:srgbClr val="000099"/>
              </a:solidFill>
            </a:endParaRPr>
          </a:p>
        </p:txBody>
      </p:sp>
      <p:sp>
        <p:nvSpPr>
          <p:cNvPr id="317" name="Google Shape;317;p7"/>
          <p:cNvSpPr txBox="1"/>
          <p:nvPr>
            <p:ph idx="1" type="body"/>
          </p:nvPr>
        </p:nvSpPr>
        <p:spPr>
          <a:xfrm>
            <a:off x="630080" y="1219482"/>
            <a:ext cx="11341418" cy="5106582"/>
          </a:xfrm>
          <a:prstGeom prst="rect">
            <a:avLst/>
          </a:prstGeom>
          <a:noFill/>
          <a:ln>
            <a:noFill/>
          </a:ln>
        </p:spPr>
        <p:txBody>
          <a:bodyPr anchorCtr="0" anchor="t" bIns="50425" lIns="100875" spcFirstLastPara="1" rIns="100875" wrap="square" tIns="50425">
            <a:normAutofit fontScale="70000" lnSpcReduction="20000"/>
          </a:bodyPr>
          <a:lstStyle/>
          <a:p>
            <a:pPr indent="-378424" lvl="0" marL="378424" rtl="0" algn="l">
              <a:lnSpc>
                <a:spcPct val="100000"/>
              </a:lnSpc>
              <a:spcBef>
                <a:spcPts val="0"/>
              </a:spcBef>
              <a:spcAft>
                <a:spcPts val="0"/>
              </a:spcAft>
              <a:buSzPct val="100000"/>
              <a:buChar char="•"/>
            </a:pPr>
            <a:r>
              <a:rPr b="1" lang="en-US"/>
              <a:t>MOV  R4, #10</a:t>
            </a:r>
            <a:endParaRPr/>
          </a:p>
          <a:p>
            <a:pPr indent="-378424" lvl="0" marL="378424" rtl="0" algn="l">
              <a:lnSpc>
                <a:spcPct val="100000"/>
              </a:lnSpc>
              <a:spcBef>
                <a:spcPts val="494"/>
              </a:spcBef>
              <a:spcAft>
                <a:spcPts val="0"/>
              </a:spcAft>
              <a:buSzPct val="100000"/>
              <a:buChar char="•"/>
            </a:pPr>
            <a:r>
              <a:rPr b="1" lang="en-US"/>
              <a:t>MVN  R5, R4</a:t>
            </a:r>
            <a:endParaRPr b="1"/>
          </a:p>
          <a:p>
            <a:pPr indent="-378424" lvl="0" marL="378424" rtl="0" algn="l">
              <a:lnSpc>
                <a:spcPct val="100000"/>
              </a:lnSpc>
              <a:spcBef>
                <a:spcPts val="494"/>
              </a:spcBef>
              <a:spcAft>
                <a:spcPts val="0"/>
              </a:spcAft>
              <a:buSzPct val="100000"/>
              <a:buChar char="•"/>
            </a:pPr>
            <a:r>
              <a:rPr b="1" lang="en-US"/>
              <a:t>MOV  R1, #5</a:t>
            </a:r>
            <a:endParaRPr/>
          </a:p>
          <a:p>
            <a:pPr indent="-378424" lvl="0" marL="378424" rtl="0" algn="l">
              <a:lnSpc>
                <a:spcPct val="100000"/>
              </a:lnSpc>
              <a:spcBef>
                <a:spcPts val="494"/>
              </a:spcBef>
              <a:spcAft>
                <a:spcPts val="0"/>
              </a:spcAft>
              <a:buSzPct val="100000"/>
              <a:buChar char="•"/>
            </a:pPr>
            <a:r>
              <a:rPr b="1" lang="en-US"/>
              <a:t>MOV  R2, #2</a:t>
            </a:r>
            <a:endParaRPr/>
          </a:p>
          <a:p>
            <a:pPr indent="0" lvl="0" marL="0" rtl="0" algn="l">
              <a:lnSpc>
                <a:spcPct val="100000"/>
              </a:lnSpc>
              <a:spcBef>
                <a:spcPts val="494"/>
              </a:spcBef>
              <a:spcAft>
                <a:spcPts val="0"/>
              </a:spcAft>
              <a:buSzPct val="100000"/>
              <a:buNone/>
            </a:pPr>
            <a:r>
              <a:rPr lang="en-US"/>
              <a:t>                  </a:t>
            </a:r>
            <a:endParaRPr/>
          </a:p>
          <a:p>
            <a:pPr indent="-378424" lvl="0" marL="378424" rtl="0" algn="l">
              <a:lnSpc>
                <a:spcPct val="100000"/>
              </a:lnSpc>
              <a:spcBef>
                <a:spcPts val="494"/>
              </a:spcBef>
              <a:spcAft>
                <a:spcPts val="0"/>
              </a:spcAft>
              <a:buSzPct val="100000"/>
              <a:buChar char="•"/>
            </a:pPr>
            <a:r>
              <a:rPr b="1" lang="en-US"/>
              <a:t>ADD  r0, r1, r2</a:t>
            </a:r>
            <a:r>
              <a:rPr lang="en-US"/>
              <a:t>	              ;r0:=r1+r2</a:t>
            </a:r>
            <a:endParaRPr/>
          </a:p>
          <a:p>
            <a:pPr indent="-378424" lvl="0" marL="378424" rtl="0" algn="l">
              <a:lnSpc>
                <a:spcPct val="100000"/>
              </a:lnSpc>
              <a:spcBef>
                <a:spcPts val="494"/>
              </a:spcBef>
              <a:spcAft>
                <a:spcPts val="0"/>
              </a:spcAft>
              <a:buSzPct val="100000"/>
              <a:buChar char="•"/>
            </a:pPr>
            <a:r>
              <a:rPr b="1" lang="en-US"/>
              <a:t>ADC  r0, r1, r2</a:t>
            </a:r>
            <a:r>
              <a:rPr lang="en-US"/>
              <a:t>		;r0:=r1+r2+C</a:t>
            </a:r>
            <a:endParaRPr/>
          </a:p>
          <a:p>
            <a:pPr indent="-378424" lvl="0" marL="378424" rtl="0" algn="l">
              <a:lnSpc>
                <a:spcPct val="100000"/>
              </a:lnSpc>
              <a:spcBef>
                <a:spcPts val="494"/>
              </a:spcBef>
              <a:spcAft>
                <a:spcPts val="0"/>
              </a:spcAft>
              <a:buSzPct val="100000"/>
              <a:buChar char="•"/>
            </a:pPr>
            <a:r>
              <a:rPr b="1" lang="en-US"/>
              <a:t>SUB  r0, r1, r2</a:t>
            </a:r>
            <a:r>
              <a:rPr lang="en-US"/>
              <a:t>		;r0:=r1–r2</a:t>
            </a:r>
            <a:endParaRPr/>
          </a:p>
          <a:p>
            <a:pPr indent="-378424" lvl="0" marL="378424" rtl="0" algn="l">
              <a:lnSpc>
                <a:spcPct val="100000"/>
              </a:lnSpc>
              <a:spcBef>
                <a:spcPts val="494"/>
              </a:spcBef>
              <a:spcAft>
                <a:spcPts val="0"/>
              </a:spcAft>
              <a:buSzPct val="100000"/>
              <a:buChar char="•"/>
            </a:pPr>
            <a:r>
              <a:rPr b="1" lang="en-US"/>
              <a:t>SBC   r0, r1, r2</a:t>
            </a:r>
            <a:r>
              <a:rPr lang="en-US"/>
              <a:t>		;r0:=r1–r2+C–1</a:t>
            </a:r>
            <a:endParaRPr/>
          </a:p>
          <a:p>
            <a:pPr indent="-378424" lvl="0" marL="378424" rtl="0" algn="l">
              <a:lnSpc>
                <a:spcPct val="100000"/>
              </a:lnSpc>
              <a:spcBef>
                <a:spcPts val="525"/>
              </a:spcBef>
              <a:spcAft>
                <a:spcPts val="0"/>
              </a:spcAft>
              <a:buSzPct val="79256"/>
              <a:buChar char="•"/>
            </a:pPr>
            <a:r>
              <a:rPr b="1" lang="en-US"/>
              <a:t>RSB   r0, r1, r2</a:t>
            </a:r>
            <a:r>
              <a:rPr lang="en-US"/>
              <a:t>		;r0:=r2–r1,     </a:t>
            </a:r>
            <a:r>
              <a:rPr b="1" lang="en-US"/>
              <a:t>R</a:t>
            </a:r>
            <a:r>
              <a:rPr b="1" lang="en-US" sz="3800"/>
              <a:t>everse Subtraction</a:t>
            </a:r>
            <a:endParaRPr b="1" sz="3800"/>
          </a:p>
          <a:p>
            <a:pPr indent="-378424" lvl="0" marL="378424" rtl="0" algn="l">
              <a:lnSpc>
                <a:spcPct val="100000"/>
              </a:lnSpc>
              <a:spcBef>
                <a:spcPts val="494"/>
              </a:spcBef>
              <a:spcAft>
                <a:spcPts val="0"/>
              </a:spcAft>
              <a:buSzPct val="100000"/>
              <a:buChar char="•"/>
            </a:pPr>
            <a:r>
              <a:rPr b="1" lang="en-US"/>
              <a:t>RSC   r0, r1, r2</a:t>
            </a:r>
            <a:r>
              <a:rPr lang="en-US"/>
              <a:t>		;r0:=r2–r1+C–1</a:t>
            </a:r>
            <a:endParaRPr/>
          </a:p>
          <a:p>
            <a:pPr indent="-221447" lvl="0" marL="378424" rtl="0" algn="l">
              <a:lnSpc>
                <a:spcPct val="100000"/>
              </a:lnSpc>
              <a:spcBef>
                <a:spcPts val="494"/>
              </a:spcBef>
              <a:spcAft>
                <a:spcPts val="0"/>
              </a:spcAft>
              <a:buSzPct val="100000"/>
              <a:buNone/>
            </a:pPr>
            <a:r>
              <a:t/>
            </a:r>
            <a:endParaRPr/>
          </a:p>
          <a:p>
            <a:pPr indent="0" lvl="0" marL="0" rtl="0" algn="l">
              <a:lnSpc>
                <a:spcPct val="100000"/>
              </a:lnSpc>
              <a:spcBef>
                <a:spcPts val="494"/>
              </a:spcBef>
              <a:spcAft>
                <a:spcPts val="0"/>
              </a:spcAft>
              <a:buSzPct val="100000"/>
              <a:buNone/>
            </a:pPr>
            <a:r>
              <a:t/>
            </a:r>
            <a:endParaRPr/>
          </a:p>
          <a:p>
            <a:pPr indent="0" lvl="0" marL="0" rtl="0" algn="l">
              <a:lnSpc>
                <a:spcPct val="100000"/>
              </a:lnSpc>
              <a:spcBef>
                <a:spcPts val="448"/>
              </a:spcBef>
              <a:spcAft>
                <a:spcPts val="0"/>
              </a:spcAft>
              <a:buClr>
                <a:srgbClr val="FF0000"/>
              </a:buClr>
              <a:buSzPct val="100000"/>
              <a:buNone/>
            </a:pPr>
            <a:r>
              <a:rPr b="1" lang="en-US">
                <a:solidFill>
                  <a:srgbClr val="FF0000"/>
                </a:solidFill>
              </a:rPr>
              <a:t>By default data processing operations do not affect the condition flags</a:t>
            </a:r>
            <a:endParaRPr/>
          </a:p>
          <a:p>
            <a:pPr indent="-221447" lvl="0" marL="378424" rtl="0" algn="l">
              <a:lnSpc>
                <a:spcPct val="100000"/>
              </a:lnSpc>
              <a:spcBef>
                <a:spcPts val="494"/>
              </a:spcBef>
              <a:spcAft>
                <a:spcPts val="0"/>
              </a:spcAft>
              <a:buSzPct val="100000"/>
              <a:buNone/>
            </a:pPr>
            <a:r>
              <a:t/>
            </a:r>
            <a:endParaRPr/>
          </a:p>
          <a:p>
            <a:pPr indent="0" lvl="0" marL="0" rtl="0" algn="l">
              <a:lnSpc>
                <a:spcPct val="100000"/>
              </a:lnSpc>
              <a:spcBef>
                <a:spcPts val="494"/>
              </a:spcBef>
              <a:spcAft>
                <a:spcPts val="0"/>
              </a:spcAft>
              <a:buSzPct val="100000"/>
              <a:buNone/>
            </a:pPr>
            <a:r>
              <a:t/>
            </a:r>
            <a:endParaRPr/>
          </a:p>
        </p:txBody>
      </p:sp>
      <p:sp>
        <p:nvSpPr>
          <p:cNvPr id="318" name="Google Shape;318;p7"/>
          <p:cNvSpPr txBox="1"/>
          <p:nvPr>
            <p:ph idx="12" type="sldNum"/>
          </p:nvPr>
        </p:nvSpPr>
        <p:spPr>
          <a:xfrm>
            <a:off x="9031131" y="6357822"/>
            <a:ext cx="2940367" cy="365210"/>
          </a:xfrm>
          <a:prstGeom prst="rect">
            <a:avLst/>
          </a:prstGeom>
          <a:noFill/>
          <a:ln>
            <a:noFill/>
          </a:ln>
        </p:spPr>
        <p:txBody>
          <a:bodyPr anchorCtr="0" anchor="ctr" bIns="50425" lIns="100875" spcFirstLastPara="1" rIns="100875" wrap="square" tIns="50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cxnSp>
        <p:nvCxnSpPr>
          <p:cNvPr id="319" name="Google Shape;319;p7"/>
          <p:cNvCxnSpPr/>
          <p:nvPr/>
        </p:nvCxnSpPr>
        <p:spPr>
          <a:xfrm>
            <a:off x="983" y="762176"/>
            <a:ext cx="12600594" cy="0"/>
          </a:xfrm>
          <a:prstGeom prst="straightConnector1">
            <a:avLst/>
          </a:prstGeom>
          <a:noFill/>
          <a:ln cap="flat" cmpd="sng" w="9525">
            <a:solidFill>
              <a:srgbClr val="0000FF"/>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2016-01-05T00:08:12Z</dcterms:created>
  <dc:creator>PESU-CS</dc:creator>
</cp:coreProperties>
</file>