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metadata" ContentType="application/binary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  <p:sldMasterId id="2147483660" r:id="rId2"/>
  </p:sldMasterIdLst>
  <p:notesMasterIdLst>
    <p:notesMasterId r:id="rId11"/>
  </p:notesMasterIdLst>
  <p:sldIdLst>
    <p:sldId id="256" r:id="rId3"/>
    <p:sldId id="257" r:id="rId4"/>
    <p:sldId id="258" r:id="rId5"/>
    <p:sldId id="259" r:id="rId6"/>
    <p:sldId id="260" r:id="rId7"/>
    <p:sldId id="261" r:id="rId8"/>
    <p:sldId id="275" r:id="rId9"/>
    <p:sldId id="274" r:id="rId10"/>
  </p:sldIdLst>
  <p:sldSz cx="12601575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7" roundtripDataSignature="AMtx7mgujgiz9rpqK3DYjZKnrObz3CoMm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55AD536-8D85-4471-9511-F1EA6F0C71BE}">
  <a:tblStyle styleId="{555AD536-8D85-4471-9511-F1EA6F0C71BE}" styleName="Table_0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4472C4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4472C4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4472C4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4472C4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-652" y="-64"/>
      </p:cViewPr>
      <p:guideLst>
        <p:guide orient="horz" pos="2160"/>
        <p:guide pos="396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27" Type="http://customschemas.google.com/relationships/presentationmetadata" Target="meta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279400" y="685800"/>
            <a:ext cx="62992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64fb4b1835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2" name="Google Shape;162;g264fb4b1835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79400" y="685800"/>
            <a:ext cx="62992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64fb4b1835_1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7" name="Google Shape;177;g264fb4b1835_1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79400" y="685800"/>
            <a:ext cx="62992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64fb4b1835_1_2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2" name="Google Shape;192;g264fb4b1835_1_2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79400" y="685800"/>
            <a:ext cx="62992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1" name="Google Shape;20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79400" y="685800"/>
            <a:ext cx="62992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9" name="Google Shape;20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79400" y="685800"/>
            <a:ext cx="62992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9" name="Google Shape;21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79400" y="685800"/>
            <a:ext cx="62992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9" name="Google Shape;21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79400" y="685800"/>
            <a:ext cx="62992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42" name="Google Shape;342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79400" y="685800"/>
            <a:ext cx="62992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9"/>
          <p:cNvSpPr txBox="1">
            <a:spLocks noGrp="1"/>
          </p:cNvSpPr>
          <p:nvPr>
            <p:ph type="title"/>
          </p:nvPr>
        </p:nvSpPr>
        <p:spPr>
          <a:xfrm>
            <a:off x="630079" y="274638"/>
            <a:ext cx="11341418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9"/>
          <p:cNvSpPr txBox="1">
            <a:spLocks noGrp="1"/>
          </p:cNvSpPr>
          <p:nvPr>
            <p:ph type="body" idx="1"/>
          </p:nvPr>
        </p:nvSpPr>
        <p:spPr>
          <a:xfrm>
            <a:off x="630079" y="1600201"/>
            <a:ext cx="11341418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29"/>
          <p:cNvSpPr txBox="1">
            <a:spLocks noGrp="1"/>
          </p:cNvSpPr>
          <p:nvPr>
            <p:ph type="dt" idx="10"/>
          </p:nvPr>
        </p:nvSpPr>
        <p:spPr>
          <a:xfrm>
            <a:off x="630079" y="6356351"/>
            <a:ext cx="29403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9"/>
          <p:cNvSpPr txBox="1">
            <a:spLocks noGrp="1"/>
          </p:cNvSpPr>
          <p:nvPr>
            <p:ph type="ftr" idx="11"/>
          </p:nvPr>
        </p:nvSpPr>
        <p:spPr>
          <a:xfrm>
            <a:off x="4305538" y="6356351"/>
            <a:ext cx="39904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9"/>
          <p:cNvSpPr txBox="1">
            <a:spLocks noGrp="1"/>
          </p:cNvSpPr>
          <p:nvPr>
            <p:ph type="sldNum" idx="12"/>
          </p:nvPr>
        </p:nvSpPr>
        <p:spPr>
          <a:xfrm>
            <a:off x="9031129" y="6356351"/>
            <a:ext cx="29403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8"/>
          <p:cNvSpPr txBox="1">
            <a:spLocks noGrp="1"/>
          </p:cNvSpPr>
          <p:nvPr>
            <p:ph type="title"/>
          </p:nvPr>
        </p:nvSpPr>
        <p:spPr>
          <a:xfrm>
            <a:off x="630079" y="274638"/>
            <a:ext cx="11341418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8"/>
          <p:cNvSpPr txBox="1">
            <a:spLocks noGrp="1"/>
          </p:cNvSpPr>
          <p:nvPr>
            <p:ph type="body" idx="1"/>
          </p:nvPr>
        </p:nvSpPr>
        <p:spPr>
          <a:xfrm rot="5400000">
            <a:off x="4037807" y="-1807527"/>
            <a:ext cx="4525963" cy="11341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38"/>
          <p:cNvSpPr txBox="1">
            <a:spLocks noGrp="1"/>
          </p:cNvSpPr>
          <p:nvPr>
            <p:ph type="dt" idx="10"/>
          </p:nvPr>
        </p:nvSpPr>
        <p:spPr>
          <a:xfrm>
            <a:off x="630079" y="6356351"/>
            <a:ext cx="29403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8"/>
          <p:cNvSpPr txBox="1">
            <a:spLocks noGrp="1"/>
          </p:cNvSpPr>
          <p:nvPr>
            <p:ph type="ftr" idx="11"/>
          </p:nvPr>
        </p:nvSpPr>
        <p:spPr>
          <a:xfrm>
            <a:off x="4305538" y="6356351"/>
            <a:ext cx="39904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8"/>
          <p:cNvSpPr txBox="1">
            <a:spLocks noGrp="1"/>
          </p:cNvSpPr>
          <p:nvPr>
            <p:ph type="sldNum" idx="12"/>
          </p:nvPr>
        </p:nvSpPr>
        <p:spPr>
          <a:xfrm>
            <a:off x="9031129" y="6356351"/>
            <a:ext cx="29403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9"/>
          <p:cNvSpPr txBox="1">
            <a:spLocks noGrp="1"/>
          </p:cNvSpPr>
          <p:nvPr>
            <p:ph type="title"/>
          </p:nvPr>
        </p:nvSpPr>
        <p:spPr>
          <a:xfrm rot="5400000">
            <a:off x="7628058" y="1782724"/>
            <a:ext cx="5851525" cy="28353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9"/>
          <p:cNvSpPr txBox="1">
            <a:spLocks noGrp="1"/>
          </p:cNvSpPr>
          <p:nvPr>
            <p:ph type="body" idx="1"/>
          </p:nvPr>
        </p:nvSpPr>
        <p:spPr>
          <a:xfrm rot="5400000">
            <a:off x="1852336" y="-947619"/>
            <a:ext cx="5851525" cy="8296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39"/>
          <p:cNvSpPr txBox="1">
            <a:spLocks noGrp="1"/>
          </p:cNvSpPr>
          <p:nvPr>
            <p:ph type="dt" idx="10"/>
          </p:nvPr>
        </p:nvSpPr>
        <p:spPr>
          <a:xfrm>
            <a:off x="630079" y="6356351"/>
            <a:ext cx="29403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9"/>
          <p:cNvSpPr txBox="1">
            <a:spLocks noGrp="1"/>
          </p:cNvSpPr>
          <p:nvPr>
            <p:ph type="ftr" idx="11"/>
          </p:nvPr>
        </p:nvSpPr>
        <p:spPr>
          <a:xfrm>
            <a:off x="4305538" y="6356351"/>
            <a:ext cx="39904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9"/>
          <p:cNvSpPr txBox="1">
            <a:spLocks noGrp="1"/>
          </p:cNvSpPr>
          <p:nvPr>
            <p:ph type="sldNum" idx="12"/>
          </p:nvPr>
        </p:nvSpPr>
        <p:spPr>
          <a:xfrm>
            <a:off x="9031129" y="6356351"/>
            <a:ext cx="29403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64fb4b1835_1_284"/>
          <p:cNvSpPr txBox="1">
            <a:spLocks noGrp="1"/>
          </p:cNvSpPr>
          <p:nvPr>
            <p:ph type="ctrTitle"/>
          </p:nvPr>
        </p:nvSpPr>
        <p:spPr>
          <a:xfrm>
            <a:off x="945119" y="2130430"/>
            <a:ext cx="10711339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g264fb4b1835_1_284"/>
          <p:cNvSpPr txBox="1">
            <a:spLocks noGrp="1"/>
          </p:cNvSpPr>
          <p:nvPr>
            <p:ph type="subTitle" idx="1"/>
          </p:nvPr>
        </p:nvSpPr>
        <p:spPr>
          <a:xfrm>
            <a:off x="1890239" y="3886207"/>
            <a:ext cx="8821103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888888"/>
              </a:buClr>
              <a:buSzPts val="35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31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7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2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2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2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2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2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2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3" name="Google Shape;93;g264fb4b1835_1_284"/>
          <p:cNvSpPr txBox="1">
            <a:spLocks noGrp="1"/>
          </p:cNvSpPr>
          <p:nvPr>
            <p:ph type="dt" idx="10"/>
          </p:nvPr>
        </p:nvSpPr>
        <p:spPr>
          <a:xfrm>
            <a:off x="630080" y="6356363"/>
            <a:ext cx="2940368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g264fb4b1835_1_284"/>
          <p:cNvSpPr txBox="1">
            <a:spLocks noGrp="1"/>
          </p:cNvSpPr>
          <p:nvPr>
            <p:ph type="ftr" idx="11"/>
          </p:nvPr>
        </p:nvSpPr>
        <p:spPr>
          <a:xfrm>
            <a:off x="4305544" y="6356363"/>
            <a:ext cx="3990499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g264fb4b1835_1_284"/>
          <p:cNvSpPr txBox="1">
            <a:spLocks noGrp="1"/>
          </p:cNvSpPr>
          <p:nvPr>
            <p:ph type="sldNum" idx="12"/>
          </p:nvPr>
        </p:nvSpPr>
        <p:spPr>
          <a:xfrm>
            <a:off x="9031138" y="6356363"/>
            <a:ext cx="2940368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96" name="Google Shape;96;g264fb4b1835_1_28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732914" y="27878"/>
            <a:ext cx="763662" cy="6084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64fb4b1835_1_278"/>
          <p:cNvSpPr txBox="1">
            <a:spLocks noGrp="1"/>
          </p:cNvSpPr>
          <p:nvPr>
            <p:ph type="title"/>
          </p:nvPr>
        </p:nvSpPr>
        <p:spPr>
          <a:xfrm>
            <a:off x="630080" y="274641"/>
            <a:ext cx="11341418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g264fb4b1835_1_278"/>
          <p:cNvSpPr txBox="1">
            <a:spLocks noGrp="1"/>
          </p:cNvSpPr>
          <p:nvPr>
            <p:ph type="body" idx="1"/>
          </p:nvPr>
        </p:nvSpPr>
        <p:spPr>
          <a:xfrm>
            <a:off x="630080" y="1600204"/>
            <a:ext cx="11341418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rmAutofit/>
          </a:bodyPr>
          <a:lstStyle>
            <a:lvl1pPr marL="457200" lvl="0" indent="-3238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1pPr>
            <a:lvl2pPr marL="914400" lvl="1" indent="-3238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/>
            </a:lvl2pPr>
            <a:lvl3pPr marL="1371600" lvl="2" indent="-3238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3pPr>
            <a:lvl4pPr marL="1828800" lvl="3" indent="-3238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/>
            </a:lvl4pPr>
            <a:lvl5pPr marL="2286000" lvl="4" indent="-3238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»"/>
              <a:defRPr/>
            </a:lvl5pPr>
            <a:lvl6pPr marL="2743200" lvl="5" indent="-3238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6pPr>
            <a:lvl7pPr marL="3200400" lvl="6" indent="-3238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7pPr>
            <a:lvl8pPr marL="3657600" lvl="7" indent="-3238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8pPr>
            <a:lvl9pPr marL="4114800" lvl="8" indent="-3238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9pPr>
          </a:lstStyle>
          <a:p>
            <a:endParaRPr/>
          </a:p>
        </p:txBody>
      </p:sp>
      <p:sp>
        <p:nvSpPr>
          <p:cNvPr id="100" name="Google Shape;100;g264fb4b1835_1_278"/>
          <p:cNvSpPr txBox="1">
            <a:spLocks noGrp="1"/>
          </p:cNvSpPr>
          <p:nvPr>
            <p:ph type="dt" idx="10"/>
          </p:nvPr>
        </p:nvSpPr>
        <p:spPr>
          <a:xfrm>
            <a:off x="630080" y="6356363"/>
            <a:ext cx="2940368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g264fb4b1835_1_278"/>
          <p:cNvSpPr txBox="1">
            <a:spLocks noGrp="1"/>
          </p:cNvSpPr>
          <p:nvPr>
            <p:ph type="ftr" idx="11"/>
          </p:nvPr>
        </p:nvSpPr>
        <p:spPr>
          <a:xfrm>
            <a:off x="4305544" y="6356363"/>
            <a:ext cx="3990499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g264fb4b1835_1_278"/>
          <p:cNvSpPr txBox="1">
            <a:spLocks noGrp="1"/>
          </p:cNvSpPr>
          <p:nvPr>
            <p:ph type="sldNum" idx="12"/>
          </p:nvPr>
        </p:nvSpPr>
        <p:spPr>
          <a:xfrm>
            <a:off x="9031138" y="6356363"/>
            <a:ext cx="2940368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64fb4b1835_1_291"/>
          <p:cNvSpPr txBox="1">
            <a:spLocks noGrp="1"/>
          </p:cNvSpPr>
          <p:nvPr>
            <p:ph type="title"/>
          </p:nvPr>
        </p:nvSpPr>
        <p:spPr>
          <a:xfrm>
            <a:off x="630080" y="274641"/>
            <a:ext cx="11341418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g264fb4b1835_1_291"/>
          <p:cNvSpPr txBox="1">
            <a:spLocks noGrp="1"/>
          </p:cNvSpPr>
          <p:nvPr>
            <p:ph type="dt" idx="10"/>
          </p:nvPr>
        </p:nvSpPr>
        <p:spPr>
          <a:xfrm>
            <a:off x="630080" y="6356363"/>
            <a:ext cx="2940368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g264fb4b1835_1_291"/>
          <p:cNvSpPr txBox="1">
            <a:spLocks noGrp="1"/>
          </p:cNvSpPr>
          <p:nvPr>
            <p:ph type="ftr" idx="11"/>
          </p:nvPr>
        </p:nvSpPr>
        <p:spPr>
          <a:xfrm>
            <a:off x="4305544" y="6356363"/>
            <a:ext cx="3990499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g264fb4b1835_1_291"/>
          <p:cNvSpPr txBox="1">
            <a:spLocks noGrp="1"/>
          </p:cNvSpPr>
          <p:nvPr>
            <p:ph type="sldNum" idx="12"/>
          </p:nvPr>
        </p:nvSpPr>
        <p:spPr>
          <a:xfrm>
            <a:off x="9031138" y="6356363"/>
            <a:ext cx="2940368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64fb4b1835_1_296"/>
          <p:cNvSpPr txBox="1">
            <a:spLocks noGrp="1"/>
          </p:cNvSpPr>
          <p:nvPr>
            <p:ph type="dt" idx="10"/>
          </p:nvPr>
        </p:nvSpPr>
        <p:spPr>
          <a:xfrm>
            <a:off x="630080" y="6356363"/>
            <a:ext cx="2940368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g264fb4b1835_1_296"/>
          <p:cNvSpPr txBox="1">
            <a:spLocks noGrp="1"/>
          </p:cNvSpPr>
          <p:nvPr>
            <p:ph type="ftr" idx="11"/>
          </p:nvPr>
        </p:nvSpPr>
        <p:spPr>
          <a:xfrm>
            <a:off x="4305544" y="6356363"/>
            <a:ext cx="3990499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g264fb4b1835_1_296"/>
          <p:cNvSpPr txBox="1">
            <a:spLocks noGrp="1"/>
          </p:cNvSpPr>
          <p:nvPr>
            <p:ph type="sldNum" idx="12"/>
          </p:nvPr>
        </p:nvSpPr>
        <p:spPr>
          <a:xfrm>
            <a:off x="9031138" y="6356363"/>
            <a:ext cx="2940368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64fb4b1835_1_300"/>
          <p:cNvSpPr txBox="1">
            <a:spLocks noGrp="1"/>
          </p:cNvSpPr>
          <p:nvPr>
            <p:ph type="title"/>
          </p:nvPr>
        </p:nvSpPr>
        <p:spPr>
          <a:xfrm>
            <a:off x="630080" y="274641"/>
            <a:ext cx="11341418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g264fb4b1835_1_300"/>
          <p:cNvSpPr txBox="1">
            <a:spLocks noGrp="1"/>
          </p:cNvSpPr>
          <p:nvPr>
            <p:ph type="body" idx="1"/>
          </p:nvPr>
        </p:nvSpPr>
        <p:spPr>
          <a:xfrm>
            <a:off x="630080" y="1600204"/>
            <a:ext cx="5565696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rmAutofit/>
          </a:bodyPr>
          <a:lstStyle>
            <a:lvl1pPr marL="457200" lvl="0" indent="-42545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00"/>
              <a:buChar char="•"/>
              <a:defRPr sz="3100"/>
            </a:lvl1pPr>
            <a:lvl2pPr marL="914400" lvl="1" indent="-4000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–"/>
              <a:defRPr sz="2700"/>
            </a:lvl2pPr>
            <a:lvl3pPr marL="1371600" lvl="2" indent="-3683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 sz="22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15" name="Google Shape;115;g264fb4b1835_1_300"/>
          <p:cNvSpPr txBox="1">
            <a:spLocks noGrp="1"/>
          </p:cNvSpPr>
          <p:nvPr>
            <p:ph type="body" idx="2"/>
          </p:nvPr>
        </p:nvSpPr>
        <p:spPr>
          <a:xfrm>
            <a:off x="6405807" y="1600204"/>
            <a:ext cx="5565696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rmAutofit/>
          </a:bodyPr>
          <a:lstStyle>
            <a:lvl1pPr marL="457200" lvl="0" indent="-42545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00"/>
              <a:buChar char="•"/>
              <a:defRPr sz="3100"/>
            </a:lvl1pPr>
            <a:lvl2pPr marL="914400" lvl="1" indent="-4000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–"/>
              <a:defRPr sz="2700"/>
            </a:lvl2pPr>
            <a:lvl3pPr marL="1371600" lvl="2" indent="-3683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 sz="22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16" name="Google Shape;116;g264fb4b1835_1_300"/>
          <p:cNvSpPr txBox="1">
            <a:spLocks noGrp="1"/>
          </p:cNvSpPr>
          <p:nvPr>
            <p:ph type="dt" idx="10"/>
          </p:nvPr>
        </p:nvSpPr>
        <p:spPr>
          <a:xfrm>
            <a:off x="630080" y="6356363"/>
            <a:ext cx="2940368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g264fb4b1835_1_300"/>
          <p:cNvSpPr txBox="1">
            <a:spLocks noGrp="1"/>
          </p:cNvSpPr>
          <p:nvPr>
            <p:ph type="ftr" idx="11"/>
          </p:nvPr>
        </p:nvSpPr>
        <p:spPr>
          <a:xfrm>
            <a:off x="4305544" y="6356363"/>
            <a:ext cx="3990499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g264fb4b1835_1_300"/>
          <p:cNvSpPr txBox="1">
            <a:spLocks noGrp="1"/>
          </p:cNvSpPr>
          <p:nvPr>
            <p:ph type="sldNum" idx="12"/>
          </p:nvPr>
        </p:nvSpPr>
        <p:spPr>
          <a:xfrm>
            <a:off x="9031138" y="6356363"/>
            <a:ext cx="2940368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64fb4b1835_1_307"/>
          <p:cNvSpPr txBox="1">
            <a:spLocks noGrp="1"/>
          </p:cNvSpPr>
          <p:nvPr>
            <p:ph type="title"/>
          </p:nvPr>
        </p:nvSpPr>
        <p:spPr>
          <a:xfrm>
            <a:off x="995439" y="4406910"/>
            <a:ext cx="10711339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g264fb4b1835_1_307"/>
          <p:cNvSpPr txBox="1">
            <a:spLocks noGrp="1"/>
          </p:cNvSpPr>
          <p:nvPr>
            <p:ph type="body" idx="1"/>
          </p:nvPr>
        </p:nvSpPr>
        <p:spPr>
          <a:xfrm>
            <a:off x="995439" y="2906719"/>
            <a:ext cx="10711339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200"/>
              <a:buNone/>
              <a:defRPr sz="22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700"/>
              <a:buNone/>
              <a:defRPr sz="17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2" name="Google Shape;122;g264fb4b1835_1_307"/>
          <p:cNvSpPr txBox="1">
            <a:spLocks noGrp="1"/>
          </p:cNvSpPr>
          <p:nvPr>
            <p:ph type="dt" idx="10"/>
          </p:nvPr>
        </p:nvSpPr>
        <p:spPr>
          <a:xfrm>
            <a:off x="630080" y="6356363"/>
            <a:ext cx="2940368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g264fb4b1835_1_307"/>
          <p:cNvSpPr txBox="1">
            <a:spLocks noGrp="1"/>
          </p:cNvSpPr>
          <p:nvPr>
            <p:ph type="ftr" idx="11"/>
          </p:nvPr>
        </p:nvSpPr>
        <p:spPr>
          <a:xfrm>
            <a:off x="4305544" y="6356363"/>
            <a:ext cx="3990499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g264fb4b1835_1_307"/>
          <p:cNvSpPr txBox="1">
            <a:spLocks noGrp="1"/>
          </p:cNvSpPr>
          <p:nvPr>
            <p:ph type="sldNum" idx="12"/>
          </p:nvPr>
        </p:nvSpPr>
        <p:spPr>
          <a:xfrm>
            <a:off x="9031138" y="6356363"/>
            <a:ext cx="2940368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64fb4b1835_1_313"/>
          <p:cNvSpPr txBox="1">
            <a:spLocks noGrp="1"/>
          </p:cNvSpPr>
          <p:nvPr>
            <p:ph type="title"/>
          </p:nvPr>
        </p:nvSpPr>
        <p:spPr>
          <a:xfrm>
            <a:off x="630080" y="274641"/>
            <a:ext cx="11341418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g264fb4b1835_1_313"/>
          <p:cNvSpPr txBox="1">
            <a:spLocks noGrp="1"/>
          </p:cNvSpPr>
          <p:nvPr>
            <p:ph type="body" idx="1"/>
          </p:nvPr>
        </p:nvSpPr>
        <p:spPr>
          <a:xfrm>
            <a:off x="630080" y="1535115"/>
            <a:ext cx="5567763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 b="1"/>
            </a:lvl2pPr>
            <a:lvl3pPr marL="1371600" lvl="2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3pPr>
            <a:lvl4pPr marL="1828800" lvl="3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4pPr>
            <a:lvl5pPr marL="228600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5pPr>
            <a:lvl6pPr marL="2743200" lvl="5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6pPr>
            <a:lvl7pPr marL="3200400" lvl="6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7pPr>
            <a:lvl8pPr marL="3657600" lvl="7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8pPr>
            <a:lvl9pPr marL="4114800" lvl="8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9pPr>
          </a:lstStyle>
          <a:p>
            <a:endParaRPr/>
          </a:p>
        </p:txBody>
      </p:sp>
      <p:sp>
        <p:nvSpPr>
          <p:cNvPr id="128" name="Google Shape;128;g264fb4b1835_1_313"/>
          <p:cNvSpPr txBox="1">
            <a:spLocks noGrp="1"/>
          </p:cNvSpPr>
          <p:nvPr>
            <p:ph type="body" idx="2"/>
          </p:nvPr>
        </p:nvSpPr>
        <p:spPr>
          <a:xfrm>
            <a:off x="630080" y="2174879"/>
            <a:ext cx="5567763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rmAutofit/>
          </a:bodyPr>
          <a:lstStyle>
            <a:lvl1pPr marL="457200" lvl="0" indent="-4000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 sz="2700"/>
            </a:lvl1pPr>
            <a:lvl2pPr marL="914400" lvl="1" indent="-3683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Char char="–"/>
              <a:defRPr sz="22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365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Char char="–"/>
              <a:defRPr sz="1700"/>
            </a:lvl4pPr>
            <a:lvl5pPr marL="2286000" lvl="4" indent="-3365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Char char="»"/>
              <a:defRPr sz="1700"/>
            </a:lvl5pPr>
            <a:lvl6pPr marL="2743200" lvl="5" indent="-3365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6pPr>
            <a:lvl7pPr marL="3200400" lvl="6" indent="-3365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7pPr>
            <a:lvl8pPr marL="3657600" lvl="7" indent="-3365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8pPr>
            <a:lvl9pPr marL="4114800" lvl="8" indent="-3365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9pPr>
          </a:lstStyle>
          <a:p>
            <a:endParaRPr/>
          </a:p>
        </p:txBody>
      </p:sp>
      <p:sp>
        <p:nvSpPr>
          <p:cNvPr id="129" name="Google Shape;129;g264fb4b1835_1_313"/>
          <p:cNvSpPr txBox="1">
            <a:spLocks noGrp="1"/>
          </p:cNvSpPr>
          <p:nvPr>
            <p:ph type="body" idx="3"/>
          </p:nvPr>
        </p:nvSpPr>
        <p:spPr>
          <a:xfrm>
            <a:off x="6401435" y="1535115"/>
            <a:ext cx="5570243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 b="1"/>
            </a:lvl2pPr>
            <a:lvl3pPr marL="1371600" lvl="2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3pPr>
            <a:lvl4pPr marL="1828800" lvl="3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4pPr>
            <a:lvl5pPr marL="228600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5pPr>
            <a:lvl6pPr marL="2743200" lvl="5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6pPr>
            <a:lvl7pPr marL="3200400" lvl="6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7pPr>
            <a:lvl8pPr marL="3657600" lvl="7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8pPr>
            <a:lvl9pPr marL="4114800" lvl="8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9pPr>
          </a:lstStyle>
          <a:p>
            <a:endParaRPr/>
          </a:p>
        </p:txBody>
      </p:sp>
      <p:sp>
        <p:nvSpPr>
          <p:cNvPr id="130" name="Google Shape;130;g264fb4b1835_1_313"/>
          <p:cNvSpPr txBox="1">
            <a:spLocks noGrp="1"/>
          </p:cNvSpPr>
          <p:nvPr>
            <p:ph type="body" idx="4"/>
          </p:nvPr>
        </p:nvSpPr>
        <p:spPr>
          <a:xfrm>
            <a:off x="6401435" y="2174879"/>
            <a:ext cx="5570243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rmAutofit/>
          </a:bodyPr>
          <a:lstStyle>
            <a:lvl1pPr marL="457200" lvl="0" indent="-4000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 sz="2700"/>
            </a:lvl1pPr>
            <a:lvl2pPr marL="914400" lvl="1" indent="-3683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Char char="–"/>
              <a:defRPr sz="22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365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Char char="–"/>
              <a:defRPr sz="1700"/>
            </a:lvl4pPr>
            <a:lvl5pPr marL="2286000" lvl="4" indent="-3365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Char char="»"/>
              <a:defRPr sz="1700"/>
            </a:lvl5pPr>
            <a:lvl6pPr marL="2743200" lvl="5" indent="-3365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6pPr>
            <a:lvl7pPr marL="3200400" lvl="6" indent="-3365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7pPr>
            <a:lvl8pPr marL="3657600" lvl="7" indent="-3365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8pPr>
            <a:lvl9pPr marL="4114800" lvl="8" indent="-3365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9pPr>
          </a:lstStyle>
          <a:p>
            <a:endParaRPr/>
          </a:p>
        </p:txBody>
      </p:sp>
      <p:sp>
        <p:nvSpPr>
          <p:cNvPr id="131" name="Google Shape;131;g264fb4b1835_1_313"/>
          <p:cNvSpPr txBox="1">
            <a:spLocks noGrp="1"/>
          </p:cNvSpPr>
          <p:nvPr>
            <p:ph type="dt" idx="10"/>
          </p:nvPr>
        </p:nvSpPr>
        <p:spPr>
          <a:xfrm>
            <a:off x="630080" y="6356363"/>
            <a:ext cx="2940368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g264fb4b1835_1_313"/>
          <p:cNvSpPr txBox="1">
            <a:spLocks noGrp="1"/>
          </p:cNvSpPr>
          <p:nvPr>
            <p:ph type="ftr" idx="11"/>
          </p:nvPr>
        </p:nvSpPr>
        <p:spPr>
          <a:xfrm>
            <a:off x="4305544" y="6356363"/>
            <a:ext cx="3990499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g264fb4b1835_1_313"/>
          <p:cNvSpPr txBox="1">
            <a:spLocks noGrp="1"/>
          </p:cNvSpPr>
          <p:nvPr>
            <p:ph type="sldNum" idx="12"/>
          </p:nvPr>
        </p:nvSpPr>
        <p:spPr>
          <a:xfrm>
            <a:off x="9031138" y="6356363"/>
            <a:ext cx="2940368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64fb4b1835_1_322"/>
          <p:cNvSpPr txBox="1">
            <a:spLocks noGrp="1"/>
          </p:cNvSpPr>
          <p:nvPr>
            <p:ph type="title"/>
          </p:nvPr>
        </p:nvSpPr>
        <p:spPr>
          <a:xfrm>
            <a:off x="630082" y="273050"/>
            <a:ext cx="4145951" cy="11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  <a:defRPr sz="22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g264fb4b1835_1_322"/>
          <p:cNvSpPr txBox="1">
            <a:spLocks noGrp="1"/>
          </p:cNvSpPr>
          <p:nvPr>
            <p:ph type="body" idx="1"/>
          </p:nvPr>
        </p:nvSpPr>
        <p:spPr>
          <a:xfrm>
            <a:off x="4926871" y="273052"/>
            <a:ext cx="7044562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rmAutofit/>
          </a:bodyPr>
          <a:lstStyle>
            <a:lvl1pPr marL="457200" lvl="0" indent="-45085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Char char="•"/>
              <a:defRPr sz="3500"/>
            </a:lvl1pPr>
            <a:lvl2pPr marL="914400" lvl="1" indent="-42545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00"/>
              <a:buChar char="–"/>
              <a:defRPr sz="3100"/>
            </a:lvl2pPr>
            <a:lvl3pPr marL="1371600" lvl="2" indent="-4000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 sz="2700"/>
            </a:lvl3pPr>
            <a:lvl4pPr marL="1828800" lvl="3" indent="-3683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Char char="–"/>
              <a:defRPr sz="2200"/>
            </a:lvl4pPr>
            <a:lvl5pPr marL="2286000" lvl="4" indent="-3683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Char char="»"/>
              <a:defRPr sz="2200"/>
            </a:lvl5pPr>
            <a:lvl6pPr marL="2743200" lvl="5" indent="-3683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 sz="2200"/>
            </a:lvl6pPr>
            <a:lvl7pPr marL="3200400" lvl="6" indent="-3683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 sz="2200"/>
            </a:lvl7pPr>
            <a:lvl8pPr marL="3657600" lvl="7" indent="-3683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 sz="2200"/>
            </a:lvl8pPr>
            <a:lvl9pPr marL="4114800" lvl="8" indent="-3683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 sz="2200"/>
            </a:lvl9pPr>
          </a:lstStyle>
          <a:p>
            <a:endParaRPr/>
          </a:p>
        </p:txBody>
      </p:sp>
      <p:sp>
        <p:nvSpPr>
          <p:cNvPr id="137" name="Google Shape;137;g264fb4b1835_1_322"/>
          <p:cNvSpPr txBox="1">
            <a:spLocks noGrp="1"/>
          </p:cNvSpPr>
          <p:nvPr>
            <p:ph type="body" idx="2"/>
          </p:nvPr>
        </p:nvSpPr>
        <p:spPr>
          <a:xfrm>
            <a:off x="630082" y="1435104"/>
            <a:ext cx="4145951" cy="46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3pPr>
            <a:lvl4pPr marL="1828800" lvl="3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38" name="Google Shape;138;g264fb4b1835_1_322"/>
          <p:cNvSpPr txBox="1">
            <a:spLocks noGrp="1"/>
          </p:cNvSpPr>
          <p:nvPr>
            <p:ph type="dt" idx="10"/>
          </p:nvPr>
        </p:nvSpPr>
        <p:spPr>
          <a:xfrm>
            <a:off x="630080" y="6356363"/>
            <a:ext cx="2940368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g264fb4b1835_1_322"/>
          <p:cNvSpPr txBox="1">
            <a:spLocks noGrp="1"/>
          </p:cNvSpPr>
          <p:nvPr>
            <p:ph type="ftr" idx="11"/>
          </p:nvPr>
        </p:nvSpPr>
        <p:spPr>
          <a:xfrm>
            <a:off x="4305544" y="6356363"/>
            <a:ext cx="3990499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g264fb4b1835_1_322"/>
          <p:cNvSpPr txBox="1">
            <a:spLocks noGrp="1"/>
          </p:cNvSpPr>
          <p:nvPr>
            <p:ph type="sldNum" idx="12"/>
          </p:nvPr>
        </p:nvSpPr>
        <p:spPr>
          <a:xfrm>
            <a:off x="9031138" y="6356363"/>
            <a:ext cx="2940368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0"/>
          <p:cNvSpPr txBox="1">
            <a:spLocks noGrp="1"/>
          </p:cNvSpPr>
          <p:nvPr>
            <p:ph type="ctrTitle"/>
          </p:nvPr>
        </p:nvSpPr>
        <p:spPr>
          <a:xfrm>
            <a:off x="945118" y="2130426"/>
            <a:ext cx="10711339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0"/>
          <p:cNvSpPr txBox="1">
            <a:spLocks noGrp="1"/>
          </p:cNvSpPr>
          <p:nvPr>
            <p:ph type="subTitle" idx="1"/>
          </p:nvPr>
        </p:nvSpPr>
        <p:spPr>
          <a:xfrm>
            <a:off x="1890236" y="3886200"/>
            <a:ext cx="8821103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30"/>
          <p:cNvSpPr txBox="1">
            <a:spLocks noGrp="1"/>
          </p:cNvSpPr>
          <p:nvPr>
            <p:ph type="dt" idx="10"/>
          </p:nvPr>
        </p:nvSpPr>
        <p:spPr>
          <a:xfrm>
            <a:off x="630079" y="6356351"/>
            <a:ext cx="29403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0"/>
          <p:cNvSpPr txBox="1">
            <a:spLocks noGrp="1"/>
          </p:cNvSpPr>
          <p:nvPr>
            <p:ph type="ftr" idx="11"/>
          </p:nvPr>
        </p:nvSpPr>
        <p:spPr>
          <a:xfrm>
            <a:off x="4305538" y="6356351"/>
            <a:ext cx="39904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0"/>
          <p:cNvSpPr txBox="1">
            <a:spLocks noGrp="1"/>
          </p:cNvSpPr>
          <p:nvPr>
            <p:ph type="sldNum" idx="12"/>
          </p:nvPr>
        </p:nvSpPr>
        <p:spPr>
          <a:xfrm>
            <a:off x="9031129" y="6356351"/>
            <a:ext cx="29403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64fb4b1835_1_329"/>
          <p:cNvSpPr txBox="1">
            <a:spLocks noGrp="1"/>
          </p:cNvSpPr>
          <p:nvPr>
            <p:ph type="title"/>
          </p:nvPr>
        </p:nvSpPr>
        <p:spPr>
          <a:xfrm>
            <a:off x="2470000" y="4800609"/>
            <a:ext cx="7560945" cy="5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  <a:defRPr sz="22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g264fb4b1835_1_329"/>
          <p:cNvSpPr>
            <a:spLocks noGrp="1"/>
          </p:cNvSpPr>
          <p:nvPr>
            <p:ph type="pic" idx="2"/>
          </p:nvPr>
        </p:nvSpPr>
        <p:spPr>
          <a:xfrm>
            <a:off x="2470000" y="612776"/>
            <a:ext cx="7560945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44" name="Google Shape;144;g264fb4b1835_1_329"/>
          <p:cNvSpPr txBox="1">
            <a:spLocks noGrp="1"/>
          </p:cNvSpPr>
          <p:nvPr>
            <p:ph type="body" idx="1"/>
          </p:nvPr>
        </p:nvSpPr>
        <p:spPr>
          <a:xfrm>
            <a:off x="2470000" y="5367348"/>
            <a:ext cx="7560945" cy="80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3pPr>
            <a:lvl4pPr marL="1828800" lvl="3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45" name="Google Shape;145;g264fb4b1835_1_329"/>
          <p:cNvSpPr txBox="1">
            <a:spLocks noGrp="1"/>
          </p:cNvSpPr>
          <p:nvPr>
            <p:ph type="dt" idx="10"/>
          </p:nvPr>
        </p:nvSpPr>
        <p:spPr>
          <a:xfrm>
            <a:off x="630080" y="6356363"/>
            <a:ext cx="2940368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g264fb4b1835_1_329"/>
          <p:cNvSpPr txBox="1">
            <a:spLocks noGrp="1"/>
          </p:cNvSpPr>
          <p:nvPr>
            <p:ph type="ftr" idx="11"/>
          </p:nvPr>
        </p:nvSpPr>
        <p:spPr>
          <a:xfrm>
            <a:off x="4305544" y="6356363"/>
            <a:ext cx="3990499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g264fb4b1835_1_329"/>
          <p:cNvSpPr txBox="1">
            <a:spLocks noGrp="1"/>
          </p:cNvSpPr>
          <p:nvPr>
            <p:ph type="sldNum" idx="12"/>
          </p:nvPr>
        </p:nvSpPr>
        <p:spPr>
          <a:xfrm>
            <a:off x="9031138" y="6356363"/>
            <a:ext cx="2940368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64fb4b1835_1_336"/>
          <p:cNvSpPr txBox="1">
            <a:spLocks noGrp="1"/>
          </p:cNvSpPr>
          <p:nvPr>
            <p:ph type="title"/>
          </p:nvPr>
        </p:nvSpPr>
        <p:spPr>
          <a:xfrm>
            <a:off x="630080" y="274641"/>
            <a:ext cx="11341418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g264fb4b1835_1_336"/>
          <p:cNvSpPr txBox="1">
            <a:spLocks noGrp="1"/>
          </p:cNvSpPr>
          <p:nvPr>
            <p:ph type="body" idx="1"/>
          </p:nvPr>
        </p:nvSpPr>
        <p:spPr>
          <a:xfrm rot="5400000">
            <a:off x="4037751" y="-1807455"/>
            <a:ext cx="4526100" cy="11341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rmAutofit/>
          </a:bodyPr>
          <a:lstStyle>
            <a:lvl1pPr marL="457200" lvl="0" indent="-3238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1pPr>
            <a:lvl2pPr marL="914400" lvl="1" indent="-3238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/>
            </a:lvl2pPr>
            <a:lvl3pPr marL="1371600" lvl="2" indent="-3238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3pPr>
            <a:lvl4pPr marL="1828800" lvl="3" indent="-3238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/>
            </a:lvl4pPr>
            <a:lvl5pPr marL="2286000" lvl="4" indent="-3238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»"/>
              <a:defRPr/>
            </a:lvl5pPr>
            <a:lvl6pPr marL="2743200" lvl="5" indent="-3238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6pPr>
            <a:lvl7pPr marL="3200400" lvl="6" indent="-3238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7pPr>
            <a:lvl8pPr marL="3657600" lvl="7" indent="-3238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8pPr>
            <a:lvl9pPr marL="4114800" lvl="8" indent="-3238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9pPr>
          </a:lstStyle>
          <a:p>
            <a:endParaRPr/>
          </a:p>
        </p:txBody>
      </p:sp>
      <p:sp>
        <p:nvSpPr>
          <p:cNvPr id="151" name="Google Shape;151;g264fb4b1835_1_336"/>
          <p:cNvSpPr txBox="1">
            <a:spLocks noGrp="1"/>
          </p:cNvSpPr>
          <p:nvPr>
            <p:ph type="dt" idx="10"/>
          </p:nvPr>
        </p:nvSpPr>
        <p:spPr>
          <a:xfrm>
            <a:off x="630080" y="6356363"/>
            <a:ext cx="2940368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g264fb4b1835_1_336"/>
          <p:cNvSpPr txBox="1">
            <a:spLocks noGrp="1"/>
          </p:cNvSpPr>
          <p:nvPr>
            <p:ph type="ftr" idx="11"/>
          </p:nvPr>
        </p:nvSpPr>
        <p:spPr>
          <a:xfrm>
            <a:off x="4305544" y="6356363"/>
            <a:ext cx="3990499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g264fb4b1835_1_336"/>
          <p:cNvSpPr txBox="1">
            <a:spLocks noGrp="1"/>
          </p:cNvSpPr>
          <p:nvPr>
            <p:ph type="sldNum" idx="12"/>
          </p:nvPr>
        </p:nvSpPr>
        <p:spPr>
          <a:xfrm>
            <a:off x="9031138" y="6356363"/>
            <a:ext cx="2940368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64fb4b1835_1_342"/>
          <p:cNvSpPr txBox="1">
            <a:spLocks noGrp="1"/>
          </p:cNvSpPr>
          <p:nvPr>
            <p:ph type="title"/>
          </p:nvPr>
        </p:nvSpPr>
        <p:spPr>
          <a:xfrm rot="5400000">
            <a:off x="7627931" y="1782863"/>
            <a:ext cx="5851800" cy="28353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g264fb4b1835_1_342"/>
          <p:cNvSpPr txBox="1">
            <a:spLocks noGrp="1"/>
          </p:cNvSpPr>
          <p:nvPr>
            <p:ph type="body" idx="1"/>
          </p:nvPr>
        </p:nvSpPr>
        <p:spPr>
          <a:xfrm rot="5400000">
            <a:off x="1852207" y="-947479"/>
            <a:ext cx="5851800" cy="8296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rmAutofit/>
          </a:bodyPr>
          <a:lstStyle>
            <a:lvl1pPr marL="457200" lvl="0" indent="-3238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1pPr>
            <a:lvl2pPr marL="914400" lvl="1" indent="-3238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/>
            </a:lvl2pPr>
            <a:lvl3pPr marL="1371600" lvl="2" indent="-3238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3pPr>
            <a:lvl4pPr marL="1828800" lvl="3" indent="-3238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/>
            </a:lvl4pPr>
            <a:lvl5pPr marL="2286000" lvl="4" indent="-3238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»"/>
              <a:defRPr/>
            </a:lvl5pPr>
            <a:lvl6pPr marL="2743200" lvl="5" indent="-3238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6pPr>
            <a:lvl7pPr marL="3200400" lvl="6" indent="-3238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7pPr>
            <a:lvl8pPr marL="3657600" lvl="7" indent="-3238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8pPr>
            <a:lvl9pPr marL="4114800" lvl="8" indent="-3238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9pPr>
          </a:lstStyle>
          <a:p>
            <a:endParaRPr/>
          </a:p>
        </p:txBody>
      </p:sp>
      <p:sp>
        <p:nvSpPr>
          <p:cNvPr id="157" name="Google Shape;157;g264fb4b1835_1_342"/>
          <p:cNvSpPr txBox="1">
            <a:spLocks noGrp="1"/>
          </p:cNvSpPr>
          <p:nvPr>
            <p:ph type="dt" idx="10"/>
          </p:nvPr>
        </p:nvSpPr>
        <p:spPr>
          <a:xfrm>
            <a:off x="630080" y="6356363"/>
            <a:ext cx="2940368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g264fb4b1835_1_342"/>
          <p:cNvSpPr txBox="1">
            <a:spLocks noGrp="1"/>
          </p:cNvSpPr>
          <p:nvPr>
            <p:ph type="ftr" idx="11"/>
          </p:nvPr>
        </p:nvSpPr>
        <p:spPr>
          <a:xfrm>
            <a:off x="4305544" y="6356363"/>
            <a:ext cx="3990499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g264fb4b1835_1_342"/>
          <p:cNvSpPr txBox="1">
            <a:spLocks noGrp="1"/>
          </p:cNvSpPr>
          <p:nvPr>
            <p:ph type="sldNum" idx="12"/>
          </p:nvPr>
        </p:nvSpPr>
        <p:spPr>
          <a:xfrm>
            <a:off x="9031138" y="6356363"/>
            <a:ext cx="2940368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1"/>
          <p:cNvSpPr txBox="1">
            <a:spLocks noGrp="1"/>
          </p:cNvSpPr>
          <p:nvPr>
            <p:ph type="title"/>
          </p:nvPr>
        </p:nvSpPr>
        <p:spPr>
          <a:xfrm>
            <a:off x="995437" y="4406901"/>
            <a:ext cx="10711339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1"/>
          <p:cNvSpPr txBox="1">
            <a:spLocks noGrp="1"/>
          </p:cNvSpPr>
          <p:nvPr>
            <p:ph type="body" idx="1"/>
          </p:nvPr>
        </p:nvSpPr>
        <p:spPr>
          <a:xfrm>
            <a:off x="995437" y="2906713"/>
            <a:ext cx="10711339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31"/>
          <p:cNvSpPr txBox="1">
            <a:spLocks noGrp="1"/>
          </p:cNvSpPr>
          <p:nvPr>
            <p:ph type="dt" idx="10"/>
          </p:nvPr>
        </p:nvSpPr>
        <p:spPr>
          <a:xfrm>
            <a:off x="630079" y="6356351"/>
            <a:ext cx="29403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1"/>
          <p:cNvSpPr txBox="1">
            <a:spLocks noGrp="1"/>
          </p:cNvSpPr>
          <p:nvPr>
            <p:ph type="ftr" idx="11"/>
          </p:nvPr>
        </p:nvSpPr>
        <p:spPr>
          <a:xfrm>
            <a:off x="4305538" y="6356351"/>
            <a:ext cx="39904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31"/>
          <p:cNvSpPr txBox="1">
            <a:spLocks noGrp="1"/>
          </p:cNvSpPr>
          <p:nvPr>
            <p:ph type="sldNum" idx="12"/>
          </p:nvPr>
        </p:nvSpPr>
        <p:spPr>
          <a:xfrm>
            <a:off x="9031129" y="6356351"/>
            <a:ext cx="29403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2"/>
          <p:cNvSpPr txBox="1">
            <a:spLocks noGrp="1"/>
          </p:cNvSpPr>
          <p:nvPr>
            <p:ph type="title"/>
          </p:nvPr>
        </p:nvSpPr>
        <p:spPr>
          <a:xfrm>
            <a:off x="630079" y="274638"/>
            <a:ext cx="11341418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2"/>
          <p:cNvSpPr txBox="1">
            <a:spLocks noGrp="1"/>
          </p:cNvSpPr>
          <p:nvPr>
            <p:ph type="body" idx="1"/>
          </p:nvPr>
        </p:nvSpPr>
        <p:spPr>
          <a:xfrm>
            <a:off x="630079" y="1600201"/>
            <a:ext cx="5565696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32"/>
          <p:cNvSpPr txBox="1">
            <a:spLocks noGrp="1"/>
          </p:cNvSpPr>
          <p:nvPr>
            <p:ph type="body" idx="2"/>
          </p:nvPr>
        </p:nvSpPr>
        <p:spPr>
          <a:xfrm>
            <a:off x="6405800" y="1600201"/>
            <a:ext cx="5565696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32"/>
          <p:cNvSpPr txBox="1">
            <a:spLocks noGrp="1"/>
          </p:cNvSpPr>
          <p:nvPr>
            <p:ph type="dt" idx="10"/>
          </p:nvPr>
        </p:nvSpPr>
        <p:spPr>
          <a:xfrm>
            <a:off x="630079" y="6356351"/>
            <a:ext cx="29403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32"/>
          <p:cNvSpPr txBox="1">
            <a:spLocks noGrp="1"/>
          </p:cNvSpPr>
          <p:nvPr>
            <p:ph type="ftr" idx="11"/>
          </p:nvPr>
        </p:nvSpPr>
        <p:spPr>
          <a:xfrm>
            <a:off x="4305538" y="6356351"/>
            <a:ext cx="39904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32"/>
          <p:cNvSpPr txBox="1">
            <a:spLocks noGrp="1"/>
          </p:cNvSpPr>
          <p:nvPr>
            <p:ph type="sldNum" idx="12"/>
          </p:nvPr>
        </p:nvSpPr>
        <p:spPr>
          <a:xfrm>
            <a:off x="9031129" y="6356351"/>
            <a:ext cx="29403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3"/>
          <p:cNvSpPr txBox="1">
            <a:spLocks noGrp="1"/>
          </p:cNvSpPr>
          <p:nvPr>
            <p:ph type="title"/>
          </p:nvPr>
        </p:nvSpPr>
        <p:spPr>
          <a:xfrm>
            <a:off x="630079" y="274638"/>
            <a:ext cx="11341418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33"/>
          <p:cNvSpPr txBox="1">
            <a:spLocks noGrp="1"/>
          </p:cNvSpPr>
          <p:nvPr>
            <p:ph type="body" idx="1"/>
          </p:nvPr>
        </p:nvSpPr>
        <p:spPr>
          <a:xfrm>
            <a:off x="630079" y="1535113"/>
            <a:ext cx="5567884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33"/>
          <p:cNvSpPr txBox="1">
            <a:spLocks noGrp="1"/>
          </p:cNvSpPr>
          <p:nvPr>
            <p:ph type="body" idx="2"/>
          </p:nvPr>
        </p:nvSpPr>
        <p:spPr>
          <a:xfrm>
            <a:off x="630079" y="2174875"/>
            <a:ext cx="5567884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33"/>
          <p:cNvSpPr txBox="1">
            <a:spLocks noGrp="1"/>
          </p:cNvSpPr>
          <p:nvPr>
            <p:ph type="body" idx="3"/>
          </p:nvPr>
        </p:nvSpPr>
        <p:spPr>
          <a:xfrm>
            <a:off x="6401426" y="1535113"/>
            <a:ext cx="5570071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33"/>
          <p:cNvSpPr txBox="1">
            <a:spLocks noGrp="1"/>
          </p:cNvSpPr>
          <p:nvPr>
            <p:ph type="body" idx="4"/>
          </p:nvPr>
        </p:nvSpPr>
        <p:spPr>
          <a:xfrm>
            <a:off x="6401426" y="2174875"/>
            <a:ext cx="5570071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33"/>
          <p:cNvSpPr txBox="1">
            <a:spLocks noGrp="1"/>
          </p:cNvSpPr>
          <p:nvPr>
            <p:ph type="dt" idx="10"/>
          </p:nvPr>
        </p:nvSpPr>
        <p:spPr>
          <a:xfrm>
            <a:off x="630079" y="6356351"/>
            <a:ext cx="29403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3"/>
          <p:cNvSpPr txBox="1">
            <a:spLocks noGrp="1"/>
          </p:cNvSpPr>
          <p:nvPr>
            <p:ph type="ftr" idx="11"/>
          </p:nvPr>
        </p:nvSpPr>
        <p:spPr>
          <a:xfrm>
            <a:off x="4305538" y="6356351"/>
            <a:ext cx="39904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3"/>
          <p:cNvSpPr txBox="1">
            <a:spLocks noGrp="1"/>
          </p:cNvSpPr>
          <p:nvPr>
            <p:ph type="sldNum" idx="12"/>
          </p:nvPr>
        </p:nvSpPr>
        <p:spPr>
          <a:xfrm>
            <a:off x="9031129" y="6356351"/>
            <a:ext cx="29403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4"/>
          <p:cNvSpPr txBox="1">
            <a:spLocks noGrp="1"/>
          </p:cNvSpPr>
          <p:nvPr>
            <p:ph type="title"/>
          </p:nvPr>
        </p:nvSpPr>
        <p:spPr>
          <a:xfrm>
            <a:off x="630079" y="274638"/>
            <a:ext cx="11341418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4"/>
          <p:cNvSpPr txBox="1">
            <a:spLocks noGrp="1"/>
          </p:cNvSpPr>
          <p:nvPr>
            <p:ph type="dt" idx="10"/>
          </p:nvPr>
        </p:nvSpPr>
        <p:spPr>
          <a:xfrm>
            <a:off x="630079" y="6356351"/>
            <a:ext cx="29403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4"/>
          <p:cNvSpPr txBox="1">
            <a:spLocks noGrp="1"/>
          </p:cNvSpPr>
          <p:nvPr>
            <p:ph type="ftr" idx="11"/>
          </p:nvPr>
        </p:nvSpPr>
        <p:spPr>
          <a:xfrm>
            <a:off x="4305538" y="6356351"/>
            <a:ext cx="39904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4"/>
          <p:cNvSpPr txBox="1">
            <a:spLocks noGrp="1"/>
          </p:cNvSpPr>
          <p:nvPr>
            <p:ph type="sldNum" idx="12"/>
          </p:nvPr>
        </p:nvSpPr>
        <p:spPr>
          <a:xfrm>
            <a:off x="9031129" y="6356351"/>
            <a:ext cx="29403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5"/>
          <p:cNvSpPr txBox="1">
            <a:spLocks noGrp="1"/>
          </p:cNvSpPr>
          <p:nvPr>
            <p:ph type="dt" idx="10"/>
          </p:nvPr>
        </p:nvSpPr>
        <p:spPr>
          <a:xfrm>
            <a:off x="630079" y="6356351"/>
            <a:ext cx="29403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5"/>
          <p:cNvSpPr txBox="1">
            <a:spLocks noGrp="1"/>
          </p:cNvSpPr>
          <p:nvPr>
            <p:ph type="ftr" idx="11"/>
          </p:nvPr>
        </p:nvSpPr>
        <p:spPr>
          <a:xfrm>
            <a:off x="4305538" y="6356351"/>
            <a:ext cx="39904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5"/>
          <p:cNvSpPr txBox="1">
            <a:spLocks noGrp="1"/>
          </p:cNvSpPr>
          <p:nvPr>
            <p:ph type="sldNum" idx="12"/>
          </p:nvPr>
        </p:nvSpPr>
        <p:spPr>
          <a:xfrm>
            <a:off x="9031129" y="6356351"/>
            <a:ext cx="29403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6"/>
          <p:cNvSpPr txBox="1">
            <a:spLocks noGrp="1"/>
          </p:cNvSpPr>
          <p:nvPr>
            <p:ph type="title"/>
          </p:nvPr>
        </p:nvSpPr>
        <p:spPr>
          <a:xfrm>
            <a:off x="630080" y="273050"/>
            <a:ext cx="4145831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6"/>
          <p:cNvSpPr txBox="1">
            <a:spLocks noGrp="1"/>
          </p:cNvSpPr>
          <p:nvPr>
            <p:ph type="body" idx="1"/>
          </p:nvPr>
        </p:nvSpPr>
        <p:spPr>
          <a:xfrm>
            <a:off x="4926866" y="273051"/>
            <a:ext cx="704463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36"/>
          <p:cNvSpPr txBox="1">
            <a:spLocks noGrp="1"/>
          </p:cNvSpPr>
          <p:nvPr>
            <p:ph type="body" idx="2"/>
          </p:nvPr>
        </p:nvSpPr>
        <p:spPr>
          <a:xfrm>
            <a:off x="630080" y="1435101"/>
            <a:ext cx="4145831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36"/>
          <p:cNvSpPr txBox="1">
            <a:spLocks noGrp="1"/>
          </p:cNvSpPr>
          <p:nvPr>
            <p:ph type="dt" idx="10"/>
          </p:nvPr>
        </p:nvSpPr>
        <p:spPr>
          <a:xfrm>
            <a:off x="630079" y="6356351"/>
            <a:ext cx="29403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6"/>
          <p:cNvSpPr txBox="1">
            <a:spLocks noGrp="1"/>
          </p:cNvSpPr>
          <p:nvPr>
            <p:ph type="ftr" idx="11"/>
          </p:nvPr>
        </p:nvSpPr>
        <p:spPr>
          <a:xfrm>
            <a:off x="4305538" y="6356351"/>
            <a:ext cx="39904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6"/>
          <p:cNvSpPr txBox="1">
            <a:spLocks noGrp="1"/>
          </p:cNvSpPr>
          <p:nvPr>
            <p:ph type="sldNum" idx="12"/>
          </p:nvPr>
        </p:nvSpPr>
        <p:spPr>
          <a:xfrm>
            <a:off x="9031129" y="6356351"/>
            <a:ext cx="29403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7"/>
          <p:cNvSpPr txBox="1">
            <a:spLocks noGrp="1"/>
          </p:cNvSpPr>
          <p:nvPr>
            <p:ph type="title"/>
          </p:nvPr>
        </p:nvSpPr>
        <p:spPr>
          <a:xfrm>
            <a:off x="2469997" y="4800600"/>
            <a:ext cx="7560945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7"/>
          <p:cNvSpPr>
            <a:spLocks noGrp="1"/>
          </p:cNvSpPr>
          <p:nvPr>
            <p:ph type="pic" idx="2"/>
          </p:nvPr>
        </p:nvSpPr>
        <p:spPr>
          <a:xfrm>
            <a:off x="2469997" y="612775"/>
            <a:ext cx="7560945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37"/>
          <p:cNvSpPr txBox="1">
            <a:spLocks noGrp="1"/>
          </p:cNvSpPr>
          <p:nvPr>
            <p:ph type="body" idx="1"/>
          </p:nvPr>
        </p:nvSpPr>
        <p:spPr>
          <a:xfrm>
            <a:off x="2469997" y="5367338"/>
            <a:ext cx="7560945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37"/>
          <p:cNvSpPr txBox="1">
            <a:spLocks noGrp="1"/>
          </p:cNvSpPr>
          <p:nvPr>
            <p:ph type="dt" idx="10"/>
          </p:nvPr>
        </p:nvSpPr>
        <p:spPr>
          <a:xfrm>
            <a:off x="630079" y="6356351"/>
            <a:ext cx="29403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7"/>
          <p:cNvSpPr txBox="1">
            <a:spLocks noGrp="1"/>
          </p:cNvSpPr>
          <p:nvPr>
            <p:ph type="ftr" idx="11"/>
          </p:nvPr>
        </p:nvSpPr>
        <p:spPr>
          <a:xfrm>
            <a:off x="4305538" y="6356351"/>
            <a:ext cx="39904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7"/>
          <p:cNvSpPr txBox="1">
            <a:spLocks noGrp="1"/>
          </p:cNvSpPr>
          <p:nvPr>
            <p:ph type="sldNum" idx="12"/>
          </p:nvPr>
        </p:nvSpPr>
        <p:spPr>
          <a:xfrm>
            <a:off x="9031129" y="6356351"/>
            <a:ext cx="29403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8"/>
          <p:cNvSpPr txBox="1">
            <a:spLocks noGrp="1"/>
          </p:cNvSpPr>
          <p:nvPr>
            <p:ph type="title"/>
          </p:nvPr>
        </p:nvSpPr>
        <p:spPr>
          <a:xfrm>
            <a:off x="630079" y="274638"/>
            <a:ext cx="11341418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28"/>
          <p:cNvSpPr txBox="1">
            <a:spLocks noGrp="1"/>
          </p:cNvSpPr>
          <p:nvPr>
            <p:ph type="body" idx="1"/>
          </p:nvPr>
        </p:nvSpPr>
        <p:spPr>
          <a:xfrm>
            <a:off x="630079" y="1600201"/>
            <a:ext cx="11341418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8"/>
          <p:cNvSpPr txBox="1">
            <a:spLocks noGrp="1"/>
          </p:cNvSpPr>
          <p:nvPr>
            <p:ph type="dt" idx="10"/>
          </p:nvPr>
        </p:nvSpPr>
        <p:spPr>
          <a:xfrm>
            <a:off x="630079" y="6356351"/>
            <a:ext cx="29403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8"/>
          <p:cNvSpPr txBox="1">
            <a:spLocks noGrp="1"/>
          </p:cNvSpPr>
          <p:nvPr>
            <p:ph type="ftr" idx="11"/>
          </p:nvPr>
        </p:nvSpPr>
        <p:spPr>
          <a:xfrm>
            <a:off x="4305538" y="6356351"/>
            <a:ext cx="39904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8"/>
          <p:cNvSpPr txBox="1">
            <a:spLocks noGrp="1"/>
          </p:cNvSpPr>
          <p:nvPr>
            <p:ph type="sldNum" idx="12"/>
          </p:nvPr>
        </p:nvSpPr>
        <p:spPr>
          <a:xfrm>
            <a:off x="9031129" y="6356351"/>
            <a:ext cx="29403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7" name="Google Shape;299;p21"/>
          <p:cNvPicPr preferRelativeResize="0"/>
          <p:nvPr userDrawn="1"/>
        </p:nvPicPr>
        <p:blipFill rotWithShape="1">
          <a:blip r:embed="rId13">
            <a:alphaModFix/>
          </a:blip>
          <a:srcRect/>
          <a:stretch/>
        </p:blipFill>
        <p:spPr>
          <a:xfrm>
            <a:off x="11944952" y="-38789"/>
            <a:ext cx="656623" cy="77031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64fb4b1835_1_272"/>
          <p:cNvSpPr txBox="1">
            <a:spLocks noGrp="1"/>
          </p:cNvSpPr>
          <p:nvPr>
            <p:ph type="title"/>
          </p:nvPr>
        </p:nvSpPr>
        <p:spPr>
          <a:xfrm>
            <a:off x="630080" y="274641"/>
            <a:ext cx="11341418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  <a:defRPr sz="4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" name="Google Shape;86;g264fb4b1835_1_272"/>
          <p:cNvSpPr txBox="1">
            <a:spLocks noGrp="1"/>
          </p:cNvSpPr>
          <p:nvPr>
            <p:ph type="body" idx="1"/>
          </p:nvPr>
        </p:nvSpPr>
        <p:spPr>
          <a:xfrm>
            <a:off x="630080" y="1600204"/>
            <a:ext cx="11341418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rmAutofit/>
          </a:bodyPr>
          <a:lstStyle>
            <a:lvl1pPr marL="457200" marR="0" lvl="0" indent="-4508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  <a:defRPr sz="3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254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Char char="–"/>
              <a:defRPr sz="3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000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683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683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»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683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683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683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683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Google Shape;87;g264fb4b1835_1_272"/>
          <p:cNvSpPr txBox="1">
            <a:spLocks noGrp="1"/>
          </p:cNvSpPr>
          <p:nvPr>
            <p:ph type="dt" idx="10"/>
          </p:nvPr>
        </p:nvSpPr>
        <p:spPr>
          <a:xfrm>
            <a:off x="630080" y="6356363"/>
            <a:ext cx="2940368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3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Google Shape;88;g264fb4b1835_1_272"/>
          <p:cNvSpPr txBox="1">
            <a:spLocks noGrp="1"/>
          </p:cNvSpPr>
          <p:nvPr>
            <p:ph type="ftr" idx="11"/>
          </p:nvPr>
        </p:nvSpPr>
        <p:spPr>
          <a:xfrm>
            <a:off x="4305544" y="6356363"/>
            <a:ext cx="3990499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3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Google Shape;89;g264fb4b1835_1_272"/>
          <p:cNvSpPr txBox="1">
            <a:spLocks noGrp="1"/>
          </p:cNvSpPr>
          <p:nvPr>
            <p:ph type="sldNum" idx="12"/>
          </p:nvPr>
        </p:nvSpPr>
        <p:spPr>
          <a:xfrm>
            <a:off x="9031138" y="6356363"/>
            <a:ext cx="2940368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g264fb4b1835_1_3"/>
          <p:cNvGrpSpPr/>
          <p:nvPr/>
        </p:nvGrpSpPr>
        <p:grpSpPr>
          <a:xfrm>
            <a:off x="324488" y="5489800"/>
            <a:ext cx="1102638" cy="1077941"/>
            <a:chOff x="313939" y="5489794"/>
            <a:chExt cx="1066800" cy="1077941"/>
          </a:xfrm>
        </p:grpSpPr>
        <p:sp>
          <p:nvSpPr>
            <p:cNvPr id="165" name="Google Shape;165;g264fb4b1835_1_3"/>
            <p:cNvSpPr/>
            <p:nvPr/>
          </p:nvSpPr>
          <p:spPr>
            <a:xfrm rot="5400000">
              <a:off x="824539" y="6011535"/>
              <a:ext cx="45600" cy="1066800"/>
            </a:xfrm>
            <a:prstGeom prst="rect">
              <a:avLst/>
            </a:prstGeom>
            <a:solidFill>
              <a:srgbClr val="953734"/>
            </a:solidFill>
            <a:ln>
              <a:noFill/>
            </a:ln>
          </p:spPr>
          <p:txBody>
            <a:bodyPr spcFirstLastPara="1" wrap="square" lIns="76175" tIns="38075" rIns="76175" bIns="380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g264fb4b1835_1_3"/>
            <p:cNvSpPr/>
            <p:nvPr/>
          </p:nvSpPr>
          <p:spPr>
            <a:xfrm rot="10800000">
              <a:off x="313963" y="5489794"/>
              <a:ext cx="45600" cy="1066800"/>
            </a:xfrm>
            <a:prstGeom prst="rect">
              <a:avLst/>
            </a:prstGeom>
            <a:solidFill>
              <a:srgbClr val="953734"/>
            </a:solidFill>
            <a:ln>
              <a:noFill/>
            </a:ln>
          </p:spPr>
          <p:txBody>
            <a:bodyPr spcFirstLastPara="1" wrap="square" lIns="76175" tIns="38075" rIns="76175" bIns="380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67" name="Google Shape;167;g264fb4b1835_1_3"/>
          <p:cNvCxnSpPr/>
          <p:nvPr/>
        </p:nvCxnSpPr>
        <p:spPr>
          <a:xfrm rot="10800000" flipH="1">
            <a:off x="5574272" y="3678594"/>
            <a:ext cx="4976547" cy="11400"/>
          </a:xfrm>
          <a:prstGeom prst="straightConnector1">
            <a:avLst/>
          </a:prstGeom>
          <a:noFill/>
          <a:ln w="38100" cap="flat" cmpd="sng">
            <a:solidFill>
              <a:srgbClr val="E36C09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68" name="Google Shape;168;g264fb4b1835_1_3"/>
          <p:cNvGrpSpPr/>
          <p:nvPr/>
        </p:nvGrpSpPr>
        <p:grpSpPr>
          <a:xfrm rot="10800000">
            <a:off x="11220401" y="266198"/>
            <a:ext cx="1102638" cy="1077941"/>
            <a:chOff x="313939" y="5489794"/>
            <a:chExt cx="1066800" cy="1077941"/>
          </a:xfrm>
        </p:grpSpPr>
        <p:sp>
          <p:nvSpPr>
            <p:cNvPr id="169" name="Google Shape;169;g264fb4b1835_1_3"/>
            <p:cNvSpPr/>
            <p:nvPr/>
          </p:nvSpPr>
          <p:spPr>
            <a:xfrm rot="5400000">
              <a:off x="824539" y="6011535"/>
              <a:ext cx="45600" cy="1066800"/>
            </a:xfrm>
            <a:prstGeom prst="rect">
              <a:avLst/>
            </a:prstGeom>
            <a:solidFill>
              <a:srgbClr val="953734"/>
            </a:solidFill>
            <a:ln>
              <a:noFill/>
            </a:ln>
          </p:spPr>
          <p:txBody>
            <a:bodyPr spcFirstLastPara="1" wrap="square" lIns="76175" tIns="38075" rIns="76175" bIns="380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g264fb4b1835_1_3"/>
            <p:cNvSpPr/>
            <p:nvPr/>
          </p:nvSpPr>
          <p:spPr>
            <a:xfrm rot="10800000">
              <a:off x="313963" y="5489794"/>
              <a:ext cx="45600" cy="1066800"/>
            </a:xfrm>
            <a:prstGeom prst="rect">
              <a:avLst/>
            </a:prstGeom>
            <a:solidFill>
              <a:srgbClr val="953734"/>
            </a:solidFill>
            <a:ln>
              <a:noFill/>
            </a:ln>
          </p:spPr>
          <p:txBody>
            <a:bodyPr spcFirstLastPara="1" wrap="square" lIns="76175" tIns="38075" rIns="76175" bIns="380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1" name="Google Shape;171;g264fb4b1835_1_3"/>
          <p:cNvSpPr/>
          <p:nvPr/>
        </p:nvSpPr>
        <p:spPr>
          <a:xfrm>
            <a:off x="3614519" y="1504372"/>
            <a:ext cx="7749059" cy="12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Microprocessor &amp; Computer Architecture (</a:t>
            </a:r>
            <a:r>
              <a:rPr lang="en-US" sz="3000" b="1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μ</a:t>
            </a:r>
            <a:r>
              <a:rPr lang="en-US" sz="3000" b="1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pCA)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g264fb4b1835_1_3"/>
          <p:cNvSpPr txBox="1"/>
          <p:nvPr/>
        </p:nvSpPr>
        <p:spPr>
          <a:xfrm>
            <a:off x="6562976" y="2964930"/>
            <a:ext cx="3203314" cy="5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 i="0" u="none" strike="noStrike" cap="none" dirty="0" smtClean="0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UE22CS251B</a:t>
            </a:r>
            <a:endParaRPr sz="3000" b="1" i="0" u="none" strike="noStrike" cap="none">
              <a:solidFill>
                <a:srgbClr val="E36C0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g264fb4b1835_1_3"/>
          <p:cNvSpPr/>
          <p:nvPr/>
        </p:nvSpPr>
        <p:spPr>
          <a:xfrm>
            <a:off x="6562966" y="4220986"/>
            <a:ext cx="2925070" cy="6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lang="en-US" sz="3100" b="1" i="0" u="none" strike="noStrike" cap="none" dirty="0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Session  - </a:t>
            </a:r>
            <a:r>
              <a:rPr lang="en-US" sz="3100" b="1" dirty="0" smtClean="0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5A</a:t>
            </a:r>
            <a:endParaRPr sz="3100" b="1" i="0" u="none" strike="noStrike" cap="none">
              <a:solidFill>
                <a:srgbClr val="E36C0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4" name="Google Shape;174;g264fb4b1835_1_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65173" y="2286269"/>
            <a:ext cx="1645156" cy="21719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oogle Shape;179;g264fb4b1835_1_93"/>
          <p:cNvGrpSpPr/>
          <p:nvPr/>
        </p:nvGrpSpPr>
        <p:grpSpPr>
          <a:xfrm>
            <a:off x="324488" y="5489800"/>
            <a:ext cx="1102638" cy="1077941"/>
            <a:chOff x="313939" y="5489794"/>
            <a:chExt cx="1066800" cy="1077941"/>
          </a:xfrm>
        </p:grpSpPr>
        <p:sp>
          <p:nvSpPr>
            <p:cNvPr id="180" name="Google Shape;180;g264fb4b1835_1_93"/>
            <p:cNvSpPr/>
            <p:nvPr/>
          </p:nvSpPr>
          <p:spPr>
            <a:xfrm rot="5400000">
              <a:off x="824539" y="6011535"/>
              <a:ext cx="45600" cy="1066800"/>
            </a:xfrm>
            <a:prstGeom prst="rect">
              <a:avLst/>
            </a:prstGeom>
            <a:solidFill>
              <a:srgbClr val="953734"/>
            </a:solidFill>
            <a:ln>
              <a:noFill/>
            </a:ln>
          </p:spPr>
          <p:txBody>
            <a:bodyPr spcFirstLastPara="1" wrap="square" lIns="76175" tIns="38075" rIns="76175" bIns="380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g264fb4b1835_1_93"/>
            <p:cNvSpPr/>
            <p:nvPr/>
          </p:nvSpPr>
          <p:spPr>
            <a:xfrm rot="10800000">
              <a:off x="313963" y="5489794"/>
              <a:ext cx="45600" cy="1066800"/>
            </a:xfrm>
            <a:prstGeom prst="rect">
              <a:avLst/>
            </a:prstGeom>
            <a:solidFill>
              <a:srgbClr val="953734"/>
            </a:solidFill>
            <a:ln>
              <a:noFill/>
            </a:ln>
          </p:spPr>
          <p:txBody>
            <a:bodyPr spcFirstLastPara="1" wrap="square" lIns="76175" tIns="38075" rIns="76175" bIns="380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82" name="Google Shape;182;g264fb4b1835_1_93"/>
          <p:cNvCxnSpPr/>
          <p:nvPr/>
        </p:nvCxnSpPr>
        <p:spPr>
          <a:xfrm rot="10800000" flipH="1">
            <a:off x="5676356" y="3695169"/>
            <a:ext cx="4976547" cy="11400"/>
          </a:xfrm>
          <a:prstGeom prst="straightConnector1">
            <a:avLst/>
          </a:prstGeom>
          <a:noFill/>
          <a:ln w="38100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83" name="Google Shape;183;g264fb4b1835_1_93"/>
          <p:cNvGrpSpPr/>
          <p:nvPr/>
        </p:nvGrpSpPr>
        <p:grpSpPr>
          <a:xfrm rot="10800000">
            <a:off x="11220401" y="266198"/>
            <a:ext cx="1102638" cy="1077941"/>
            <a:chOff x="313939" y="5489794"/>
            <a:chExt cx="1066800" cy="1077941"/>
          </a:xfrm>
        </p:grpSpPr>
        <p:sp>
          <p:nvSpPr>
            <p:cNvPr id="184" name="Google Shape;184;g264fb4b1835_1_93"/>
            <p:cNvSpPr/>
            <p:nvPr/>
          </p:nvSpPr>
          <p:spPr>
            <a:xfrm rot="5400000">
              <a:off x="824539" y="6011535"/>
              <a:ext cx="45600" cy="1066800"/>
            </a:xfrm>
            <a:prstGeom prst="rect">
              <a:avLst/>
            </a:prstGeom>
            <a:solidFill>
              <a:srgbClr val="953734"/>
            </a:solidFill>
            <a:ln>
              <a:noFill/>
            </a:ln>
          </p:spPr>
          <p:txBody>
            <a:bodyPr spcFirstLastPara="1" wrap="square" lIns="76175" tIns="38075" rIns="76175" bIns="380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g264fb4b1835_1_93"/>
            <p:cNvSpPr/>
            <p:nvPr/>
          </p:nvSpPr>
          <p:spPr>
            <a:xfrm rot="10800000">
              <a:off x="313963" y="5489794"/>
              <a:ext cx="45600" cy="1066800"/>
            </a:xfrm>
            <a:prstGeom prst="rect">
              <a:avLst/>
            </a:prstGeom>
            <a:solidFill>
              <a:srgbClr val="953734"/>
            </a:solidFill>
            <a:ln>
              <a:noFill/>
            </a:ln>
          </p:spPr>
          <p:txBody>
            <a:bodyPr spcFirstLastPara="1" wrap="square" lIns="76175" tIns="38075" rIns="76175" bIns="380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6" name="Google Shape;186;g264fb4b1835_1_93"/>
          <p:cNvSpPr/>
          <p:nvPr/>
        </p:nvSpPr>
        <p:spPr>
          <a:xfrm>
            <a:off x="3829313" y="1143531"/>
            <a:ext cx="7749059" cy="12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Microprocessor &amp; Computer Architecture (</a:t>
            </a:r>
            <a:r>
              <a:rPr lang="en-US" sz="3000" b="1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μ</a:t>
            </a:r>
            <a:r>
              <a:rPr lang="en-US" sz="3000" b="1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pCA)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g264fb4b1835_1_93"/>
          <p:cNvSpPr txBox="1"/>
          <p:nvPr/>
        </p:nvSpPr>
        <p:spPr>
          <a:xfrm>
            <a:off x="6562976" y="2964930"/>
            <a:ext cx="3203314" cy="5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 i="0" u="none" strike="noStrike" cap="none" dirty="0" smtClean="0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UE23CS251B</a:t>
            </a:r>
            <a:endParaRPr sz="3000" b="1" i="0" u="none" strike="noStrike" cap="none">
              <a:solidFill>
                <a:srgbClr val="E36C0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8" name="Google Shape;188;g264fb4b1835_1_9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65172" y="2286269"/>
            <a:ext cx="2021125" cy="2171984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g264fb4b1835_1_93"/>
          <p:cNvSpPr/>
          <p:nvPr/>
        </p:nvSpPr>
        <p:spPr>
          <a:xfrm>
            <a:off x="3715976" y="3935048"/>
            <a:ext cx="9162188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b="1" i="0" u="none" strike="noStrike" cap="none" dirty="0" smtClean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Additional Programs</a:t>
            </a:r>
            <a:endParaRPr sz="2800" b="1" i="0" u="none" strike="noStrike" cap="non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64fb4b1835_1_265"/>
          <p:cNvSpPr txBox="1">
            <a:spLocks noGrp="1"/>
          </p:cNvSpPr>
          <p:nvPr>
            <p:ph type="ctrTitle"/>
          </p:nvPr>
        </p:nvSpPr>
        <p:spPr>
          <a:xfrm>
            <a:off x="101362" y="0"/>
            <a:ext cx="10141974" cy="673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ctr" anchorCtr="0">
            <a:normAutofit fontScale="90000"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Calibri"/>
              <a:buNone/>
            </a:pPr>
            <a:r>
              <a:rPr lang="en-IN" sz="2800" b="1" dirty="0" smtClean="0">
                <a:solidFill>
                  <a:srgbClr val="E36C09"/>
                </a:solidFill>
              </a:rPr>
              <a:t>Program-1 : Convert a given 2 digit hexadecimal number to ASCII CODE and store the result in the memory location X and X+1 using ARM7TDMI – ISA.</a:t>
            </a:r>
            <a:endParaRPr sz="2800" b="1">
              <a:solidFill>
                <a:srgbClr val="E36C09"/>
              </a:solidFill>
            </a:endParaRPr>
          </a:p>
        </p:txBody>
      </p:sp>
      <p:cxnSp>
        <p:nvCxnSpPr>
          <p:cNvPr id="195" name="Google Shape;195;g264fb4b1835_1_265"/>
          <p:cNvCxnSpPr/>
          <p:nvPr/>
        </p:nvCxnSpPr>
        <p:spPr>
          <a:xfrm>
            <a:off x="1" y="762001"/>
            <a:ext cx="12601575" cy="0"/>
          </a:xfrm>
          <a:prstGeom prst="straightConnector1">
            <a:avLst/>
          </a:prstGeom>
          <a:noFill/>
          <a:ln w="9525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" name="Google Shape;194;g264fb4b1835_1_265"/>
          <p:cNvSpPr txBox="1">
            <a:spLocks/>
          </p:cNvSpPr>
          <p:nvPr/>
        </p:nvSpPr>
        <p:spPr>
          <a:xfrm>
            <a:off x="181843" y="871591"/>
            <a:ext cx="5869636" cy="582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ctr" anchorCtr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Calibri"/>
              <a:buNone/>
              <a:tabLst/>
              <a:defRPr/>
            </a:pPr>
            <a:r>
              <a:rPr lang="en-IN" sz="2000" dirty="0" smtClean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Example:  (54)</a:t>
            </a:r>
            <a:r>
              <a:rPr lang="en-IN" sz="2000" baseline="-25000" dirty="0" smtClean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10 </a:t>
            </a:r>
            <a:r>
              <a:rPr lang="en-IN" sz="2000" dirty="0" smtClean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 to  ASCII code  : 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Calibri"/>
              <a:buNone/>
              <a:tabLst/>
              <a:defRPr/>
            </a:pPr>
            <a:endParaRPr lang="en-IN" sz="2000" dirty="0" smtClean="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Calibri"/>
              <a:buAutoNum type="arabicPeriod"/>
              <a:tabLst/>
              <a:defRPr/>
            </a:pPr>
            <a:r>
              <a:rPr kumimoji="0" lang="en-IN" sz="2000" i="0" u="none" strike="noStrike" kern="0" cap="none" spc="0" normalizeH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Mask the LS byte.</a:t>
            </a:r>
          </a:p>
          <a:p>
            <a:pPr marL="457200" marR="0" lvl="0" indent="-4572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Calibri"/>
              <a:buAutoNum type="arabicPeriod"/>
              <a:tabLst/>
              <a:defRPr/>
            </a:pPr>
            <a:r>
              <a:rPr kumimoji="0" lang="en-IN" sz="2000" i="0" u="none" strike="noStrike" kern="0" cap="none" spc="0" normalizeH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  54 and 0xF0   gives 50.</a:t>
            </a:r>
          </a:p>
          <a:p>
            <a:pPr marL="457200" marR="0" lvl="0" indent="-4572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Calibri"/>
              <a:buAutoNum type="arabicPeriod"/>
              <a:tabLst/>
              <a:defRPr/>
            </a:pPr>
            <a:r>
              <a:rPr kumimoji="0" lang="en-IN" sz="2000" i="0" u="none" strike="noStrike" kern="0" cap="none" spc="0" normalizeH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    shift 50 right by 4 times</a:t>
            </a:r>
          </a:p>
          <a:p>
            <a:pPr marL="457200" marR="0" lvl="0" indent="-4572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Calibri"/>
              <a:buAutoNum type="arabicPeriod"/>
              <a:tabLst/>
              <a:defRPr/>
            </a:pPr>
            <a:r>
              <a:rPr kumimoji="0" lang="en-IN" sz="2000" i="0" u="none" strike="noStrike" kern="0" cap="none" spc="0" normalizeH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    50  will be 05.</a:t>
            </a:r>
          </a:p>
          <a:p>
            <a:pPr marL="457200" marR="0" lvl="0" indent="-4572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Calibri"/>
              <a:buAutoNum type="arabicPeriod"/>
              <a:tabLst/>
              <a:defRPr/>
            </a:pPr>
            <a:r>
              <a:rPr lang="en-IN" sz="2000" dirty="0" smtClean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   Now, 05 &amp;&amp; 0x30 </a:t>
            </a:r>
          </a:p>
          <a:p>
            <a:pPr marL="457200" marR="0" lvl="0" indent="-4572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Calibri"/>
              <a:buAutoNum type="arabicPeriod"/>
              <a:tabLst/>
              <a:defRPr/>
            </a:pPr>
            <a:r>
              <a:rPr kumimoji="0" lang="en-IN" sz="2000" i="0" u="none" strike="noStrike" kern="0" cap="none" spc="0" normalizeH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      Results in 0x35.</a:t>
            </a:r>
          </a:p>
          <a:p>
            <a:pPr marL="457200" marR="0" lvl="0" indent="-4572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Calibri"/>
              <a:buAutoNum type="arabicPeriod"/>
              <a:tabLst/>
              <a:defRPr/>
            </a:pPr>
            <a:r>
              <a:rPr lang="en-IN" sz="2000" dirty="0" smtClean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Repeat the same for the LS byte.</a:t>
            </a:r>
          </a:p>
          <a:p>
            <a:pPr marL="457200" lvl="0" indent="-457200">
              <a:buClr>
                <a:srgbClr val="C00000"/>
              </a:buClr>
              <a:buSzPct val="100000"/>
              <a:buFont typeface="Calibri"/>
              <a:buAutoNum type="arabicPeriod"/>
              <a:defRPr/>
            </a:pPr>
            <a:r>
              <a:rPr kumimoji="0" lang="en-IN" sz="2000" i="0" u="none" strike="noStrike" kern="0" cap="none" spc="0" normalizeH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   </a:t>
            </a:r>
            <a:r>
              <a:rPr lang="en-IN" sz="2000" dirty="0" smtClean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Mask the MS byte.</a:t>
            </a:r>
          </a:p>
          <a:p>
            <a:pPr marL="457200" lvl="0" indent="-457200">
              <a:buClr>
                <a:srgbClr val="C00000"/>
              </a:buClr>
              <a:buSzPct val="100000"/>
              <a:buFont typeface="Calibri"/>
              <a:buAutoNum type="arabicPeriod"/>
              <a:defRPr/>
            </a:pPr>
            <a:r>
              <a:rPr lang="en-IN" sz="2000" dirty="0" smtClean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  54 and 0x0F   gives 04.</a:t>
            </a:r>
          </a:p>
          <a:p>
            <a:pPr marL="457200" lvl="0" indent="-457200">
              <a:buClr>
                <a:srgbClr val="C00000"/>
              </a:buClr>
              <a:buSzPct val="100000"/>
              <a:buFont typeface="Calibri"/>
              <a:buAutoNum type="arabicPeriod"/>
              <a:defRPr/>
            </a:pPr>
            <a:r>
              <a:rPr lang="en-IN" sz="2000" dirty="0" smtClean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  Now, 04 &amp;&amp; 0x30 </a:t>
            </a:r>
          </a:p>
          <a:p>
            <a:pPr marL="457200" lvl="0" indent="-457200">
              <a:buClr>
                <a:srgbClr val="C00000"/>
              </a:buClr>
              <a:buSzPct val="100000"/>
              <a:buFont typeface="Calibri"/>
              <a:buAutoNum type="arabicPeriod"/>
              <a:defRPr/>
            </a:pPr>
            <a:r>
              <a:rPr lang="en-IN" sz="2000" dirty="0" smtClean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  Results in 0x34.</a:t>
            </a:r>
          </a:p>
          <a:p>
            <a:pPr marL="457200" lvl="0" indent="-457200">
              <a:buClr>
                <a:srgbClr val="C00000"/>
              </a:buClr>
              <a:buSzPct val="100000"/>
              <a:buFont typeface="Calibri"/>
              <a:buAutoNum type="arabicPeriod"/>
              <a:defRPr/>
            </a:pPr>
            <a:endParaRPr lang="en-IN" sz="2000" dirty="0" smtClean="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Calibri"/>
              <a:buAutoNum type="arabicPeriod"/>
              <a:tabLst/>
              <a:defRPr/>
            </a:pPr>
            <a:endParaRPr kumimoji="0" lang="en-IN" sz="2000" i="0" u="none" strike="noStrike" kern="0" cap="none" spc="0" normalizeH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194;g264fb4b1835_1_265"/>
          <p:cNvSpPr txBox="1">
            <a:spLocks/>
          </p:cNvSpPr>
          <p:nvPr/>
        </p:nvSpPr>
        <p:spPr>
          <a:xfrm>
            <a:off x="6444261" y="3184989"/>
            <a:ext cx="5705250" cy="20651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ctr" anchorCtr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Calibri"/>
              <a:buNone/>
              <a:tabLst/>
              <a:defRPr/>
            </a:pPr>
            <a:r>
              <a:rPr lang="en-IN" sz="1800" dirty="0" smtClean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;ARM7TDMI – ISA  code:</a:t>
            </a: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Calibri"/>
              <a:buNone/>
              <a:tabLst/>
              <a:defRPr/>
            </a:pPr>
            <a:r>
              <a:rPr kumimoji="0" lang="en-IN" sz="1800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kumimoji="0" lang="en-I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TEXT</a:t>
            </a: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Calibri"/>
              <a:buNone/>
              <a:tabLst/>
              <a:defRPr/>
            </a:pPr>
            <a:r>
              <a:rPr kumimoji="0" lang="en-I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  LDR</a:t>
            </a:r>
            <a:r>
              <a:rPr kumimoji="0" lang="en-IN" sz="1800" b="1" i="0" u="none" strike="noStrike" kern="0" cap="none" spc="0" normalizeH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 R3, =X</a:t>
            </a: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Calibri"/>
              <a:buNone/>
              <a:tabLst/>
              <a:defRPr/>
            </a:pPr>
            <a:r>
              <a:rPr kumimoji="0" lang="en-I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  MOV  R1,  #0x54</a:t>
            </a: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Calibri"/>
              <a:buNone/>
              <a:tabLst/>
              <a:defRPr/>
            </a:pPr>
            <a:r>
              <a:rPr kumimoji="0" lang="en-I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   AND</a:t>
            </a:r>
            <a:r>
              <a:rPr kumimoji="0" lang="en-IN" sz="1800" b="1" i="0" u="none" strike="noStrike" kern="0" cap="none" spc="0" normalizeH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  R0,  R1,  #0xF0</a:t>
            </a: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Calibri"/>
              <a:buNone/>
              <a:tabLst/>
              <a:defRPr/>
            </a:pPr>
            <a:r>
              <a:rPr lang="en-IN" sz="1800" b="1" dirty="0" smtClean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  MOV R0,  R0,  LSR #4</a:t>
            </a: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Calibri"/>
              <a:buNone/>
              <a:tabLst/>
              <a:defRPr/>
            </a:pPr>
            <a:r>
              <a:rPr lang="en-IN" sz="1800" b="1" dirty="0" smtClean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  ORR  R0, R0, #0x30</a:t>
            </a: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Calibri"/>
              <a:buNone/>
              <a:tabLst/>
              <a:defRPr/>
            </a:pPr>
            <a:r>
              <a:rPr lang="en-IN" sz="1800" b="1" dirty="0" smtClean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  STR R0, [R3]</a:t>
            </a: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Calibri"/>
              <a:buNone/>
              <a:tabLst/>
              <a:defRPr/>
            </a:pPr>
            <a:r>
              <a:rPr lang="en-IN" sz="1800" b="1" dirty="0" smtClean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   AND R2, R1, #0x0F</a:t>
            </a: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Calibri"/>
              <a:buNone/>
              <a:tabLst/>
              <a:defRPr/>
            </a:pPr>
            <a:r>
              <a:rPr lang="en-IN" sz="1800" b="1" dirty="0" smtClean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   ORR  R2, R2, #0x30</a:t>
            </a: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Calibri"/>
              <a:buNone/>
              <a:tabLst/>
              <a:defRPr/>
            </a:pPr>
            <a:r>
              <a:rPr lang="en-IN" sz="1800" b="1" dirty="0" smtClean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   ADD  R3, R3, #4</a:t>
            </a: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Calibri"/>
              <a:buNone/>
              <a:tabLst/>
              <a:defRPr/>
            </a:pPr>
            <a:r>
              <a:rPr lang="en-IN" sz="1800" b="1" dirty="0" smtClean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    STR   R2, [R3]</a:t>
            </a: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Calibri"/>
              <a:buNone/>
              <a:tabLst/>
              <a:defRPr/>
            </a:pPr>
            <a:r>
              <a:rPr lang="en-IN" sz="1800" b="1" dirty="0" smtClean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.DATA</a:t>
            </a: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Calibri"/>
              <a:buNone/>
              <a:tabLst/>
              <a:defRPr/>
            </a:pPr>
            <a:r>
              <a:rPr lang="en-IN" sz="1800" b="1" dirty="0" smtClean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X: .WORD 0,0</a:t>
            </a:r>
            <a:r>
              <a:rPr kumimoji="0" lang="en-IN" sz="1800" b="1" i="0" u="none" strike="noStrike" kern="0" cap="none" spc="0" normalizeH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 </a:t>
            </a:r>
            <a:endParaRPr kumimoji="0" lang="en-IN" sz="2000" b="1" i="0" u="none" strike="noStrike" kern="0" cap="none" spc="0" normalizeH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Calibri"/>
              <a:buNone/>
              <a:tabLst/>
              <a:defRPr/>
            </a:pPr>
            <a:endParaRPr kumimoji="0" lang="en-IN" sz="2000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Calibri"/>
              <a:buNone/>
              <a:tabLst/>
              <a:defRPr/>
            </a:pPr>
            <a:endParaRPr kumimoji="0" lang="en-IN" sz="200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3" name="Google Shape;203;p2"/>
          <p:cNvCxnSpPr/>
          <p:nvPr/>
        </p:nvCxnSpPr>
        <p:spPr>
          <a:xfrm>
            <a:off x="981" y="902981"/>
            <a:ext cx="12600594" cy="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4" name="Google Shape;204;p2"/>
          <p:cNvSpPr txBox="1"/>
          <p:nvPr/>
        </p:nvSpPr>
        <p:spPr>
          <a:xfrm>
            <a:off x="0" y="154113"/>
            <a:ext cx="11681717" cy="647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IN" sz="2500" b="1" dirty="0" smtClean="0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Program - 2: Write a program using ARM7TDMI – ISA to find the largest 32 bit element stored in an array A.</a:t>
            </a: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Calibri"/>
              <a:buNone/>
            </a:pPr>
            <a:endParaRPr sz="2500" b="1">
              <a:solidFill>
                <a:srgbClr val="E36C0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12777" y="993033"/>
            <a:ext cx="11489487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>
                <a:latin typeface="Calibri" pitchFamily="34" charset="0"/>
                <a:cs typeface="Calibri" pitchFamily="34" charset="0"/>
              </a:rPr>
              <a:t>.</a:t>
            </a:r>
            <a:r>
              <a:rPr lang="en-IN" sz="1600" b="1" dirty="0" smtClean="0">
                <a:latin typeface="Calibri" pitchFamily="34" charset="0"/>
                <a:cs typeface="Calibri" pitchFamily="34" charset="0"/>
              </a:rPr>
              <a:t>DATA </a:t>
            </a:r>
          </a:p>
          <a:p>
            <a:r>
              <a:rPr lang="en-IN" sz="1600" b="1" dirty="0" smtClean="0">
                <a:latin typeface="Calibri" pitchFamily="34" charset="0"/>
                <a:cs typeface="Calibri" pitchFamily="34" charset="0"/>
              </a:rPr>
              <a:t>           A: .WORD 10,20,30,40,50</a:t>
            </a:r>
          </a:p>
          <a:p>
            <a:endParaRPr lang="en-IN" sz="1600" b="1" dirty="0" smtClean="0">
              <a:latin typeface="Calibri" pitchFamily="34" charset="0"/>
              <a:cs typeface="Calibri" pitchFamily="34" charset="0"/>
            </a:endParaRPr>
          </a:p>
          <a:p>
            <a:r>
              <a:rPr lang="en-IN" sz="1600" b="1" dirty="0" smtClean="0">
                <a:latin typeface="Calibri" pitchFamily="34" charset="0"/>
                <a:cs typeface="Calibri" pitchFamily="34" charset="0"/>
              </a:rPr>
              <a:t>.TEXT</a:t>
            </a:r>
          </a:p>
          <a:p>
            <a:r>
              <a:rPr lang="en-IN" sz="1600" b="1" dirty="0" smtClean="0">
                <a:latin typeface="Calibri" pitchFamily="34" charset="0"/>
                <a:cs typeface="Calibri" pitchFamily="34" charset="0"/>
              </a:rPr>
              <a:t>               LDR R1,=A</a:t>
            </a:r>
          </a:p>
          <a:p>
            <a:r>
              <a:rPr lang="en-IN" sz="1600" b="1" dirty="0" smtClean="0">
                <a:latin typeface="Calibri" pitchFamily="34" charset="0"/>
                <a:cs typeface="Calibri" pitchFamily="34" charset="0"/>
              </a:rPr>
              <a:t>                LDR R0, [R1]  ; Initially , set first element as the  largest element (stored in register R0]. </a:t>
            </a:r>
          </a:p>
          <a:p>
            <a:endParaRPr lang="en-IN" sz="1600" b="1" dirty="0" smtClean="0">
              <a:latin typeface="Calibri" pitchFamily="34" charset="0"/>
              <a:cs typeface="Calibri" pitchFamily="34" charset="0"/>
            </a:endParaRPr>
          </a:p>
          <a:p>
            <a:r>
              <a:rPr lang="en-IN" sz="1600" b="1" dirty="0" smtClean="0">
                <a:latin typeface="Calibri" pitchFamily="34" charset="0"/>
                <a:cs typeface="Calibri" pitchFamily="34" charset="0"/>
              </a:rPr>
              <a:t>                MOV R3, #0   ; Count Register</a:t>
            </a:r>
          </a:p>
          <a:p>
            <a:endParaRPr lang="en-IN" sz="1600" b="1" dirty="0" smtClean="0">
              <a:latin typeface="Calibri" pitchFamily="34" charset="0"/>
              <a:cs typeface="Calibri" pitchFamily="34" charset="0"/>
            </a:endParaRPr>
          </a:p>
          <a:p>
            <a:r>
              <a:rPr lang="en-IN" sz="1600" b="1" dirty="0" smtClean="0">
                <a:latin typeface="Calibri" pitchFamily="34" charset="0"/>
                <a:cs typeface="Calibri" pitchFamily="34" charset="0"/>
              </a:rPr>
              <a:t>LOOP:    LDR R2, [R1, #4]!   ; load the next element </a:t>
            </a:r>
          </a:p>
          <a:p>
            <a:r>
              <a:rPr lang="en-IN" sz="1600" b="1" dirty="0" smtClean="0">
                <a:latin typeface="Calibri" pitchFamily="34" charset="0"/>
                <a:cs typeface="Calibri" pitchFamily="34" charset="0"/>
              </a:rPr>
              <a:t>               CMP R0, R2             ; compare </a:t>
            </a:r>
          </a:p>
          <a:p>
            <a:r>
              <a:rPr lang="en-IN" sz="1600" b="1" dirty="0" smtClean="0">
                <a:latin typeface="Calibri" pitchFamily="34" charset="0"/>
                <a:cs typeface="Calibri" pitchFamily="34" charset="0"/>
              </a:rPr>
              <a:t>               BLT  Less                  ; if the previous element is less than next element then store the largest element in register R0.</a:t>
            </a:r>
          </a:p>
          <a:p>
            <a:r>
              <a:rPr lang="en-IN" sz="1600" b="1" dirty="0" smtClean="0">
                <a:latin typeface="Calibri" pitchFamily="34" charset="0"/>
                <a:cs typeface="Calibri" pitchFamily="34" charset="0"/>
              </a:rPr>
              <a:t>        L1:  ADD R3, R3, #1</a:t>
            </a:r>
          </a:p>
          <a:p>
            <a:r>
              <a:rPr lang="en-IN" sz="1600" b="1" dirty="0" smtClean="0">
                <a:latin typeface="Calibri" pitchFamily="34" charset="0"/>
                <a:cs typeface="Calibri" pitchFamily="34" charset="0"/>
              </a:rPr>
              <a:t>               CMP R3, #4</a:t>
            </a:r>
          </a:p>
          <a:p>
            <a:r>
              <a:rPr lang="en-IN" sz="1600" b="1" dirty="0" smtClean="0">
                <a:latin typeface="Calibri" pitchFamily="34" charset="0"/>
                <a:cs typeface="Calibri" pitchFamily="34" charset="0"/>
              </a:rPr>
              <a:t>               BNE LOOP</a:t>
            </a:r>
          </a:p>
          <a:p>
            <a:r>
              <a:rPr lang="en-IN" sz="1600" b="1" dirty="0" smtClean="0">
                <a:latin typeface="Calibri" pitchFamily="34" charset="0"/>
                <a:cs typeface="Calibri" pitchFamily="34" charset="0"/>
              </a:rPr>
              <a:t>               B EXIT</a:t>
            </a:r>
          </a:p>
          <a:p>
            <a:endParaRPr lang="en-IN" sz="1600" b="1" dirty="0" smtClean="0">
              <a:latin typeface="Calibri" pitchFamily="34" charset="0"/>
              <a:cs typeface="Calibri" pitchFamily="34" charset="0"/>
            </a:endParaRPr>
          </a:p>
          <a:p>
            <a:r>
              <a:rPr lang="en-IN" sz="1600" b="1" dirty="0" smtClean="0">
                <a:latin typeface="Calibri" pitchFamily="34" charset="0"/>
                <a:cs typeface="Calibri" pitchFamily="34" charset="0"/>
              </a:rPr>
              <a:t>Less:   MOV R0, R2             </a:t>
            </a:r>
          </a:p>
          <a:p>
            <a:r>
              <a:rPr lang="en-IN" sz="1600" b="1" dirty="0" smtClean="0">
                <a:latin typeface="Calibri" pitchFamily="34" charset="0"/>
                <a:cs typeface="Calibri" pitchFamily="34" charset="0"/>
              </a:rPr>
              <a:t>             B L1</a:t>
            </a:r>
          </a:p>
          <a:p>
            <a:r>
              <a:rPr lang="en-IN" sz="1600" b="1" dirty="0" smtClean="0">
                <a:latin typeface="Calibri" pitchFamily="34" charset="0"/>
                <a:cs typeface="Calibri" pitchFamily="34" charset="0"/>
              </a:rPr>
              <a:t>EXIT:   SWI 0X011</a:t>
            </a:r>
            <a:endParaRPr lang="en-IN" sz="1600" b="1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1" name="Google Shape;211;p12"/>
          <p:cNvCxnSpPr/>
          <p:nvPr/>
        </p:nvCxnSpPr>
        <p:spPr>
          <a:xfrm>
            <a:off x="0" y="762000"/>
            <a:ext cx="12601575" cy="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2" name="Google Shape;212;p12"/>
          <p:cNvSpPr/>
          <p:nvPr/>
        </p:nvSpPr>
        <p:spPr>
          <a:xfrm>
            <a:off x="-1" y="143838"/>
            <a:ext cx="11835829" cy="477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500" b="1" dirty="0" smtClean="0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Program - 3: Convert the following C code to ALP using ARM7TDMI – ISA, code snippet</a:t>
            </a:r>
            <a:endParaRPr sz="2500" b="0" i="0" u="none" strike="noStrike" cap="small">
              <a:solidFill>
                <a:srgbClr val="E36C0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212;p12"/>
          <p:cNvSpPr/>
          <p:nvPr/>
        </p:nvSpPr>
        <p:spPr>
          <a:xfrm>
            <a:off x="339047" y="830494"/>
            <a:ext cx="11208022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800" b="1" dirty="0" smtClean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C statement:       while( save[</a:t>
            </a:r>
            <a:r>
              <a:rPr lang="en-US" sz="1800" b="1" dirty="0" err="1" smtClean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sz="1800" b="1" dirty="0" smtClean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] == k)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800" b="1" dirty="0" smtClean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</a:t>
            </a:r>
            <a:r>
              <a:rPr lang="en-US" sz="1800" b="1" dirty="0" err="1" smtClean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sz="1800" b="1" dirty="0" smtClean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+=1;</a:t>
            </a:r>
            <a:endParaRPr sz="1800" b="0" i="0" u="none" strike="noStrike" cap="small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15520" y="1414274"/>
            <a:ext cx="1162305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 smtClean="0">
                <a:latin typeface="Calibri" pitchFamily="34" charset="0"/>
                <a:cs typeface="Calibri" pitchFamily="34" charset="0"/>
              </a:rPr>
              <a:t>.TEXT</a:t>
            </a:r>
          </a:p>
          <a:p>
            <a:r>
              <a:rPr lang="en-IN" sz="1600" b="1" dirty="0" smtClean="0">
                <a:latin typeface="Calibri" pitchFamily="34" charset="0"/>
                <a:cs typeface="Calibri" pitchFamily="34" charset="0"/>
              </a:rPr>
              <a:t>               LDR  R1, =K     ; ADDRESS K</a:t>
            </a:r>
          </a:p>
          <a:p>
            <a:r>
              <a:rPr lang="en-IN" sz="1600" b="1" dirty="0" smtClean="0">
                <a:latin typeface="Calibri" pitchFamily="34" charset="0"/>
                <a:cs typeface="Calibri" pitchFamily="34" charset="0"/>
              </a:rPr>
              <a:t>               LDR  R0, [R1]   ; VALUE of K</a:t>
            </a:r>
          </a:p>
          <a:p>
            <a:r>
              <a:rPr lang="en-IN" sz="1600" b="1" dirty="0" smtClean="0">
                <a:latin typeface="Calibri" pitchFamily="34" charset="0"/>
                <a:cs typeface="Calibri" pitchFamily="34" charset="0"/>
              </a:rPr>
              <a:t>               LDR  R2, =SAVE  ; SAVE is the starting address of the array </a:t>
            </a:r>
          </a:p>
          <a:p>
            <a:r>
              <a:rPr lang="en-IN" sz="1600" b="1" dirty="0" smtClean="0">
                <a:latin typeface="Calibri" pitchFamily="34" charset="0"/>
                <a:cs typeface="Calibri" pitchFamily="34" charset="0"/>
              </a:rPr>
              <a:t>               MOV  R3, #0     ; VALUE of I</a:t>
            </a:r>
          </a:p>
          <a:p>
            <a:endParaRPr lang="en-IN" sz="1600" b="1" dirty="0" smtClean="0">
              <a:latin typeface="Calibri" pitchFamily="34" charset="0"/>
              <a:cs typeface="Calibri" pitchFamily="34" charset="0"/>
            </a:endParaRPr>
          </a:p>
          <a:p>
            <a:r>
              <a:rPr lang="en-IN" sz="1600" b="1" dirty="0" smtClean="0">
                <a:latin typeface="Calibri" pitchFamily="34" charset="0"/>
                <a:cs typeface="Calibri" pitchFamily="34" charset="0"/>
              </a:rPr>
              <a:t>  LOOP: ADD R5, R2, R3, LSL #2   ; R5 = SAVE+I*4</a:t>
            </a:r>
          </a:p>
          <a:p>
            <a:r>
              <a:rPr lang="en-IN" sz="1600" b="1" dirty="0" smtClean="0">
                <a:latin typeface="Calibri" pitchFamily="34" charset="0"/>
                <a:cs typeface="Calibri" pitchFamily="34" charset="0"/>
              </a:rPr>
              <a:t>               LDR R6, [R5,#0]           ; R6 = [R5]</a:t>
            </a:r>
          </a:p>
          <a:p>
            <a:endParaRPr lang="en-IN" sz="1600" b="1" dirty="0" smtClean="0">
              <a:latin typeface="Calibri" pitchFamily="34" charset="0"/>
              <a:cs typeface="Calibri" pitchFamily="34" charset="0"/>
            </a:endParaRPr>
          </a:p>
          <a:p>
            <a:r>
              <a:rPr lang="en-IN" sz="1600" b="1" dirty="0" smtClean="0">
                <a:latin typeface="Calibri" pitchFamily="34" charset="0"/>
                <a:cs typeface="Calibri" pitchFamily="34" charset="0"/>
              </a:rPr>
              <a:t>               CMP R0, R6</a:t>
            </a:r>
          </a:p>
          <a:p>
            <a:r>
              <a:rPr lang="en-IN" sz="1600" b="1" dirty="0" smtClean="0">
                <a:latin typeface="Calibri" pitchFamily="34" charset="0"/>
                <a:cs typeface="Calibri" pitchFamily="34" charset="0"/>
              </a:rPr>
              <a:t>                BNE EXIT      ; REPEAT if save[I]==K</a:t>
            </a:r>
          </a:p>
          <a:p>
            <a:r>
              <a:rPr lang="en-IN" sz="1600" b="1" dirty="0" smtClean="0">
                <a:latin typeface="Calibri" pitchFamily="34" charset="0"/>
                <a:cs typeface="Calibri" pitchFamily="34" charset="0"/>
              </a:rPr>
              <a:t>        </a:t>
            </a:r>
          </a:p>
          <a:p>
            <a:r>
              <a:rPr lang="en-IN" sz="1600" b="1" dirty="0" smtClean="0">
                <a:latin typeface="Calibri" pitchFamily="34" charset="0"/>
                <a:cs typeface="Calibri" pitchFamily="34" charset="0"/>
              </a:rPr>
              <a:t>                 ADD R3, R3, #1</a:t>
            </a:r>
          </a:p>
          <a:p>
            <a:r>
              <a:rPr lang="en-IN" sz="1600" b="1" dirty="0" smtClean="0">
                <a:latin typeface="Calibri" pitchFamily="34" charset="0"/>
                <a:cs typeface="Calibri" pitchFamily="34" charset="0"/>
              </a:rPr>
              <a:t>                 CMP R3, #5</a:t>
            </a:r>
          </a:p>
          <a:p>
            <a:r>
              <a:rPr lang="en-IN" sz="1600" b="1" dirty="0" smtClean="0">
                <a:latin typeface="Calibri" pitchFamily="34" charset="0"/>
                <a:cs typeface="Calibri" pitchFamily="34" charset="0"/>
              </a:rPr>
              <a:t>                 BNE LOOP</a:t>
            </a:r>
          </a:p>
          <a:p>
            <a:r>
              <a:rPr lang="en-IN" sz="1600" b="1" dirty="0" smtClean="0">
                <a:latin typeface="Calibri" pitchFamily="34" charset="0"/>
                <a:cs typeface="Calibri" pitchFamily="34" charset="0"/>
              </a:rPr>
              <a:t>     EXIT:   SWI 0X011</a:t>
            </a:r>
          </a:p>
          <a:p>
            <a:r>
              <a:rPr lang="en-IN" sz="1600" b="1" dirty="0" smtClean="0">
                <a:latin typeface="Calibri" pitchFamily="34" charset="0"/>
                <a:cs typeface="Calibri" pitchFamily="34" charset="0"/>
              </a:rPr>
              <a:t>	</a:t>
            </a:r>
          </a:p>
          <a:p>
            <a:r>
              <a:rPr lang="en-IN" sz="1600" b="1" dirty="0" smtClean="0">
                <a:latin typeface="Calibri" pitchFamily="34" charset="0"/>
                <a:cs typeface="Calibri" pitchFamily="34" charset="0"/>
              </a:rPr>
              <a:t>.DATA</a:t>
            </a:r>
          </a:p>
          <a:p>
            <a:r>
              <a:rPr lang="en-IN" sz="1600" b="1" dirty="0" smtClean="0">
                <a:latin typeface="Calibri" pitchFamily="34" charset="0"/>
                <a:cs typeface="Calibri" pitchFamily="34" charset="0"/>
              </a:rPr>
              <a:t>       K: .WORD 5</a:t>
            </a:r>
          </a:p>
          <a:p>
            <a:r>
              <a:rPr lang="en-IN" sz="1600" b="1" dirty="0" smtClean="0">
                <a:latin typeface="Calibri" pitchFamily="34" charset="0"/>
                <a:cs typeface="Calibri" pitchFamily="34" charset="0"/>
              </a:rPr>
              <a:t>        I: .WORD 0</a:t>
            </a:r>
          </a:p>
          <a:p>
            <a:r>
              <a:rPr lang="en-IN" sz="1600" b="1" dirty="0" smtClean="0">
                <a:latin typeface="Calibri" pitchFamily="34" charset="0"/>
                <a:cs typeface="Calibri" pitchFamily="34" charset="0"/>
              </a:rPr>
              <a:t>SAVE: .WORD 5, 5, 5, 50, 35, 40</a:t>
            </a:r>
            <a:endParaRPr lang="en-IN" sz="1600" b="1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2" name="Google Shape;222;p13"/>
          <p:cNvCxnSpPr/>
          <p:nvPr/>
        </p:nvCxnSpPr>
        <p:spPr>
          <a:xfrm>
            <a:off x="0" y="762000"/>
            <a:ext cx="12601575" cy="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" name="Google Shape;212;p12"/>
          <p:cNvSpPr>
            <a:spLocks noGrp="1"/>
          </p:cNvSpPr>
          <p:nvPr>
            <p:ph type="title"/>
          </p:nvPr>
        </p:nvSpPr>
        <p:spPr>
          <a:xfrm>
            <a:off x="-1" y="0"/>
            <a:ext cx="11548153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l"/>
            <a:r>
              <a:rPr lang="en-US" sz="2000" b="1" dirty="0" smtClean="0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Program – 4: </a:t>
            </a:r>
            <a:r>
              <a:rPr lang="en-IN" sz="2000" b="1" dirty="0" smtClean="0">
                <a:solidFill>
                  <a:srgbClr val="E36C09"/>
                </a:solidFill>
              </a:rPr>
              <a:t>Consider the following c code snippet. Write the compiled ARM assembly code. Use ARM7TDMI – ISA. </a:t>
            </a:r>
            <a:endParaRPr sz="2000" b="0" i="0" u="none" strike="noStrike" cap="small">
              <a:solidFill>
                <a:srgbClr val="E36C0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212;p12"/>
          <p:cNvSpPr txBox="1">
            <a:spLocks/>
          </p:cNvSpPr>
          <p:nvPr/>
        </p:nvSpPr>
        <p:spPr>
          <a:xfrm>
            <a:off x="287678" y="842480"/>
            <a:ext cx="4849402" cy="163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tabLst/>
              <a:defRPr/>
            </a:pPr>
            <a:r>
              <a:rPr lang="en-IN" sz="2000" b="1" dirty="0" err="1" smtClean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kumimoji="0" lang="en-IN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nt</a:t>
            </a:r>
            <a:r>
              <a:rPr kumimoji="0" lang="en-I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 example( </a:t>
            </a:r>
            <a:r>
              <a:rPr kumimoji="0" lang="en-IN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kumimoji="0" lang="en-I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 g, </a:t>
            </a:r>
            <a:r>
              <a:rPr kumimoji="0" lang="en-IN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kumimoji="0" lang="en-I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 h, </a:t>
            </a:r>
            <a:r>
              <a:rPr kumimoji="0" lang="en-IN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kumimoji="0" lang="en-I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 I, </a:t>
            </a:r>
            <a:r>
              <a:rPr kumimoji="0" lang="en-IN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kumimoji="0" lang="en-I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 j)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tabLst/>
              <a:defRPr/>
            </a:pPr>
            <a:r>
              <a:rPr lang="en-IN" sz="2000" b="1" dirty="0" smtClean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{ </a:t>
            </a:r>
            <a:r>
              <a:rPr lang="en-IN" sz="2000" b="1" dirty="0" err="1" smtClean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en-IN" sz="2000" b="1" dirty="0" smtClean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f;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tabLst/>
              <a:defRPr/>
            </a:pPr>
            <a:r>
              <a:rPr lang="en-IN" sz="2000" b="1" dirty="0" smtClean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f= (</a:t>
            </a:r>
            <a:r>
              <a:rPr lang="en-IN" sz="2000" b="1" dirty="0" err="1" smtClean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g+h</a:t>
            </a:r>
            <a:r>
              <a:rPr lang="en-IN" sz="2000" b="1" dirty="0" smtClean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)-(</a:t>
            </a:r>
            <a:r>
              <a:rPr lang="en-IN" sz="2000" b="1" dirty="0" err="1" smtClean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i+j</a:t>
            </a:r>
            <a:r>
              <a:rPr lang="en-IN" sz="2000" b="1" dirty="0" smtClean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tabLst/>
              <a:defRPr/>
            </a:pPr>
            <a:r>
              <a:rPr lang="en-IN" sz="2000" b="1" dirty="0" smtClean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return f;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tabLst/>
              <a:defRPr/>
            </a:pPr>
            <a:r>
              <a:rPr lang="en-IN" sz="2000" b="1" dirty="0" smtClean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kumimoji="0" lang="en-IN" sz="2000" b="0" i="0" u="none" strike="noStrike" kern="0" cap="small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59595" y="2475651"/>
            <a:ext cx="3154167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sz="2000" dirty="0" smtClean="0">
              <a:latin typeface="Calibri" pitchFamily="34" charset="0"/>
              <a:cs typeface="Calibri" pitchFamily="34" charset="0"/>
            </a:endParaRPr>
          </a:p>
          <a:p>
            <a:r>
              <a:rPr lang="en-IN" sz="2000" dirty="0" smtClean="0">
                <a:latin typeface="Calibri" pitchFamily="34" charset="0"/>
                <a:cs typeface="Calibri" pitchFamily="34" charset="0"/>
              </a:rPr>
              <a:t>.TEXT</a:t>
            </a:r>
          </a:p>
          <a:p>
            <a:r>
              <a:rPr lang="en-IN" sz="2000" dirty="0" smtClean="0">
                <a:latin typeface="Calibri" pitchFamily="34" charset="0"/>
                <a:cs typeface="Calibri" pitchFamily="34" charset="0"/>
              </a:rPr>
              <a:t>LDR R4,=F</a:t>
            </a:r>
          </a:p>
          <a:p>
            <a:r>
              <a:rPr lang="en-IN" sz="2000" dirty="0" smtClean="0">
                <a:latin typeface="Calibri" pitchFamily="34" charset="0"/>
                <a:cs typeface="Calibri" pitchFamily="34" charset="0"/>
              </a:rPr>
              <a:t>MOV R0, #5  ;G</a:t>
            </a:r>
          </a:p>
          <a:p>
            <a:r>
              <a:rPr lang="en-IN" sz="2000" dirty="0" smtClean="0">
                <a:latin typeface="Calibri" pitchFamily="34" charset="0"/>
                <a:cs typeface="Calibri" pitchFamily="34" charset="0"/>
              </a:rPr>
              <a:t>MOV R1, #10 ;H</a:t>
            </a:r>
          </a:p>
          <a:p>
            <a:r>
              <a:rPr lang="en-IN" sz="2000" dirty="0" smtClean="0">
                <a:latin typeface="Calibri" pitchFamily="34" charset="0"/>
                <a:cs typeface="Calibri" pitchFamily="34" charset="0"/>
              </a:rPr>
              <a:t>MOV R2, #1  ;I</a:t>
            </a:r>
          </a:p>
          <a:p>
            <a:r>
              <a:rPr lang="en-IN" sz="2000" dirty="0" smtClean="0">
                <a:latin typeface="Calibri" pitchFamily="34" charset="0"/>
                <a:cs typeface="Calibri" pitchFamily="34" charset="0"/>
              </a:rPr>
              <a:t>MOV R3, #4  ;J</a:t>
            </a:r>
          </a:p>
          <a:p>
            <a:endParaRPr lang="en-IN" sz="2000" dirty="0" smtClean="0">
              <a:latin typeface="Calibri" pitchFamily="34" charset="0"/>
              <a:cs typeface="Calibri" pitchFamily="34" charset="0"/>
            </a:endParaRPr>
          </a:p>
          <a:p>
            <a:r>
              <a:rPr lang="en-IN" sz="2000" dirty="0" smtClean="0">
                <a:latin typeface="Calibri" pitchFamily="34" charset="0"/>
                <a:cs typeface="Calibri" pitchFamily="34" charset="0"/>
              </a:rPr>
              <a:t>BL example</a:t>
            </a:r>
          </a:p>
          <a:p>
            <a:r>
              <a:rPr lang="en-IN" sz="2000" dirty="0" smtClean="0">
                <a:latin typeface="Calibri" pitchFamily="34" charset="0"/>
                <a:cs typeface="Calibri" pitchFamily="34" charset="0"/>
              </a:rPr>
              <a:t>STR  R0, [R4]</a:t>
            </a:r>
          </a:p>
          <a:p>
            <a:endParaRPr lang="en-IN" sz="2000" dirty="0" smtClean="0">
              <a:latin typeface="Calibri" pitchFamily="34" charset="0"/>
              <a:cs typeface="Calibri" pitchFamily="34" charset="0"/>
            </a:endParaRPr>
          </a:p>
          <a:p>
            <a:r>
              <a:rPr lang="en-IN" sz="2000" dirty="0" smtClean="0">
                <a:latin typeface="Calibri" pitchFamily="34" charset="0"/>
                <a:cs typeface="Calibri" pitchFamily="34" charset="0"/>
              </a:rPr>
              <a:t>SWI 0X011</a:t>
            </a:r>
          </a:p>
        </p:txBody>
      </p:sp>
      <p:sp>
        <p:nvSpPr>
          <p:cNvPr id="7" name="Rectangle 6"/>
          <p:cNvSpPr/>
          <p:nvPr/>
        </p:nvSpPr>
        <p:spPr>
          <a:xfrm>
            <a:off x="6164493" y="794578"/>
            <a:ext cx="4991403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 smtClean="0">
                <a:latin typeface="Calibri" pitchFamily="34" charset="0"/>
                <a:cs typeface="Calibri" pitchFamily="34" charset="0"/>
              </a:rPr>
              <a:t>example: </a:t>
            </a:r>
          </a:p>
          <a:p>
            <a:r>
              <a:rPr lang="en-IN" sz="1800" dirty="0" smtClean="0"/>
              <a:t>SUB R13, R13, #12</a:t>
            </a:r>
          </a:p>
          <a:p>
            <a:r>
              <a:rPr lang="en-IN" sz="1800" dirty="0" smtClean="0"/>
              <a:t>STR R6, [R13,#8]</a:t>
            </a:r>
          </a:p>
          <a:p>
            <a:r>
              <a:rPr lang="en-IN" sz="1800" dirty="0" smtClean="0"/>
              <a:t>STR R5, [R13,#4]</a:t>
            </a:r>
          </a:p>
          <a:p>
            <a:r>
              <a:rPr lang="en-IN" sz="1800" dirty="0" smtClean="0"/>
              <a:t>STR R4, [R13,#0]</a:t>
            </a:r>
          </a:p>
          <a:p>
            <a:endParaRPr lang="en-IN" sz="1800" dirty="0" smtClean="0"/>
          </a:p>
          <a:p>
            <a:r>
              <a:rPr lang="en-IN" sz="1800" dirty="0" smtClean="0"/>
              <a:t>ADD R5, R0, R1  ; G+H</a:t>
            </a:r>
          </a:p>
          <a:p>
            <a:r>
              <a:rPr lang="en-IN" sz="1800" dirty="0" smtClean="0"/>
              <a:t>ADD R6, R2, R3  ; </a:t>
            </a:r>
            <a:r>
              <a:rPr lang="en-IN" sz="1800" dirty="0" err="1" smtClean="0"/>
              <a:t>I+j</a:t>
            </a:r>
            <a:endParaRPr lang="en-IN" sz="1800" dirty="0" smtClean="0"/>
          </a:p>
          <a:p>
            <a:r>
              <a:rPr lang="en-IN" sz="1800" dirty="0" smtClean="0"/>
              <a:t>SUB R4, R5, R6  ;F= (G+H)-(I+J)</a:t>
            </a:r>
          </a:p>
          <a:p>
            <a:endParaRPr lang="en-IN" sz="1800" dirty="0" smtClean="0"/>
          </a:p>
          <a:p>
            <a:r>
              <a:rPr lang="en-IN" sz="1800" dirty="0" smtClean="0"/>
              <a:t>MOV R0, R4    ;RETURNS F THROUGH R0.</a:t>
            </a:r>
          </a:p>
          <a:p>
            <a:endParaRPr lang="en-IN" sz="1800" dirty="0" smtClean="0"/>
          </a:p>
          <a:p>
            <a:r>
              <a:rPr lang="en-IN" sz="1800" dirty="0" smtClean="0"/>
              <a:t>LDR R4,[R13,#0]</a:t>
            </a:r>
          </a:p>
          <a:p>
            <a:r>
              <a:rPr lang="en-IN" sz="1800" dirty="0" smtClean="0"/>
              <a:t>LDR R5,[R13,#4]</a:t>
            </a:r>
          </a:p>
          <a:p>
            <a:r>
              <a:rPr lang="en-IN" sz="1800" dirty="0" smtClean="0"/>
              <a:t>LDR R6,[R13,#8]</a:t>
            </a:r>
          </a:p>
          <a:p>
            <a:endParaRPr lang="en-IN" sz="1800" dirty="0" smtClean="0"/>
          </a:p>
          <a:p>
            <a:r>
              <a:rPr lang="en-IN" sz="1800" dirty="0" smtClean="0"/>
              <a:t>ADD R13, R13, #12</a:t>
            </a:r>
          </a:p>
          <a:p>
            <a:r>
              <a:rPr lang="en-IN" sz="1800" dirty="0" smtClean="0"/>
              <a:t>MOV PC, LR</a:t>
            </a:r>
          </a:p>
          <a:p>
            <a:endParaRPr lang="en-IN" sz="1800" dirty="0" smtClean="0"/>
          </a:p>
          <a:p>
            <a:r>
              <a:rPr lang="en-IN" sz="1800" dirty="0" smtClean="0"/>
              <a:t> .DATA </a:t>
            </a:r>
          </a:p>
          <a:p>
            <a:r>
              <a:rPr lang="en-IN" sz="1800" dirty="0" smtClean="0"/>
              <a:t>F: .WORD 0</a:t>
            </a:r>
            <a:endParaRPr lang="en-IN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2" name="Google Shape;222;p13"/>
          <p:cNvCxnSpPr/>
          <p:nvPr/>
        </p:nvCxnSpPr>
        <p:spPr>
          <a:xfrm>
            <a:off x="0" y="762000"/>
            <a:ext cx="12601575" cy="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" name="Google Shape;212;p12"/>
          <p:cNvSpPr>
            <a:spLocks noGrp="1"/>
          </p:cNvSpPr>
          <p:nvPr>
            <p:ph type="title"/>
          </p:nvPr>
        </p:nvSpPr>
        <p:spPr>
          <a:xfrm>
            <a:off x="-1" y="0"/>
            <a:ext cx="11548153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/>
            <a:r>
              <a:rPr lang="en-US" sz="2000" b="1" dirty="0" smtClean="0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Program – 4: </a:t>
            </a:r>
            <a:r>
              <a:rPr lang="en-IN" sz="2000" b="1" dirty="0" smtClean="0">
                <a:solidFill>
                  <a:srgbClr val="E36C09"/>
                </a:solidFill>
              </a:rPr>
              <a:t>Consider the following c code snippet. Write the compiled ARM assembly code. Use ARM7TDMI – ISA. </a:t>
            </a:r>
            <a:r>
              <a:rPr lang="en-IN" sz="2000" b="1" dirty="0" smtClean="0">
                <a:solidFill>
                  <a:srgbClr val="E36C09"/>
                </a:solidFill>
                <a:latin typeface="Calibri" pitchFamily="34" charset="0"/>
                <a:cs typeface="Calibri" pitchFamily="34" charset="0"/>
              </a:rPr>
              <a:t>; Note: this is a function sub program. Pass parameters to </a:t>
            </a:r>
            <a:r>
              <a:rPr lang="en-IN" sz="2000" b="1" dirty="0" err="1" smtClean="0">
                <a:solidFill>
                  <a:srgbClr val="E36C09"/>
                </a:solidFill>
                <a:latin typeface="Calibri" pitchFamily="34" charset="0"/>
                <a:cs typeface="Calibri" pitchFamily="34" charset="0"/>
              </a:rPr>
              <a:t>funcion</a:t>
            </a:r>
            <a:r>
              <a:rPr lang="en-IN" sz="2000" b="1" dirty="0" smtClean="0">
                <a:solidFill>
                  <a:srgbClr val="E36C09"/>
                </a:solidFill>
                <a:latin typeface="Calibri" pitchFamily="34" charset="0"/>
                <a:cs typeface="Calibri" pitchFamily="34" charset="0"/>
              </a:rPr>
              <a:t> on stack.</a:t>
            </a:r>
            <a:r>
              <a:rPr lang="en-IN" sz="2000" cap="small" dirty="0" smtClean="0">
                <a:solidFill>
                  <a:srgbClr val="E36C09"/>
                </a:solidFill>
                <a:latin typeface="Calibri" pitchFamily="34" charset="0"/>
                <a:cs typeface="Calibri" pitchFamily="34" charset="0"/>
              </a:rPr>
              <a:t/>
            </a:r>
            <a:br>
              <a:rPr lang="en-IN" sz="2000" cap="small" dirty="0" smtClean="0">
                <a:solidFill>
                  <a:srgbClr val="E36C09"/>
                </a:solidFill>
                <a:latin typeface="Calibri" pitchFamily="34" charset="0"/>
                <a:cs typeface="Calibri" pitchFamily="34" charset="0"/>
              </a:rPr>
            </a:br>
            <a:endParaRPr sz="2000" b="0" i="0" u="none" strike="noStrike" cap="small">
              <a:solidFill>
                <a:srgbClr val="E36C0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212;p12"/>
          <p:cNvSpPr txBox="1">
            <a:spLocks/>
          </p:cNvSpPr>
          <p:nvPr/>
        </p:nvSpPr>
        <p:spPr>
          <a:xfrm>
            <a:off x="287678" y="842480"/>
            <a:ext cx="4849402" cy="163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tabLst/>
              <a:defRPr/>
            </a:pPr>
            <a:r>
              <a:rPr lang="en-IN" sz="2000" b="1" dirty="0" err="1" smtClean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kumimoji="0" lang="en-IN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nt</a:t>
            </a:r>
            <a:r>
              <a:rPr kumimoji="0" lang="en-I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 example( </a:t>
            </a:r>
            <a:r>
              <a:rPr kumimoji="0" lang="en-IN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kumimoji="0" lang="en-I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 g, </a:t>
            </a:r>
            <a:r>
              <a:rPr kumimoji="0" lang="en-IN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kumimoji="0" lang="en-I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 h, </a:t>
            </a:r>
            <a:r>
              <a:rPr kumimoji="0" lang="en-IN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kumimoji="0" lang="en-I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 I, </a:t>
            </a:r>
            <a:r>
              <a:rPr kumimoji="0" lang="en-IN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kumimoji="0" lang="en-I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 j)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tabLst/>
              <a:defRPr/>
            </a:pPr>
            <a:r>
              <a:rPr lang="en-IN" sz="2000" b="1" dirty="0" smtClean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{ </a:t>
            </a:r>
            <a:r>
              <a:rPr lang="en-IN" sz="2000" b="1" dirty="0" err="1" smtClean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en-IN" sz="2000" b="1" dirty="0" smtClean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f;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tabLst/>
              <a:defRPr/>
            </a:pPr>
            <a:r>
              <a:rPr lang="en-IN" sz="2000" b="1" dirty="0" smtClean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f= (</a:t>
            </a:r>
            <a:r>
              <a:rPr lang="en-IN" sz="2000" b="1" dirty="0" err="1" smtClean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g+h</a:t>
            </a:r>
            <a:r>
              <a:rPr lang="en-IN" sz="2000" b="1" dirty="0" smtClean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)-(</a:t>
            </a:r>
            <a:r>
              <a:rPr lang="en-IN" sz="2000" b="1" dirty="0" err="1" smtClean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i+j</a:t>
            </a:r>
            <a:r>
              <a:rPr lang="en-IN" sz="2000" b="1" dirty="0" smtClean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tabLst/>
              <a:defRPr/>
            </a:pPr>
            <a:r>
              <a:rPr lang="en-IN" sz="2000" b="1" dirty="0" smtClean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return f;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tabLst/>
              <a:defRPr/>
            </a:pPr>
            <a:r>
              <a:rPr lang="en-IN" sz="2000" b="1" dirty="0" smtClean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kumimoji="0" lang="en-IN" sz="2000" b="0" i="0" u="none" strike="noStrike" kern="0" cap="small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59595" y="2475651"/>
            <a:ext cx="390418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800" dirty="0" smtClean="0">
                <a:latin typeface="Calibri" pitchFamily="34" charset="0"/>
                <a:cs typeface="Calibri" pitchFamily="34" charset="0"/>
              </a:rPr>
              <a:t>.TEXT</a:t>
            </a:r>
          </a:p>
          <a:p>
            <a:r>
              <a:rPr lang="en-IN" sz="1800" dirty="0" smtClean="0">
                <a:latin typeface="Calibri" pitchFamily="34" charset="0"/>
                <a:cs typeface="Calibri" pitchFamily="34" charset="0"/>
              </a:rPr>
              <a:t>LDR R4,=F</a:t>
            </a:r>
          </a:p>
          <a:p>
            <a:r>
              <a:rPr lang="en-IN" sz="1800" dirty="0" smtClean="0">
                <a:latin typeface="Calibri" pitchFamily="34" charset="0"/>
                <a:cs typeface="Calibri" pitchFamily="34" charset="0"/>
              </a:rPr>
              <a:t>MOV R0, #5  ;G</a:t>
            </a:r>
          </a:p>
          <a:p>
            <a:r>
              <a:rPr lang="en-IN" sz="1800" dirty="0" smtClean="0">
                <a:latin typeface="Calibri" pitchFamily="34" charset="0"/>
                <a:cs typeface="Calibri" pitchFamily="34" charset="0"/>
              </a:rPr>
              <a:t>MOV R1, #10 ;H</a:t>
            </a:r>
          </a:p>
          <a:p>
            <a:r>
              <a:rPr lang="en-IN" sz="1800" dirty="0" smtClean="0">
                <a:latin typeface="Calibri" pitchFamily="34" charset="0"/>
                <a:cs typeface="Calibri" pitchFamily="34" charset="0"/>
              </a:rPr>
              <a:t>MOV R2, #1  ;I</a:t>
            </a:r>
          </a:p>
          <a:p>
            <a:r>
              <a:rPr lang="en-IN" sz="1800" dirty="0" smtClean="0">
                <a:latin typeface="Calibri" pitchFamily="34" charset="0"/>
                <a:cs typeface="Calibri" pitchFamily="34" charset="0"/>
              </a:rPr>
              <a:t>MOV R3, #4  ;J</a:t>
            </a:r>
          </a:p>
          <a:p>
            <a:r>
              <a:rPr lang="en-IN" sz="1800" dirty="0" smtClean="0">
                <a:latin typeface="Calibri" pitchFamily="34" charset="0"/>
                <a:cs typeface="Calibri" pitchFamily="34" charset="0"/>
              </a:rPr>
              <a:t>; PASS PARAMETRS TO STACK</a:t>
            </a:r>
          </a:p>
          <a:p>
            <a:r>
              <a:rPr lang="en-IN" sz="1800" dirty="0" smtClean="0">
                <a:latin typeface="Calibri" pitchFamily="34" charset="0"/>
                <a:cs typeface="Calibri" pitchFamily="34" charset="0"/>
              </a:rPr>
              <a:t>SUB R13, R13, #16</a:t>
            </a:r>
          </a:p>
          <a:p>
            <a:r>
              <a:rPr lang="en-IN" sz="1800" dirty="0" smtClean="0">
                <a:latin typeface="Calibri" pitchFamily="34" charset="0"/>
                <a:cs typeface="Calibri" pitchFamily="34" charset="0"/>
              </a:rPr>
              <a:t>STR R0, [R13,#12]</a:t>
            </a:r>
          </a:p>
          <a:p>
            <a:r>
              <a:rPr lang="en-IN" sz="1800" dirty="0" smtClean="0">
                <a:latin typeface="Calibri" pitchFamily="34" charset="0"/>
                <a:cs typeface="Calibri" pitchFamily="34" charset="0"/>
              </a:rPr>
              <a:t>STR R1, [R13,#8]</a:t>
            </a:r>
          </a:p>
          <a:p>
            <a:r>
              <a:rPr lang="en-IN" sz="1800" dirty="0" smtClean="0">
                <a:latin typeface="Calibri" pitchFamily="34" charset="0"/>
                <a:cs typeface="Calibri" pitchFamily="34" charset="0"/>
              </a:rPr>
              <a:t>STR R2, [R13,#4]</a:t>
            </a:r>
          </a:p>
          <a:p>
            <a:r>
              <a:rPr lang="en-IN" sz="1800" dirty="0" smtClean="0">
                <a:latin typeface="Calibri" pitchFamily="34" charset="0"/>
                <a:cs typeface="Calibri" pitchFamily="34" charset="0"/>
              </a:rPr>
              <a:t>STR R3, [R13,#0]</a:t>
            </a:r>
          </a:p>
          <a:p>
            <a:r>
              <a:rPr lang="en-IN" sz="1800" dirty="0" smtClean="0">
                <a:latin typeface="Calibri" pitchFamily="34" charset="0"/>
                <a:cs typeface="Calibri" pitchFamily="34" charset="0"/>
              </a:rPr>
              <a:t>BL example</a:t>
            </a:r>
          </a:p>
          <a:p>
            <a:r>
              <a:rPr lang="en-IN" sz="1800" dirty="0" smtClean="0">
                <a:latin typeface="Calibri" pitchFamily="34" charset="0"/>
                <a:cs typeface="Calibri" pitchFamily="34" charset="0"/>
              </a:rPr>
              <a:t>STR  R0, [R4]</a:t>
            </a:r>
          </a:p>
          <a:p>
            <a:r>
              <a:rPr lang="en-IN" sz="1800" dirty="0" smtClean="0">
                <a:latin typeface="Calibri" pitchFamily="34" charset="0"/>
                <a:cs typeface="Calibri" pitchFamily="34" charset="0"/>
              </a:rPr>
              <a:t>SWI 0X011</a:t>
            </a:r>
          </a:p>
        </p:txBody>
      </p:sp>
      <p:sp>
        <p:nvSpPr>
          <p:cNvPr id="7" name="Rectangle 6"/>
          <p:cNvSpPr/>
          <p:nvPr/>
        </p:nvSpPr>
        <p:spPr>
          <a:xfrm>
            <a:off x="6339152" y="845948"/>
            <a:ext cx="4991403" cy="5386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smtClean="0">
                <a:latin typeface="Calibri" pitchFamily="34" charset="0"/>
                <a:cs typeface="Calibri" pitchFamily="34" charset="0"/>
              </a:rPr>
              <a:t>example: </a:t>
            </a:r>
          </a:p>
          <a:p>
            <a:r>
              <a:rPr lang="en-IN" sz="2000" dirty="0" smtClean="0">
                <a:latin typeface="Calibri" pitchFamily="34" charset="0"/>
                <a:cs typeface="Calibri" pitchFamily="34" charset="0"/>
              </a:rPr>
              <a:t>LDR R5,[R13,#0]  ; J</a:t>
            </a:r>
          </a:p>
          <a:p>
            <a:r>
              <a:rPr lang="en-IN" sz="2000" dirty="0" smtClean="0">
                <a:latin typeface="Calibri" pitchFamily="34" charset="0"/>
                <a:cs typeface="Calibri" pitchFamily="34" charset="0"/>
              </a:rPr>
              <a:t>LDR R6,[R13,#4]   ; I</a:t>
            </a:r>
          </a:p>
          <a:p>
            <a:r>
              <a:rPr lang="en-IN" sz="2000" dirty="0" smtClean="0">
                <a:latin typeface="Calibri" pitchFamily="34" charset="0"/>
                <a:cs typeface="Calibri" pitchFamily="34" charset="0"/>
              </a:rPr>
              <a:t>LDR R7,[R13,#8]   ; H</a:t>
            </a:r>
          </a:p>
          <a:p>
            <a:r>
              <a:rPr lang="en-IN" sz="2000" dirty="0" smtClean="0">
                <a:latin typeface="Calibri" pitchFamily="34" charset="0"/>
                <a:cs typeface="Calibri" pitchFamily="34" charset="0"/>
              </a:rPr>
              <a:t>LDR R8,[R13,#12] ; G</a:t>
            </a:r>
          </a:p>
          <a:p>
            <a:endParaRPr lang="en-IN" sz="2000" dirty="0" smtClean="0">
              <a:latin typeface="Calibri" pitchFamily="34" charset="0"/>
              <a:cs typeface="Calibri" pitchFamily="34" charset="0"/>
            </a:endParaRPr>
          </a:p>
          <a:p>
            <a:r>
              <a:rPr lang="en-IN" sz="2000" dirty="0" smtClean="0">
                <a:latin typeface="Calibri" pitchFamily="34" charset="0"/>
                <a:cs typeface="Calibri" pitchFamily="34" charset="0"/>
              </a:rPr>
              <a:t>ADD R9, R7,  R8   ; G+H</a:t>
            </a:r>
          </a:p>
          <a:p>
            <a:r>
              <a:rPr lang="en-IN" sz="2000" dirty="0" smtClean="0">
                <a:latin typeface="Calibri" pitchFamily="34" charset="0"/>
                <a:cs typeface="Calibri" pitchFamily="34" charset="0"/>
              </a:rPr>
              <a:t>ADD R10, R5, R6  ; </a:t>
            </a:r>
            <a:r>
              <a:rPr lang="en-IN" sz="2000" dirty="0" err="1" smtClean="0">
                <a:latin typeface="Calibri" pitchFamily="34" charset="0"/>
                <a:cs typeface="Calibri" pitchFamily="34" charset="0"/>
              </a:rPr>
              <a:t>I+j</a:t>
            </a:r>
            <a:endParaRPr lang="en-IN" sz="2000" dirty="0" smtClean="0">
              <a:latin typeface="Calibri" pitchFamily="34" charset="0"/>
              <a:cs typeface="Calibri" pitchFamily="34" charset="0"/>
            </a:endParaRPr>
          </a:p>
          <a:p>
            <a:r>
              <a:rPr lang="en-IN" sz="2000" dirty="0" smtClean="0">
                <a:latin typeface="Calibri" pitchFamily="34" charset="0"/>
                <a:cs typeface="Calibri" pitchFamily="34" charset="0"/>
              </a:rPr>
              <a:t>SUB R11, R9, R10  ;F= (G+H)-(I+J)</a:t>
            </a:r>
          </a:p>
          <a:p>
            <a:endParaRPr lang="en-IN" sz="2000" dirty="0" smtClean="0">
              <a:latin typeface="Calibri" pitchFamily="34" charset="0"/>
              <a:cs typeface="Calibri" pitchFamily="34" charset="0"/>
            </a:endParaRPr>
          </a:p>
          <a:p>
            <a:r>
              <a:rPr lang="en-IN" sz="2000" dirty="0" smtClean="0">
                <a:latin typeface="Calibri" pitchFamily="34" charset="0"/>
                <a:cs typeface="Calibri" pitchFamily="34" charset="0"/>
              </a:rPr>
              <a:t>MOV R0, R4    ;RETURNS F THROUGH R0.</a:t>
            </a:r>
          </a:p>
          <a:p>
            <a:endParaRPr lang="en-IN" sz="2000" dirty="0" smtClean="0">
              <a:latin typeface="Calibri" pitchFamily="34" charset="0"/>
              <a:cs typeface="Calibri" pitchFamily="34" charset="0"/>
            </a:endParaRPr>
          </a:p>
          <a:p>
            <a:r>
              <a:rPr lang="en-IN" sz="2000" dirty="0" smtClean="0">
                <a:latin typeface="Calibri" pitchFamily="34" charset="0"/>
                <a:cs typeface="Calibri" pitchFamily="34" charset="0"/>
              </a:rPr>
              <a:t>ADD R13, R13, #12</a:t>
            </a:r>
          </a:p>
          <a:p>
            <a:r>
              <a:rPr lang="en-IN" sz="2000" dirty="0" smtClean="0">
                <a:latin typeface="Calibri" pitchFamily="34" charset="0"/>
                <a:cs typeface="Calibri" pitchFamily="34" charset="0"/>
              </a:rPr>
              <a:t>MOV PC, LR</a:t>
            </a:r>
          </a:p>
          <a:p>
            <a:endParaRPr lang="en-IN" sz="2000" dirty="0" smtClean="0">
              <a:latin typeface="Calibri" pitchFamily="34" charset="0"/>
              <a:cs typeface="Calibri" pitchFamily="34" charset="0"/>
            </a:endParaRPr>
          </a:p>
          <a:p>
            <a:r>
              <a:rPr lang="en-IN" sz="2000" dirty="0" smtClean="0">
                <a:latin typeface="Calibri" pitchFamily="34" charset="0"/>
                <a:cs typeface="Calibri" pitchFamily="34" charset="0"/>
              </a:rPr>
              <a:t> .DATA </a:t>
            </a:r>
          </a:p>
          <a:p>
            <a:r>
              <a:rPr lang="en-IN" sz="2000" dirty="0" smtClean="0">
                <a:latin typeface="Calibri" pitchFamily="34" charset="0"/>
                <a:cs typeface="Calibri" pitchFamily="34" charset="0"/>
              </a:rPr>
              <a:t>F: .WORD 0</a:t>
            </a:r>
            <a:endParaRPr lang="en-IN" sz="200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4" name="Google Shape;344;p27" descr="7 Easy Ways To Tell If Your Team Is Really A Team - Alain Hunkin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65696" y="1905001"/>
            <a:ext cx="6510814" cy="2133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5" name="Google Shape;345;p27"/>
          <p:cNvCxnSpPr/>
          <p:nvPr/>
        </p:nvCxnSpPr>
        <p:spPr>
          <a:xfrm rot="10800000" flipH="1">
            <a:off x="5756567" y="1944916"/>
            <a:ext cx="4735357" cy="1"/>
          </a:xfrm>
          <a:prstGeom prst="straightConnector1">
            <a:avLst/>
          </a:prstGeom>
          <a:noFill/>
          <a:ln w="38100" cap="flat" cmpd="sng">
            <a:solidFill>
              <a:srgbClr val="E36C09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346" name="Google Shape;346;p27"/>
          <p:cNvGrpSpPr/>
          <p:nvPr/>
        </p:nvGrpSpPr>
        <p:grpSpPr>
          <a:xfrm>
            <a:off x="324389" y="349466"/>
            <a:ext cx="11905353" cy="6218388"/>
            <a:chOff x="313844" y="349466"/>
            <a:chExt cx="11518407" cy="6218388"/>
          </a:xfrm>
        </p:grpSpPr>
        <p:sp>
          <p:nvSpPr>
            <p:cNvPr id="347" name="Google Shape;347;p27"/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solidFill>
              <a:srgbClr val="E36C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8" name="Google Shape;348;p27"/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solidFill>
              <a:srgbClr val="E36C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9" name="Google Shape;349;p27"/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solidFill>
              <a:srgbClr val="E36C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27"/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solidFill>
              <a:srgbClr val="E36C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51" name="Google Shape;351;p27"/>
          <p:cNvSpPr/>
          <p:nvPr/>
        </p:nvSpPr>
        <p:spPr>
          <a:xfrm>
            <a:off x="5582972" y="1163110"/>
            <a:ext cx="4758466" cy="665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 sz="1400" b="0" i="0" u="none" strike="noStrike" cap="none">
              <a:solidFill>
                <a:srgbClr val="E36C0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27"/>
          <p:cNvSpPr/>
          <p:nvPr/>
        </p:nvSpPr>
        <p:spPr>
          <a:xfrm>
            <a:off x="5622913" y="4087193"/>
            <a:ext cx="6697040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Team MPCA</a:t>
            </a:r>
            <a:endParaRPr sz="1400" b="0" i="0" u="none" strike="noStrike" cap="none">
              <a:solidFill>
                <a:srgbClr val="00009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 and Engineering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3" name="Google Shape;353;p2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970892" y="2179088"/>
            <a:ext cx="2511185" cy="269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</TotalTime>
  <Words>992</Words>
  <PresentationFormat>Custom</PresentationFormat>
  <Paragraphs>159</Paragraphs>
  <Slides>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Office Theme</vt:lpstr>
      <vt:lpstr>Office Theme</vt:lpstr>
      <vt:lpstr>Slide 1</vt:lpstr>
      <vt:lpstr>Slide 2</vt:lpstr>
      <vt:lpstr>Program-1 : Convert a given 2 digit hexadecimal number to ASCII CODE and store the result in the memory location X and X+1 using ARM7TDMI – ISA.</vt:lpstr>
      <vt:lpstr>Slide 4</vt:lpstr>
      <vt:lpstr>Slide 5</vt:lpstr>
      <vt:lpstr>Program – 4: Consider the following c code snippet. Write the compiled ARM assembly code. Use ARM7TDMI – ISA. </vt:lpstr>
      <vt:lpstr>Program – 4: Consider the following c code snippet. Write the compiled ARM assembly code. Use ARM7TDMI – ISA. ; Note: this is a function sub program. Pass parameters to funcion on stack. 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PESU-CS</dc:creator>
  <cp:lastModifiedBy>VRB</cp:lastModifiedBy>
  <cp:revision>33</cp:revision>
  <dcterms:created xsi:type="dcterms:W3CDTF">2016-01-05T00:08:12Z</dcterms:created>
  <dcterms:modified xsi:type="dcterms:W3CDTF">2025-01-08T04:03:18Z</dcterms:modified>
</cp:coreProperties>
</file>