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13411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Fz4oY6QqE/x3PTa8ThirrHtno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896" y="-64"/>
      </p:cViewPr>
      <p:guideLst>
        <p:guide orient="horz" pos="2160"/>
        <p:guide pos="35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4fb4b183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264fb4b183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658959cb8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g2658959cb8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17:notes"/>
          <p:cNvSpPr txBox="1">
            <a:spLocks noGrp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18:notes"/>
          <p:cNvSpPr txBox="1">
            <a:spLocks noGrp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58959cb81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2658959cb8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2658959cb81_0_68:notes"/>
          <p:cNvSpPr txBox="1">
            <a:spLocks noGrp="1"/>
          </p:cNvSpPr>
          <p:nvPr>
            <p:ph type="body" idx="1"/>
          </p:nvPr>
        </p:nvSpPr>
        <p:spPr>
          <a:xfrm>
            <a:off x="913991" y="4342939"/>
            <a:ext cx="5030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4fb4b1835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64fb4b1835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4fb4b1835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264fb4b1835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1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15:notes"/>
          <p:cNvSpPr txBox="1">
            <a:spLocks noGrp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16:notes"/>
          <p:cNvSpPr txBox="1">
            <a:spLocks noGrp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567055" y="1600202"/>
            <a:ext cx="1020699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567055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3874876" y="6356352"/>
            <a:ext cx="3591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127789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" name="Google Shape;213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787865" y="-38790"/>
            <a:ext cx="553235" cy="727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3407571" y="-1240313"/>
            <a:ext cx="4525963" cy="10206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567055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3874876" y="6356352"/>
            <a:ext cx="3591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8127789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6572411" y="1924528"/>
            <a:ext cx="5851525" cy="255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374407" y="-532712"/>
            <a:ext cx="5851525" cy="746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567055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3874876" y="6356352"/>
            <a:ext cx="3591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127789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4fb4b1835_1_284"/>
          <p:cNvSpPr txBox="1">
            <a:spLocks noGrp="1"/>
          </p:cNvSpPr>
          <p:nvPr>
            <p:ph type="ctrTitle"/>
          </p:nvPr>
        </p:nvSpPr>
        <p:spPr>
          <a:xfrm>
            <a:off x="850585" y="2130430"/>
            <a:ext cx="9639935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264fb4b1835_1_284"/>
          <p:cNvSpPr txBox="1">
            <a:spLocks noGrp="1"/>
          </p:cNvSpPr>
          <p:nvPr>
            <p:ph type="subTitle" idx="1"/>
          </p:nvPr>
        </p:nvSpPr>
        <p:spPr>
          <a:xfrm>
            <a:off x="1701168" y="3886207"/>
            <a:ext cx="793877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g264fb4b1835_1_284"/>
          <p:cNvSpPr txBox="1">
            <a:spLocks noGrp="1"/>
          </p:cNvSpPr>
          <p:nvPr>
            <p:ph type="dt" idx="10"/>
          </p:nvPr>
        </p:nvSpPr>
        <p:spPr>
          <a:xfrm>
            <a:off x="567056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264fb4b1835_1_284"/>
          <p:cNvSpPr txBox="1">
            <a:spLocks noGrp="1"/>
          </p:cNvSpPr>
          <p:nvPr>
            <p:ph type="ftr" idx="11"/>
          </p:nvPr>
        </p:nvSpPr>
        <p:spPr>
          <a:xfrm>
            <a:off x="3874881" y="6356363"/>
            <a:ext cx="359134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264fb4b1835_1_284"/>
          <p:cNvSpPr txBox="1">
            <a:spLocks noGrp="1"/>
          </p:cNvSpPr>
          <p:nvPr>
            <p:ph type="sldNum" idx="12"/>
          </p:nvPr>
        </p:nvSpPr>
        <p:spPr>
          <a:xfrm>
            <a:off x="8127797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6" name="Google Shape;96;g264fb4b1835_1_2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59327" y="27879"/>
            <a:ext cx="687276" cy="608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4fb4b1835_1_278"/>
          <p:cNvSpPr txBox="1">
            <a:spLocks noGrp="1"/>
          </p:cNvSpPr>
          <p:nvPr>
            <p:ph type="title"/>
          </p:nvPr>
        </p:nvSpPr>
        <p:spPr>
          <a:xfrm>
            <a:off x="567056" y="274641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264fb4b1835_1_278"/>
          <p:cNvSpPr txBox="1">
            <a:spLocks noGrp="1"/>
          </p:cNvSpPr>
          <p:nvPr>
            <p:ph type="body" idx="1"/>
          </p:nvPr>
        </p:nvSpPr>
        <p:spPr>
          <a:xfrm>
            <a:off x="567056" y="1600204"/>
            <a:ext cx="1020699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g264fb4b1835_1_278"/>
          <p:cNvSpPr txBox="1">
            <a:spLocks noGrp="1"/>
          </p:cNvSpPr>
          <p:nvPr>
            <p:ph type="dt" idx="10"/>
          </p:nvPr>
        </p:nvSpPr>
        <p:spPr>
          <a:xfrm>
            <a:off x="567056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264fb4b1835_1_278"/>
          <p:cNvSpPr txBox="1">
            <a:spLocks noGrp="1"/>
          </p:cNvSpPr>
          <p:nvPr>
            <p:ph type="ftr" idx="11"/>
          </p:nvPr>
        </p:nvSpPr>
        <p:spPr>
          <a:xfrm>
            <a:off x="3874881" y="6356363"/>
            <a:ext cx="359134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264fb4b1835_1_278"/>
          <p:cNvSpPr txBox="1">
            <a:spLocks noGrp="1"/>
          </p:cNvSpPr>
          <p:nvPr>
            <p:ph type="sldNum" idx="12"/>
          </p:nvPr>
        </p:nvSpPr>
        <p:spPr>
          <a:xfrm>
            <a:off x="8127797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4fb4b1835_1_291"/>
          <p:cNvSpPr txBox="1">
            <a:spLocks noGrp="1"/>
          </p:cNvSpPr>
          <p:nvPr>
            <p:ph type="title"/>
          </p:nvPr>
        </p:nvSpPr>
        <p:spPr>
          <a:xfrm>
            <a:off x="567056" y="274641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264fb4b1835_1_291"/>
          <p:cNvSpPr txBox="1">
            <a:spLocks noGrp="1"/>
          </p:cNvSpPr>
          <p:nvPr>
            <p:ph type="dt" idx="10"/>
          </p:nvPr>
        </p:nvSpPr>
        <p:spPr>
          <a:xfrm>
            <a:off x="567056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264fb4b1835_1_291"/>
          <p:cNvSpPr txBox="1">
            <a:spLocks noGrp="1"/>
          </p:cNvSpPr>
          <p:nvPr>
            <p:ph type="ftr" idx="11"/>
          </p:nvPr>
        </p:nvSpPr>
        <p:spPr>
          <a:xfrm>
            <a:off x="3874881" y="6356363"/>
            <a:ext cx="359134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264fb4b1835_1_291"/>
          <p:cNvSpPr txBox="1">
            <a:spLocks noGrp="1"/>
          </p:cNvSpPr>
          <p:nvPr>
            <p:ph type="sldNum" idx="12"/>
          </p:nvPr>
        </p:nvSpPr>
        <p:spPr>
          <a:xfrm>
            <a:off x="8127797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4fb4b1835_1_296"/>
          <p:cNvSpPr txBox="1">
            <a:spLocks noGrp="1"/>
          </p:cNvSpPr>
          <p:nvPr>
            <p:ph type="dt" idx="10"/>
          </p:nvPr>
        </p:nvSpPr>
        <p:spPr>
          <a:xfrm>
            <a:off x="567056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264fb4b1835_1_296"/>
          <p:cNvSpPr txBox="1">
            <a:spLocks noGrp="1"/>
          </p:cNvSpPr>
          <p:nvPr>
            <p:ph type="ftr" idx="11"/>
          </p:nvPr>
        </p:nvSpPr>
        <p:spPr>
          <a:xfrm>
            <a:off x="3874881" y="6356363"/>
            <a:ext cx="359134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264fb4b1835_1_296"/>
          <p:cNvSpPr txBox="1">
            <a:spLocks noGrp="1"/>
          </p:cNvSpPr>
          <p:nvPr>
            <p:ph type="sldNum" idx="12"/>
          </p:nvPr>
        </p:nvSpPr>
        <p:spPr>
          <a:xfrm>
            <a:off x="8127797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4fb4b1835_1_300"/>
          <p:cNvSpPr txBox="1">
            <a:spLocks noGrp="1"/>
          </p:cNvSpPr>
          <p:nvPr>
            <p:ph type="title"/>
          </p:nvPr>
        </p:nvSpPr>
        <p:spPr>
          <a:xfrm>
            <a:off x="567056" y="274641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264fb4b1835_1_300"/>
          <p:cNvSpPr txBox="1">
            <a:spLocks noGrp="1"/>
          </p:cNvSpPr>
          <p:nvPr>
            <p:ph type="body" idx="1"/>
          </p:nvPr>
        </p:nvSpPr>
        <p:spPr>
          <a:xfrm>
            <a:off x="567056" y="1600204"/>
            <a:ext cx="5008986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marL="457200" lvl="0" indent="-425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4000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5" name="Google Shape;115;g264fb4b1835_1_300"/>
          <p:cNvSpPr txBox="1">
            <a:spLocks noGrp="1"/>
          </p:cNvSpPr>
          <p:nvPr>
            <p:ph type="body" idx="2"/>
          </p:nvPr>
        </p:nvSpPr>
        <p:spPr>
          <a:xfrm>
            <a:off x="5765065" y="1600204"/>
            <a:ext cx="5008986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marL="457200" lvl="0" indent="-425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4000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6" name="Google Shape;116;g264fb4b1835_1_300"/>
          <p:cNvSpPr txBox="1">
            <a:spLocks noGrp="1"/>
          </p:cNvSpPr>
          <p:nvPr>
            <p:ph type="dt" idx="10"/>
          </p:nvPr>
        </p:nvSpPr>
        <p:spPr>
          <a:xfrm>
            <a:off x="567056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264fb4b1835_1_300"/>
          <p:cNvSpPr txBox="1">
            <a:spLocks noGrp="1"/>
          </p:cNvSpPr>
          <p:nvPr>
            <p:ph type="ftr" idx="11"/>
          </p:nvPr>
        </p:nvSpPr>
        <p:spPr>
          <a:xfrm>
            <a:off x="3874881" y="6356363"/>
            <a:ext cx="359134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264fb4b1835_1_300"/>
          <p:cNvSpPr txBox="1">
            <a:spLocks noGrp="1"/>
          </p:cNvSpPr>
          <p:nvPr>
            <p:ph type="sldNum" idx="12"/>
          </p:nvPr>
        </p:nvSpPr>
        <p:spPr>
          <a:xfrm>
            <a:off x="8127797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4fb4b1835_1_307"/>
          <p:cNvSpPr txBox="1">
            <a:spLocks noGrp="1"/>
          </p:cNvSpPr>
          <p:nvPr>
            <p:ph type="title"/>
          </p:nvPr>
        </p:nvSpPr>
        <p:spPr>
          <a:xfrm>
            <a:off x="895871" y="4406910"/>
            <a:ext cx="9639935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264fb4b1835_1_307"/>
          <p:cNvSpPr txBox="1">
            <a:spLocks noGrp="1"/>
          </p:cNvSpPr>
          <p:nvPr>
            <p:ph type="body" idx="1"/>
          </p:nvPr>
        </p:nvSpPr>
        <p:spPr>
          <a:xfrm>
            <a:off x="895871" y="2906719"/>
            <a:ext cx="9639935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g264fb4b1835_1_307"/>
          <p:cNvSpPr txBox="1">
            <a:spLocks noGrp="1"/>
          </p:cNvSpPr>
          <p:nvPr>
            <p:ph type="dt" idx="10"/>
          </p:nvPr>
        </p:nvSpPr>
        <p:spPr>
          <a:xfrm>
            <a:off x="567056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264fb4b1835_1_307"/>
          <p:cNvSpPr txBox="1">
            <a:spLocks noGrp="1"/>
          </p:cNvSpPr>
          <p:nvPr>
            <p:ph type="ftr" idx="11"/>
          </p:nvPr>
        </p:nvSpPr>
        <p:spPr>
          <a:xfrm>
            <a:off x="3874881" y="6356363"/>
            <a:ext cx="359134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264fb4b1835_1_307"/>
          <p:cNvSpPr txBox="1">
            <a:spLocks noGrp="1"/>
          </p:cNvSpPr>
          <p:nvPr>
            <p:ph type="sldNum" idx="12"/>
          </p:nvPr>
        </p:nvSpPr>
        <p:spPr>
          <a:xfrm>
            <a:off x="8127797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4fb4b1835_1_313"/>
          <p:cNvSpPr txBox="1">
            <a:spLocks noGrp="1"/>
          </p:cNvSpPr>
          <p:nvPr>
            <p:ph type="title"/>
          </p:nvPr>
        </p:nvSpPr>
        <p:spPr>
          <a:xfrm>
            <a:off x="567056" y="274641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264fb4b1835_1_313"/>
          <p:cNvSpPr txBox="1">
            <a:spLocks noGrp="1"/>
          </p:cNvSpPr>
          <p:nvPr>
            <p:ph type="body" idx="1"/>
          </p:nvPr>
        </p:nvSpPr>
        <p:spPr>
          <a:xfrm>
            <a:off x="567057" y="1535115"/>
            <a:ext cx="5010846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128" name="Google Shape;128;g264fb4b1835_1_313"/>
          <p:cNvSpPr txBox="1">
            <a:spLocks noGrp="1"/>
          </p:cNvSpPr>
          <p:nvPr>
            <p:ph type="body" idx="2"/>
          </p:nvPr>
        </p:nvSpPr>
        <p:spPr>
          <a:xfrm>
            <a:off x="567057" y="2174879"/>
            <a:ext cx="5010846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marL="457200" lvl="0" indent="-4000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marL="2286000" lvl="4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marL="2743200" lvl="5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29" name="Google Shape;129;g264fb4b1835_1_313"/>
          <p:cNvSpPr txBox="1">
            <a:spLocks noGrp="1"/>
          </p:cNvSpPr>
          <p:nvPr>
            <p:ph type="body" idx="3"/>
          </p:nvPr>
        </p:nvSpPr>
        <p:spPr>
          <a:xfrm>
            <a:off x="5761131" y="1535115"/>
            <a:ext cx="5013079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130" name="Google Shape;130;g264fb4b1835_1_313"/>
          <p:cNvSpPr txBox="1">
            <a:spLocks noGrp="1"/>
          </p:cNvSpPr>
          <p:nvPr>
            <p:ph type="body" idx="4"/>
          </p:nvPr>
        </p:nvSpPr>
        <p:spPr>
          <a:xfrm>
            <a:off x="5761131" y="2174879"/>
            <a:ext cx="5013079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marL="457200" lvl="0" indent="-4000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marL="2286000" lvl="4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marL="2743200" lvl="5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31" name="Google Shape;131;g264fb4b1835_1_313"/>
          <p:cNvSpPr txBox="1">
            <a:spLocks noGrp="1"/>
          </p:cNvSpPr>
          <p:nvPr>
            <p:ph type="dt" idx="10"/>
          </p:nvPr>
        </p:nvSpPr>
        <p:spPr>
          <a:xfrm>
            <a:off x="567056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264fb4b1835_1_313"/>
          <p:cNvSpPr txBox="1">
            <a:spLocks noGrp="1"/>
          </p:cNvSpPr>
          <p:nvPr>
            <p:ph type="ftr" idx="11"/>
          </p:nvPr>
        </p:nvSpPr>
        <p:spPr>
          <a:xfrm>
            <a:off x="3874881" y="6356363"/>
            <a:ext cx="359134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264fb4b1835_1_313"/>
          <p:cNvSpPr txBox="1">
            <a:spLocks noGrp="1"/>
          </p:cNvSpPr>
          <p:nvPr>
            <p:ph type="sldNum" idx="12"/>
          </p:nvPr>
        </p:nvSpPr>
        <p:spPr>
          <a:xfrm>
            <a:off x="8127797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4fb4b1835_1_322"/>
          <p:cNvSpPr txBox="1">
            <a:spLocks noGrp="1"/>
          </p:cNvSpPr>
          <p:nvPr>
            <p:ph type="title"/>
          </p:nvPr>
        </p:nvSpPr>
        <p:spPr>
          <a:xfrm>
            <a:off x="567057" y="273050"/>
            <a:ext cx="3731252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264fb4b1835_1_322"/>
          <p:cNvSpPr txBox="1">
            <a:spLocks noGrp="1"/>
          </p:cNvSpPr>
          <p:nvPr>
            <p:ph type="body" idx="1"/>
          </p:nvPr>
        </p:nvSpPr>
        <p:spPr>
          <a:xfrm>
            <a:off x="4434060" y="273052"/>
            <a:ext cx="6339928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marL="457200" lvl="0" indent="-450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4000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137" name="Google Shape;137;g264fb4b1835_1_322"/>
          <p:cNvSpPr txBox="1">
            <a:spLocks noGrp="1"/>
          </p:cNvSpPr>
          <p:nvPr>
            <p:ph type="body" idx="2"/>
          </p:nvPr>
        </p:nvSpPr>
        <p:spPr>
          <a:xfrm>
            <a:off x="567057" y="1435104"/>
            <a:ext cx="3731252" cy="4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8" name="Google Shape;138;g264fb4b1835_1_322"/>
          <p:cNvSpPr txBox="1">
            <a:spLocks noGrp="1"/>
          </p:cNvSpPr>
          <p:nvPr>
            <p:ph type="dt" idx="10"/>
          </p:nvPr>
        </p:nvSpPr>
        <p:spPr>
          <a:xfrm>
            <a:off x="567056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264fb4b1835_1_322"/>
          <p:cNvSpPr txBox="1">
            <a:spLocks noGrp="1"/>
          </p:cNvSpPr>
          <p:nvPr>
            <p:ph type="ftr" idx="11"/>
          </p:nvPr>
        </p:nvSpPr>
        <p:spPr>
          <a:xfrm>
            <a:off x="3874881" y="6356363"/>
            <a:ext cx="359134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264fb4b1835_1_322"/>
          <p:cNvSpPr txBox="1">
            <a:spLocks noGrp="1"/>
          </p:cNvSpPr>
          <p:nvPr>
            <p:ph type="sldNum" idx="12"/>
          </p:nvPr>
        </p:nvSpPr>
        <p:spPr>
          <a:xfrm>
            <a:off x="8127797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ctrTitle"/>
          </p:nvPr>
        </p:nvSpPr>
        <p:spPr>
          <a:xfrm>
            <a:off x="850584" y="2130427"/>
            <a:ext cx="963993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subTitle" idx="1"/>
          </p:nvPr>
        </p:nvSpPr>
        <p:spPr>
          <a:xfrm>
            <a:off x="1701166" y="3886200"/>
            <a:ext cx="793877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567055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3874876" y="6356352"/>
            <a:ext cx="3591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8127789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4fb4b1835_1_329"/>
          <p:cNvSpPr txBox="1">
            <a:spLocks noGrp="1"/>
          </p:cNvSpPr>
          <p:nvPr>
            <p:ph type="title"/>
          </p:nvPr>
        </p:nvSpPr>
        <p:spPr>
          <a:xfrm>
            <a:off x="2222938" y="4800609"/>
            <a:ext cx="680466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264fb4b1835_1_329"/>
          <p:cNvSpPr>
            <a:spLocks noGrp="1"/>
          </p:cNvSpPr>
          <p:nvPr>
            <p:ph type="pic" idx="2"/>
          </p:nvPr>
        </p:nvSpPr>
        <p:spPr>
          <a:xfrm>
            <a:off x="2222938" y="612776"/>
            <a:ext cx="680466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g264fb4b1835_1_329"/>
          <p:cNvSpPr txBox="1">
            <a:spLocks noGrp="1"/>
          </p:cNvSpPr>
          <p:nvPr>
            <p:ph type="body" idx="1"/>
          </p:nvPr>
        </p:nvSpPr>
        <p:spPr>
          <a:xfrm>
            <a:off x="2222938" y="5367348"/>
            <a:ext cx="680466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5" name="Google Shape;145;g264fb4b1835_1_329"/>
          <p:cNvSpPr txBox="1">
            <a:spLocks noGrp="1"/>
          </p:cNvSpPr>
          <p:nvPr>
            <p:ph type="dt" idx="10"/>
          </p:nvPr>
        </p:nvSpPr>
        <p:spPr>
          <a:xfrm>
            <a:off x="567056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264fb4b1835_1_329"/>
          <p:cNvSpPr txBox="1">
            <a:spLocks noGrp="1"/>
          </p:cNvSpPr>
          <p:nvPr>
            <p:ph type="ftr" idx="11"/>
          </p:nvPr>
        </p:nvSpPr>
        <p:spPr>
          <a:xfrm>
            <a:off x="3874881" y="6356363"/>
            <a:ext cx="359134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264fb4b1835_1_329"/>
          <p:cNvSpPr txBox="1">
            <a:spLocks noGrp="1"/>
          </p:cNvSpPr>
          <p:nvPr>
            <p:ph type="sldNum" idx="12"/>
          </p:nvPr>
        </p:nvSpPr>
        <p:spPr>
          <a:xfrm>
            <a:off x="8127797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4fb4b1835_1_336"/>
          <p:cNvSpPr txBox="1">
            <a:spLocks noGrp="1"/>
          </p:cNvSpPr>
          <p:nvPr>
            <p:ph type="title"/>
          </p:nvPr>
        </p:nvSpPr>
        <p:spPr>
          <a:xfrm>
            <a:off x="567056" y="274641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264fb4b1835_1_336"/>
          <p:cNvSpPr txBox="1">
            <a:spLocks noGrp="1"/>
          </p:cNvSpPr>
          <p:nvPr>
            <p:ph type="body" idx="1"/>
          </p:nvPr>
        </p:nvSpPr>
        <p:spPr>
          <a:xfrm rot="5400000">
            <a:off x="3407512" y="-1240241"/>
            <a:ext cx="4526100" cy="10206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g264fb4b1835_1_336"/>
          <p:cNvSpPr txBox="1">
            <a:spLocks noGrp="1"/>
          </p:cNvSpPr>
          <p:nvPr>
            <p:ph type="dt" idx="10"/>
          </p:nvPr>
        </p:nvSpPr>
        <p:spPr>
          <a:xfrm>
            <a:off x="567056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264fb4b1835_1_336"/>
          <p:cNvSpPr txBox="1">
            <a:spLocks noGrp="1"/>
          </p:cNvSpPr>
          <p:nvPr>
            <p:ph type="ftr" idx="11"/>
          </p:nvPr>
        </p:nvSpPr>
        <p:spPr>
          <a:xfrm>
            <a:off x="3874881" y="6356363"/>
            <a:ext cx="359134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264fb4b1835_1_336"/>
          <p:cNvSpPr txBox="1">
            <a:spLocks noGrp="1"/>
          </p:cNvSpPr>
          <p:nvPr>
            <p:ph type="sldNum" idx="12"/>
          </p:nvPr>
        </p:nvSpPr>
        <p:spPr>
          <a:xfrm>
            <a:off x="8127797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4fb4b1835_1_342"/>
          <p:cNvSpPr txBox="1">
            <a:spLocks noGrp="1"/>
          </p:cNvSpPr>
          <p:nvPr>
            <p:ph type="title"/>
          </p:nvPr>
        </p:nvSpPr>
        <p:spPr>
          <a:xfrm rot="5400000">
            <a:off x="6572283" y="1924667"/>
            <a:ext cx="5851800" cy="255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264fb4b1835_1_342"/>
          <p:cNvSpPr txBox="1">
            <a:spLocks noGrp="1"/>
          </p:cNvSpPr>
          <p:nvPr>
            <p:ph type="body" idx="1"/>
          </p:nvPr>
        </p:nvSpPr>
        <p:spPr>
          <a:xfrm rot="5400000">
            <a:off x="1374276" y="-532572"/>
            <a:ext cx="5851800" cy="746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g264fb4b1835_1_342"/>
          <p:cNvSpPr txBox="1">
            <a:spLocks noGrp="1"/>
          </p:cNvSpPr>
          <p:nvPr>
            <p:ph type="dt" idx="10"/>
          </p:nvPr>
        </p:nvSpPr>
        <p:spPr>
          <a:xfrm>
            <a:off x="567056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264fb4b1835_1_342"/>
          <p:cNvSpPr txBox="1">
            <a:spLocks noGrp="1"/>
          </p:cNvSpPr>
          <p:nvPr>
            <p:ph type="ftr" idx="11"/>
          </p:nvPr>
        </p:nvSpPr>
        <p:spPr>
          <a:xfrm>
            <a:off x="3874881" y="6356363"/>
            <a:ext cx="359134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264fb4b1835_1_342"/>
          <p:cNvSpPr txBox="1">
            <a:spLocks noGrp="1"/>
          </p:cNvSpPr>
          <p:nvPr>
            <p:ph type="sldNum" idx="12"/>
          </p:nvPr>
        </p:nvSpPr>
        <p:spPr>
          <a:xfrm>
            <a:off x="8127797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895869" y="4406902"/>
            <a:ext cx="9639935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895869" y="2906713"/>
            <a:ext cx="963993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567055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3874876" y="6356352"/>
            <a:ext cx="3591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8127789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567055" y="1600202"/>
            <a:ext cx="500898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2"/>
          </p:nvPr>
        </p:nvSpPr>
        <p:spPr>
          <a:xfrm>
            <a:off x="5765059" y="1600202"/>
            <a:ext cx="500898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567055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3874876" y="6356352"/>
            <a:ext cx="3591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8127789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567056" y="1535113"/>
            <a:ext cx="501095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2"/>
          </p:nvPr>
        </p:nvSpPr>
        <p:spPr>
          <a:xfrm>
            <a:off x="567056" y="2174875"/>
            <a:ext cx="501095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3"/>
          </p:nvPr>
        </p:nvSpPr>
        <p:spPr>
          <a:xfrm>
            <a:off x="5761122" y="1535113"/>
            <a:ext cx="501292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4"/>
          </p:nvPr>
        </p:nvSpPr>
        <p:spPr>
          <a:xfrm>
            <a:off x="5761122" y="2174875"/>
            <a:ext cx="501292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567055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874876" y="6356352"/>
            <a:ext cx="3591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8127789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567055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3874876" y="6356352"/>
            <a:ext cx="3591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8127789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dt" idx="10"/>
          </p:nvPr>
        </p:nvSpPr>
        <p:spPr>
          <a:xfrm>
            <a:off x="567055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ftr" idx="11"/>
          </p:nvPr>
        </p:nvSpPr>
        <p:spPr>
          <a:xfrm>
            <a:off x="3874876" y="6356352"/>
            <a:ext cx="3591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8127789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567056" y="273050"/>
            <a:ext cx="373114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4434055" y="273052"/>
            <a:ext cx="633999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567056" y="1435102"/>
            <a:ext cx="373114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567055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3874876" y="6356352"/>
            <a:ext cx="3591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8127789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2222935" y="4800600"/>
            <a:ext cx="680466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2222935" y="612775"/>
            <a:ext cx="680466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2222935" y="5367338"/>
            <a:ext cx="680466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567055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3874876" y="6356352"/>
            <a:ext cx="3591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8127789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567055" y="1600202"/>
            <a:ext cx="1020699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567055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874876" y="6356352"/>
            <a:ext cx="3591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8127789" y="6356352"/>
            <a:ext cx="2646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" name="Google Shape;213;p12"/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0787865" y="-38790"/>
            <a:ext cx="553235" cy="72715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4fb4b1835_1_272"/>
          <p:cNvSpPr txBox="1">
            <a:spLocks noGrp="1"/>
          </p:cNvSpPr>
          <p:nvPr>
            <p:ph type="title"/>
          </p:nvPr>
        </p:nvSpPr>
        <p:spPr>
          <a:xfrm>
            <a:off x="567056" y="274641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g264fb4b1835_1_272"/>
          <p:cNvSpPr txBox="1">
            <a:spLocks noGrp="1"/>
          </p:cNvSpPr>
          <p:nvPr>
            <p:ph type="body" idx="1"/>
          </p:nvPr>
        </p:nvSpPr>
        <p:spPr>
          <a:xfrm>
            <a:off x="567056" y="1600204"/>
            <a:ext cx="1020699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marL="457200" marR="0" lvl="0" indent="-450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g264fb4b1835_1_272"/>
          <p:cNvSpPr txBox="1">
            <a:spLocks noGrp="1"/>
          </p:cNvSpPr>
          <p:nvPr>
            <p:ph type="dt" idx="10"/>
          </p:nvPr>
        </p:nvSpPr>
        <p:spPr>
          <a:xfrm>
            <a:off x="567056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g264fb4b1835_1_272"/>
          <p:cNvSpPr txBox="1">
            <a:spLocks noGrp="1"/>
          </p:cNvSpPr>
          <p:nvPr>
            <p:ph type="ftr" idx="11"/>
          </p:nvPr>
        </p:nvSpPr>
        <p:spPr>
          <a:xfrm>
            <a:off x="3874881" y="6356363"/>
            <a:ext cx="359134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g264fb4b1835_1_272"/>
          <p:cNvSpPr txBox="1">
            <a:spLocks noGrp="1"/>
          </p:cNvSpPr>
          <p:nvPr>
            <p:ph type="sldNum" idx="12"/>
          </p:nvPr>
        </p:nvSpPr>
        <p:spPr>
          <a:xfrm>
            <a:off x="8127797" y="6356363"/>
            <a:ext cx="26462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g264fb4b1835_1_3"/>
          <p:cNvGrpSpPr/>
          <p:nvPr/>
        </p:nvGrpSpPr>
        <p:grpSpPr>
          <a:xfrm>
            <a:off x="292031" y="5489801"/>
            <a:ext cx="992347" cy="1077941"/>
            <a:chOff x="313939" y="5489794"/>
            <a:chExt cx="1066800" cy="1077941"/>
          </a:xfrm>
        </p:grpSpPr>
        <p:sp>
          <p:nvSpPr>
            <p:cNvPr id="165" name="Google Shape;165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7" name="Google Shape;167;g264fb4b1835_1_3"/>
          <p:cNvCxnSpPr/>
          <p:nvPr/>
        </p:nvCxnSpPr>
        <p:spPr>
          <a:xfrm rot="10800000" flipH="1">
            <a:off x="5016705" y="3678594"/>
            <a:ext cx="4478767" cy="1140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8" name="Google Shape;168;g264fb4b1835_1_3"/>
          <p:cNvGrpSpPr/>
          <p:nvPr/>
        </p:nvGrpSpPr>
        <p:grpSpPr>
          <a:xfrm rot="10800000">
            <a:off x="10098079" y="266199"/>
            <a:ext cx="992347" cy="1077941"/>
            <a:chOff x="313939" y="5489794"/>
            <a:chExt cx="1066800" cy="1077941"/>
          </a:xfrm>
        </p:grpSpPr>
        <p:sp>
          <p:nvSpPr>
            <p:cNvPr id="169" name="Google Shape;169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g264fb4b1835_1_3"/>
          <p:cNvSpPr/>
          <p:nvPr/>
        </p:nvSpPr>
        <p:spPr>
          <a:xfrm>
            <a:off x="3252976" y="1504372"/>
            <a:ext cx="6973958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64fb4b1835_1_3"/>
          <p:cNvSpPr txBox="1"/>
          <p:nvPr/>
        </p:nvSpPr>
        <p:spPr>
          <a:xfrm>
            <a:off x="5906513" y="2964930"/>
            <a:ext cx="2882902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64fb4b1835_1_3"/>
          <p:cNvSpPr/>
          <p:nvPr/>
        </p:nvSpPr>
        <p:spPr>
          <a:xfrm>
            <a:off x="5906518" y="4220975"/>
            <a:ext cx="4003245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</a:t>
            </a:r>
            <a:r>
              <a:rPr lang="en-US" sz="31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6.1</a:t>
            </a: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264fb4b1835_1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620" y="2286269"/>
            <a:ext cx="1422113" cy="2193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g2658959cb81_0_44"/>
          <p:cNvGrpSpPr/>
          <p:nvPr/>
        </p:nvGrpSpPr>
        <p:grpSpPr>
          <a:xfrm>
            <a:off x="292031" y="5489801"/>
            <a:ext cx="992347" cy="1077941"/>
            <a:chOff x="313939" y="5489794"/>
            <a:chExt cx="1066800" cy="1077941"/>
          </a:xfrm>
        </p:grpSpPr>
        <p:sp>
          <p:nvSpPr>
            <p:cNvPr id="272" name="Google Shape;272;g2658959cb81_0_44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g2658959cb81_0_44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4" name="Google Shape;274;g2658959cb81_0_44"/>
          <p:cNvCxnSpPr/>
          <p:nvPr/>
        </p:nvCxnSpPr>
        <p:spPr>
          <a:xfrm rot="10800000" flipH="1">
            <a:off x="5016705" y="3678594"/>
            <a:ext cx="4478767" cy="1140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5" name="Google Shape;275;g2658959cb81_0_44"/>
          <p:cNvGrpSpPr/>
          <p:nvPr/>
        </p:nvGrpSpPr>
        <p:grpSpPr>
          <a:xfrm rot="10800000">
            <a:off x="10098079" y="266199"/>
            <a:ext cx="992347" cy="1077941"/>
            <a:chOff x="313939" y="5489794"/>
            <a:chExt cx="1066800" cy="1077941"/>
          </a:xfrm>
        </p:grpSpPr>
        <p:sp>
          <p:nvSpPr>
            <p:cNvPr id="276" name="Google Shape;276;g2658959cb81_0_44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g2658959cb81_0_44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g2658959cb81_0_44"/>
          <p:cNvSpPr/>
          <p:nvPr/>
        </p:nvSpPr>
        <p:spPr>
          <a:xfrm>
            <a:off x="3252976" y="1504372"/>
            <a:ext cx="6973958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658959cb81_0_44"/>
          <p:cNvSpPr txBox="1"/>
          <p:nvPr/>
        </p:nvSpPr>
        <p:spPr>
          <a:xfrm>
            <a:off x="5906513" y="2964930"/>
            <a:ext cx="2882902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UE23CS252B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2658959cb81_0_44"/>
          <p:cNvSpPr/>
          <p:nvPr/>
        </p:nvSpPr>
        <p:spPr>
          <a:xfrm>
            <a:off x="5254468" y="3753550"/>
            <a:ext cx="4003245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</a:t>
            </a:r>
            <a:r>
              <a:rPr lang="en-US" sz="31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6.2</a:t>
            </a: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g2658959cb81_0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620" y="2286269"/>
            <a:ext cx="1818961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2658959cb81_0_44"/>
          <p:cNvSpPr/>
          <p:nvPr/>
        </p:nvSpPr>
        <p:spPr>
          <a:xfrm>
            <a:off x="5164211" y="4317245"/>
            <a:ext cx="436751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Conditional Execution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>
            <a:spLocks noGrp="1"/>
          </p:cNvSpPr>
          <p:nvPr>
            <p:ph type="title"/>
          </p:nvPr>
        </p:nvSpPr>
        <p:spPr>
          <a:xfrm>
            <a:off x="566613" y="152400"/>
            <a:ext cx="10206990" cy="50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3300" b="1">
                <a:solidFill>
                  <a:srgbClr val="E36C09"/>
                </a:solidFill>
              </a:rPr>
              <a:t>Conditional Execution</a:t>
            </a:r>
            <a:endParaRPr sz="3300">
              <a:solidFill>
                <a:srgbClr val="E36C09"/>
              </a:solidFill>
            </a:endParaRPr>
          </a:p>
        </p:txBody>
      </p:sp>
      <p:cxnSp>
        <p:nvCxnSpPr>
          <p:cNvPr id="289" name="Google Shape;289;p17"/>
          <p:cNvCxnSpPr/>
          <p:nvPr/>
        </p:nvCxnSpPr>
        <p:spPr>
          <a:xfrm>
            <a:off x="0" y="778378"/>
            <a:ext cx="113402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1" name="Google Shape;291;p17"/>
          <p:cNvSpPr txBox="1"/>
          <p:nvPr/>
        </p:nvSpPr>
        <p:spPr>
          <a:xfrm>
            <a:off x="178970" y="900600"/>
            <a:ext cx="10983155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Almost all ARM instructions have a condition field which allows it to be executed conditionally.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MOVCS R0, R1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561" y="2396427"/>
            <a:ext cx="10983154" cy="33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"/>
          <p:cNvSpPr txBox="1">
            <a:spLocks noGrp="1"/>
          </p:cNvSpPr>
          <p:nvPr>
            <p:ph type="title"/>
          </p:nvPr>
        </p:nvSpPr>
        <p:spPr>
          <a:xfrm>
            <a:off x="-899884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15110"/>
              <a:buFont typeface="Calibri"/>
              <a:buNone/>
            </a:pPr>
            <a:r>
              <a:rPr lang="en-US" b="1">
                <a:solidFill>
                  <a:srgbClr val="0000FF"/>
                </a:solidFill>
              </a:rPr>
              <a:t>    </a:t>
            </a:r>
            <a:r>
              <a:rPr lang="en-US" sz="3000" b="1">
                <a:solidFill>
                  <a:srgbClr val="0000FF"/>
                </a:solidFill>
              </a:rPr>
              <a:t>     </a:t>
            </a:r>
            <a:r>
              <a:rPr lang="en-US" sz="3000" b="1">
                <a:solidFill>
                  <a:srgbClr val="E36C09"/>
                </a:solidFill>
              </a:rPr>
              <a:t>Conditional Execution - Example 01</a:t>
            </a:r>
            <a:endParaRPr sz="3000">
              <a:solidFill>
                <a:srgbClr val="E36C09"/>
              </a:solidFill>
            </a:endParaRPr>
          </a:p>
        </p:txBody>
      </p:sp>
      <p:cxnSp>
        <p:nvCxnSpPr>
          <p:cNvPr id="299" name="Google Shape;299;p18"/>
          <p:cNvCxnSpPr/>
          <p:nvPr/>
        </p:nvCxnSpPr>
        <p:spPr>
          <a:xfrm>
            <a:off x="374" y="1003653"/>
            <a:ext cx="11340355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1" name="Google Shape;301;p18"/>
          <p:cNvSpPr txBox="1"/>
          <p:nvPr/>
        </p:nvSpPr>
        <p:spPr>
          <a:xfrm>
            <a:off x="170760" y="1187162"/>
            <a:ext cx="1360932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Convert the C statement to ARM instructions</a:t>
            </a:r>
            <a:r>
              <a:rPr lang="en-US" sz="1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9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(R0!=5) {R1=R1+R0-R2}</a:t>
            </a:r>
            <a:endParaRPr sz="2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18"/>
          <p:cNvCxnSpPr/>
          <p:nvPr/>
        </p:nvCxnSpPr>
        <p:spPr>
          <a:xfrm>
            <a:off x="0" y="4026478"/>
            <a:ext cx="14743430" cy="0"/>
          </a:xfrm>
          <a:prstGeom prst="straightConnector1">
            <a:avLst/>
          </a:prstGeom>
          <a:noFill/>
          <a:ln w="38100" cap="flat" cmpd="sng">
            <a:solidFill>
              <a:srgbClr val="E7E6E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03" name="Google Shape;303;p18"/>
          <p:cNvSpPr txBox="1"/>
          <p:nvPr/>
        </p:nvSpPr>
        <p:spPr>
          <a:xfrm>
            <a:off x="569919" y="5803034"/>
            <a:ext cx="1064456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Rule of thumb: if the conditional sequence is three instructions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 less, it is better to use conditional execution</a:t>
            </a: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 a branch.</a:t>
            </a:r>
            <a:endParaRPr/>
          </a:p>
        </p:txBody>
      </p:sp>
      <p:sp>
        <p:nvSpPr>
          <p:cNvPr id="304" name="Google Shape;304;p18"/>
          <p:cNvSpPr txBox="1"/>
          <p:nvPr/>
        </p:nvSpPr>
        <p:spPr>
          <a:xfrm>
            <a:off x="7270286" y="4677785"/>
            <a:ext cx="4153566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; smaller and faster</a:t>
            </a:r>
            <a:endParaRPr/>
          </a:p>
        </p:txBody>
      </p:sp>
      <p:sp>
        <p:nvSpPr>
          <p:cNvPr id="305" name="Google Shape;305;p18"/>
          <p:cNvSpPr txBox="1"/>
          <p:nvPr/>
        </p:nvSpPr>
        <p:spPr>
          <a:xfrm>
            <a:off x="436747" y="3850986"/>
            <a:ext cx="1360932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/>
          </a:p>
          <a:p>
            <a:pPr marL="342900" marR="0" lvl="0" indent="-342900" algn="l" rtl="0">
              <a:spcBef>
                <a:spcPts val="48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CMP   R0, #5</a:t>
            </a:r>
            <a:endParaRPr/>
          </a:p>
          <a:p>
            <a:pPr marL="342900" marR="0" lvl="0" indent="-342900" algn="l" rtl="0">
              <a:spcBef>
                <a:spcPts val="48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2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ADDNE</a:t>
            </a: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R1, R1, R0</a:t>
            </a:r>
            <a:endParaRPr/>
          </a:p>
          <a:p>
            <a:pPr marL="342900" marR="0" lvl="0" indent="-342900" algn="l" rtl="0">
              <a:spcBef>
                <a:spcPts val="48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2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SUBNE</a:t>
            </a: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R1, R1, R2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4940" algn="l" rtl="0"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569562" y="1956911"/>
            <a:ext cx="7560733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CMP  R0, #5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BEQ  bypass     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ADD  R1, R1, R0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SUB  R1, R1, R2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bypass:</a:t>
            </a: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58959cb81_0_68"/>
          <p:cNvSpPr txBox="1">
            <a:spLocks noGrp="1"/>
          </p:cNvSpPr>
          <p:nvPr>
            <p:ph type="title"/>
          </p:nvPr>
        </p:nvSpPr>
        <p:spPr>
          <a:xfrm>
            <a:off x="-899884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15109"/>
              <a:buFont typeface="Calibri"/>
              <a:buNone/>
            </a:pPr>
            <a:r>
              <a:rPr lang="en-US" b="1">
                <a:solidFill>
                  <a:srgbClr val="0000FF"/>
                </a:solidFill>
              </a:rPr>
              <a:t>    </a:t>
            </a:r>
            <a:r>
              <a:rPr lang="en-US" sz="3000" b="1">
                <a:solidFill>
                  <a:srgbClr val="0000FF"/>
                </a:solidFill>
              </a:rPr>
              <a:t>     </a:t>
            </a:r>
            <a:r>
              <a:rPr lang="en-US" sz="3000" b="1">
                <a:solidFill>
                  <a:srgbClr val="E36C09"/>
                </a:solidFill>
              </a:rPr>
              <a:t>Conditional Execution - Example 02</a:t>
            </a:r>
            <a:endParaRPr sz="3000">
              <a:solidFill>
                <a:srgbClr val="E36C09"/>
              </a:solidFill>
            </a:endParaRPr>
          </a:p>
        </p:txBody>
      </p:sp>
      <p:cxnSp>
        <p:nvCxnSpPr>
          <p:cNvPr id="313" name="Google Shape;313;g2658959cb81_0_68"/>
          <p:cNvCxnSpPr/>
          <p:nvPr/>
        </p:nvCxnSpPr>
        <p:spPr>
          <a:xfrm>
            <a:off x="374" y="1003653"/>
            <a:ext cx="11340355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5" name="Google Shape;315;g2658959cb81_0_68"/>
          <p:cNvSpPr txBox="1"/>
          <p:nvPr/>
        </p:nvSpPr>
        <p:spPr>
          <a:xfrm>
            <a:off x="374181" y="1206516"/>
            <a:ext cx="12787016" cy="50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if ((R0==R1) &amp;&amp; (R2==R3)) R4++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	CMP   R0, R1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lang="en-US" sz="2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BNE   skip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	CMP   R2, R3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lang="en-US" sz="2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BNE   skip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	ADD   R4, R4, #1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skip:</a:t>
            </a: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…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	CMP   R0, R1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	CMP</a:t>
            </a:r>
            <a:r>
              <a:rPr lang="en-US" sz="2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R2, R3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	ADD</a:t>
            </a:r>
            <a:r>
              <a:rPr lang="en-US" sz="2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R4, R4, #1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7" descr="7 Easy Ways To Tell If Your Team Is Really A Team - Alain Hunki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8986" y="1905001"/>
            <a:ext cx="5859568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27"/>
          <p:cNvCxnSpPr/>
          <p:nvPr/>
        </p:nvCxnSpPr>
        <p:spPr>
          <a:xfrm rot="10800000" flipH="1">
            <a:off x="5180766" y="1944916"/>
            <a:ext cx="4261702" cy="1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22" name="Google Shape;322;p27"/>
          <p:cNvGrpSpPr/>
          <p:nvPr/>
        </p:nvGrpSpPr>
        <p:grpSpPr>
          <a:xfrm>
            <a:off x="291943" y="349466"/>
            <a:ext cx="10714517" cy="6218388"/>
            <a:chOff x="313844" y="349466"/>
            <a:chExt cx="11518407" cy="6218388"/>
          </a:xfrm>
        </p:grpSpPr>
        <p:sp>
          <p:nvSpPr>
            <p:cNvPr id="323" name="Google Shape;323;p27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7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7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27"/>
          <p:cNvSpPr/>
          <p:nvPr/>
        </p:nvSpPr>
        <p:spPr>
          <a:xfrm>
            <a:off x="5024535" y="1163110"/>
            <a:ext cx="4282499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5060480" y="4087194"/>
            <a:ext cx="602716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Team MPCA</a:t>
            </a:r>
            <a:endParaRPr sz="14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3753" y="2179088"/>
            <a:ext cx="2260003" cy="2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g264fb4b1835_1_93"/>
          <p:cNvGrpSpPr/>
          <p:nvPr/>
        </p:nvGrpSpPr>
        <p:grpSpPr>
          <a:xfrm>
            <a:off x="292031" y="5489801"/>
            <a:ext cx="992347" cy="1077941"/>
            <a:chOff x="313939" y="5489794"/>
            <a:chExt cx="1066800" cy="1077941"/>
          </a:xfrm>
        </p:grpSpPr>
        <p:sp>
          <p:nvSpPr>
            <p:cNvPr id="180" name="Google Shape;180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2" name="Google Shape;182;g264fb4b1835_1_93"/>
          <p:cNvCxnSpPr/>
          <p:nvPr/>
        </p:nvCxnSpPr>
        <p:spPr>
          <a:xfrm rot="10800000" flipH="1">
            <a:off x="5108578" y="3695169"/>
            <a:ext cx="4478767" cy="1140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3" name="Google Shape;183;g264fb4b1835_1_93"/>
          <p:cNvGrpSpPr/>
          <p:nvPr/>
        </p:nvGrpSpPr>
        <p:grpSpPr>
          <a:xfrm rot="10800000">
            <a:off x="10098079" y="266199"/>
            <a:ext cx="992347" cy="1077941"/>
            <a:chOff x="313939" y="5489794"/>
            <a:chExt cx="1066800" cy="1077941"/>
          </a:xfrm>
        </p:grpSpPr>
        <p:sp>
          <p:nvSpPr>
            <p:cNvPr id="184" name="Google Shape;184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g264fb4b1835_1_93"/>
          <p:cNvSpPr/>
          <p:nvPr/>
        </p:nvSpPr>
        <p:spPr>
          <a:xfrm>
            <a:off x="3446286" y="1143531"/>
            <a:ext cx="6973958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64fb4b1835_1_93"/>
          <p:cNvSpPr txBox="1"/>
          <p:nvPr/>
        </p:nvSpPr>
        <p:spPr>
          <a:xfrm>
            <a:off x="5906513" y="2964930"/>
            <a:ext cx="2882902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264fb4b1835_1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620" y="2286269"/>
            <a:ext cx="1818961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64fb4b1835_1_93"/>
          <p:cNvSpPr/>
          <p:nvPr/>
        </p:nvSpPr>
        <p:spPr>
          <a:xfrm>
            <a:off x="3344286" y="3935048"/>
            <a:ext cx="82457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Multiplication Instruction</a:t>
            </a:r>
            <a:endParaRPr sz="28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4fb4b1835_1_265"/>
          <p:cNvSpPr txBox="1">
            <a:spLocks noGrp="1"/>
          </p:cNvSpPr>
          <p:nvPr>
            <p:ph type="ctrTitle"/>
          </p:nvPr>
        </p:nvSpPr>
        <p:spPr>
          <a:xfrm>
            <a:off x="91222" y="408624"/>
            <a:ext cx="10301499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662"/>
              <a:buFont typeface="Arial"/>
              <a:buNone/>
            </a:pPr>
            <a:r>
              <a:rPr lang="en-US" sz="3650" b="1">
                <a:solidFill>
                  <a:srgbClr val="E36C09"/>
                </a:solidFill>
              </a:rPr>
              <a:t>Multiplication</a:t>
            </a:r>
            <a:endParaRPr sz="3650" b="1">
              <a:solidFill>
                <a:srgbClr val="E36C0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endParaRPr sz="3500" b="1">
              <a:solidFill>
                <a:srgbClr val="E36C09"/>
              </a:solidFill>
            </a:endParaRPr>
          </a:p>
        </p:txBody>
      </p:sp>
      <p:cxnSp>
        <p:nvCxnSpPr>
          <p:cNvPr id="195" name="Google Shape;195;g264fb4b1835_1_265"/>
          <p:cNvCxnSpPr/>
          <p:nvPr/>
        </p:nvCxnSpPr>
        <p:spPr>
          <a:xfrm>
            <a:off x="1" y="762001"/>
            <a:ext cx="113411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7" name="Google Shape;197;g264fb4b1835_1_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57577"/>
            <a:ext cx="11245227" cy="2261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264fb4b1835_1_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37" y="3675412"/>
            <a:ext cx="11245226" cy="2713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2"/>
          <p:cNvCxnSpPr/>
          <p:nvPr/>
        </p:nvCxnSpPr>
        <p:spPr>
          <a:xfrm>
            <a:off x="0" y="687224"/>
            <a:ext cx="113402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4" name="Google Shape;204;p2"/>
          <p:cNvSpPr txBox="1"/>
          <p:nvPr/>
        </p:nvSpPr>
        <p:spPr>
          <a:xfrm>
            <a:off x="472546" y="190500"/>
            <a:ext cx="808053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lang="en-US" sz="3300" b="1" cap="small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Multiplication – </a:t>
            </a:r>
            <a:r>
              <a:rPr lang="en-US" sz="3300" cap="small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MUL </a:t>
            </a:r>
            <a:r>
              <a:rPr lang="en-US" sz="3300" b="1" cap="small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- Instruction </a:t>
            </a:r>
            <a:endParaRPr sz="38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endParaRPr sz="14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"/>
          <p:cNvSpPr txBox="1"/>
          <p:nvPr/>
        </p:nvSpPr>
        <p:spPr>
          <a:xfrm>
            <a:off x="481138" y="1436254"/>
            <a:ext cx="10241222" cy="3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en-US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R0, R1, R2</a:t>
            </a:r>
            <a:r>
              <a:rPr lang="en-US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 b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@ R0 = (R1xR2)</a:t>
            </a:r>
            <a:r>
              <a:rPr lang="en-US" sz="2400" b="1" baseline="-25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[31:0]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 b="1" baseline="-250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Features: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Second operand can’t be immediate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result register must be different from the first operand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Cycles depends on core type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If S bit is set, C flag is meaningless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12"/>
          <p:cNvCxnSpPr/>
          <p:nvPr/>
        </p:nvCxnSpPr>
        <p:spPr>
          <a:xfrm>
            <a:off x="0" y="762000"/>
            <a:ext cx="113411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2" name="Google Shape;212;p12"/>
          <p:cNvSpPr/>
          <p:nvPr/>
        </p:nvSpPr>
        <p:spPr>
          <a:xfrm>
            <a:off x="472546" y="88600"/>
            <a:ext cx="7752356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3300" b="1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Multiplication Instruction</a:t>
            </a:r>
            <a:endParaRPr sz="3300" b="0" i="0" u="none" strike="noStrike" cap="small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2"/>
          <p:cNvSpPr txBox="1"/>
          <p:nvPr/>
        </p:nvSpPr>
        <p:spPr>
          <a:xfrm>
            <a:off x="88462" y="912200"/>
            <a:ext cx="10725302" cy="49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2 classes of multiply - producing  32-bit and 64-bit results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32-bit versions on an ARM7TDMI will execute in 2 - 5 cycles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546A"/>
              </a:buClr>
              <a:buSzPts val="24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MUL r0, r1, r2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; r0 = r1 * r2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546A"/>
              </a:buClr>
              <a:buSzPts val="24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MLA r0, r1, r2, r3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; r0 = (r1 * r2) + r3</a:t>
            </a:r>
            <a:endParaRPr sz="1200"/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64-bit multiply instructions offer both signed and unsigned versions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these instruction there are 2 destination registers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546A"/>
              </a:buClr>
              <a:buSzPts val="24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[U|S]MULL r4, r5, r2, r3  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r5:r4 = r2 * r3</a:t>
            </a:r>
            <a:endParaRPr sz="120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546A"/>
              </a:buClr>
              <a:buSzPts val="24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[U|S]MLAL r4, r5, r2, r3  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r5:r4 = (r2 * r3) + r5:r4</a:t>
            </a:r>
            <a:endParaRPr sz="1200"/>
          </a:p>
          <a:p>
            <a:pPr marL="685800" marR="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45517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00" b="1" dirty="0" smtClean="0">
                <a:solidFill>
                  <a:srgbClr val="E36C09"/>
                </a:solidFill>
              </a:rPr>
              <a:t>Multiplication of Corresponding elements in an array</a:t>
            </a:r>
            <a:endParaRPr sz="4200" b="1" cap="small">
              <a:solidFill>
                <a:srgbClr val="E36C09"/>
              </a:solidFill>
            </a:endParaRPr>
          </a:p>
        </p:txBody>
      </p:sp>
      <p:cxnSp>
        <p:nvCxnSpPr>
          <p:cNvPr id="220" name="Google Shape;220;p13"/>
          <p:cNvCxnSpPr/>
          <p:nvPr/>
        </p:nvCxnSpPr>
        <p:spPr>
          <a:xfrm>
            <a:off x="0" y="762000"/>
            <a:ext cx="113411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13"/>
          <p:cNvSpPr txBox="1"/>
          <p:nvPr/>
        </p:nvSpPr>
        <p:spPr>
          <a:xfrm>
            <a:off x="189018" y="884091"/>
            <a:ext cx="4742578" cy="495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.DATA	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A: .word 1,3,5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B: .word 2,4,6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 .word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 R5,=A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 R6,=B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 R7,=C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 R3, #3  ;  number of elements in array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 R4, #0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4048256" y="894374"/>
            <a:ext cx="7292843" cy="47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LDR R1, [R5], #4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LDR R2, [R6], #4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MUL R0, R1, R2   ;multiple R1 And R2 And Store Result In R0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 R4, R4, R0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STR R4, [R7], #4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SUB R3, R3, #1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TEQ R3, #0       ; Test For Equality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BNE Loop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SWI 0x11      ; Interrupt For Termination Of Program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14"/>
          <p:cNvCxnSpPr/>
          <p:nvPr/>
        </p:nvCxnSpPr>
        <p:spPr>
          <a:xfrm>
            <a:off x="0" y="762000"/>
            <a:ext cx="113411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1" name="Google Shape;231;p14"/>
          <p:cNvSpPr/>
          <p:nvPr/>
        </p:nvSpPr>
        <p:spPr>
          <a:xfrm>
            <a:off x="472547" y="88613"/>
            <a:ext cx="5576041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= C + A [i] * B [i]</a:t>
            </a:r>
            <a:endParaRPr sz="2000">
              <a:solidFill>
                <a:srgbClr val="E36C0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1" cap="small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387" y="1222609"/>
            <a:ext cx="10369993" cy="46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>
            <a:spLocks noGrp="1"/>
          </p:cNvSpPr>
          <p:nvPr>
            <p:ph type="title"/>
          </p:nvPr>
        </p:nvSpPr>
        <p:spPr>
          <a:xfrm>
            <a:off x="472546" y="152400"/>
            <a:ext cx="1020699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US" sz="2900" b="1" cap="small">
                <a:solidFill>
                  <a:srgbClr val="E36C09"/>
                </a:solidFill>
              </a:rPr>
              <a:t>MLA Example – </a:t>
            </a:r>
            <a:r>
              <a:rPr lang="en-US" sz="2900">
                <a:solidFill>
                  <a:srgbClr val="244061"/>
                </a:solidFill>
              </a:rPr>
              <a:t>Matrix Representation  in memory</a:t>
            </a:r>
            <a:r>
              <a:rPr lang="en-US" sz="2900">
                <a:solidFill>
                  <a:schemeClr val="hlink"/>
                </a:solidFill>
              </a:rPr>
              <a:t> </a:t>
            </a:r>
            <a:endParaRPr sz="3800">
              <a:solidFill>
                <a:srgbClr val="244061"/>
              </a:solidFill>
            </a:endParaRPr>
          </a:p>
        </p:txBody>
      </p:sp>
      <p:cxnSp>
        <p:nvCxnSpPr>
          <p:cNvPr id="240" name="Google Shape;240;p15"/>
          <p:cNvCxnSpPr/>
          <p:nvPr/>
        </p:nvCxnSpPr>
        <p:spPr>
          <a:xfrm>
            <a:off x="884" y="774106"/>
            <a:ext cx="113402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2" name="Google Shape;242;p15"/>
          <p:cNvSpPr txBox="1"/>
          <p:nvPr/>
        </p:nvSpPr>
        <p:spPr>
          <a:xfrm>
            <a:off x="3278055" y="774100"/>
            <a:ext cx="8378200" cy="58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1    2    3                     A(0,0)     A(0,1)     A(0,2)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A = 	 4    5    6       =&gt;         A(1,0)     A(1,1)     A(1,2)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7     8   9                     A(2,0)     A(2,1)     A(2,2)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Row Major Order for a  3 x 3 matrix 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[ 2, 2]  = Row Num. x No. of elements per row + Column Num.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2          x           3       +      2      =    8</a:t>
            </a:r>
            <a:r>
              <a:rPr lang="en-US" sz="2000" baseline="30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location.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90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Since each location is of 4 bytes, the address of the 3</a:t>
            </a:r>
            <a:r>
              <a:rPr lang="en-US" sz="2000" baseline="30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element in the 2</a:t>
            </a:r>
            <a:r>
              <a:rPr lang="en-US" sz="2000" baseline="30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row is 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8  x 4   = 32.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90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This is achieved in ARM processor, using MLA instruction as follows.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MLA           R1,      R2,                 R3,            R4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Mnemonic                Dst                   Row #                 # of elements per row               col #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14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 sz="15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 get consecutive data elements in a @D Array. </a:t>
            </a:r>
            <a:endParaRPr sz="35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95873" y="908300"/>
            <a:ext cx="1512146" cy="304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5"/>
          <p:cNvSpPr/>
          <p:nvPr/>
        </p:nvSpPr>
        <p:spPr>
          <a:xfrm>
            <a:off x="95873" y="1213100"/>
            <a:ext cx="1512146" cy="304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5"/>
          <p:cNvSpPr/>
          <p:nvPr/>
        </p:nvSpPr>
        <p:spPr>
          <a:xfrm>
            <a:off x="111625" y="2718917"/>
            <a:ext cx="1512146" cy="304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95873" y="1813175"/>
            <a:ext cx="1512146" cy="304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5"/>
          <p:cNvSpPr/>
          <p:nvPr/>
        </p:nvSpPr>
        <p:spPr>
          <a:xfrm>
            <a:off x="95873" y="2441825"/>
            <a:ext cx="1512146" cy="304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95873" y="1498850"/>
            <a:ext cx="1512146" cy="304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95873" y="2137025"/>
            <a:ext cx="1512146" cy="304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111625" y="3041900"/>
            <a:ext cx="1512146" cy="304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111625" y="3346700"/>
            <a:ext cx="1512146" cy="304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1623772" y="908301"/>
            <a:ext cx="1512146" cy="3144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00000000</a:t>
            </a:r>
            <a:endParaRPr sz="11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5"/>
          <p:cNvSpPr/>
          <p:nvPr/>
        </p:nvSpPr>
        <p:spPr>
          <a:xfrm>
            <a:off x="1608022" y="1213101"/>
            <a:ext cx="1527774" cy="3144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00000001</a:t>
            </a:r>
            <a:endParaRPr sz="11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1663149" y="3023440"/>
            <a:ext cx="1512146" cy="3144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00000020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265808" y="31337"/>
            <a:ext cx="8429036" cy="57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100" b="1">
                <a:solidFill>
                  <a:srgbClr val="E36C09"/>
                </a:solidFill>
              </a:rPr>
              <a:t>M</a:t>
            </a:r>
            <a:r>
              <a:rPr lang="en-US" sz="3100">
                <a:solidFill>
                  <a:srgbClr val="E36C09"/>
                </a:solidFill>
              </a:rPr>
              <a:t>ultiply-Accumulate c=c+a[i]*b[i]</a:t>
            </a:r>
            <a:endParaRPr sz="4000">
              <a:solidFill>
                <a:srgbClr val="E36C09"/>
              </a:solidFill>
            </a:endParaRPr>
          </a:p>
        </p:txBody>
      </p:sp>
      <p:cxnSp>
        <p:nvCxnSpPr>
          <p:cNvPr id="261" name="Google Shape;261;p16"/>
          <p:cNvCxnSpPr/>
          <p:nvPr/>
        </p:nvCxnSpPr>
        <p:spPr>
          <a:xfrm>
            <a:off x="0" y="778378"/>
            <a:ext cx="113402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3" name="Google Shape;263;p16"/>
          <p:cNvSpPr txBox="1"/>
          <p:nvPr/>
        </p:nvSpPr>
        <p:spPr>
          <a:xfrm>
            <a:off x="265816" y="1982440"/>
            <a:ext cx="9279014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MLA  </a:t>
            </a: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R4, R1, R2, R4  @ R4 = R1xR2+R4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320" y="2616032"/>
            <a:ext cx="10335601" cy="4123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16"/>
          <p:cNvCxnSpPr/>
          <p:nvPr/>
        </p:nvCxnSpPr>
        <p:spPr>
          <a:xfrm rot="10800000">
            <a:off x="4139984" y="4322182"/>
            <a:ext cx="3679904" cy="175800"/>
          </a:xfrm>
          <a:prstGeom prst="straightConnector1">
            <a:avLst/>
          </a:prstGeom>
          <a:noFill/>
          <a:ln w="5715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6" name="Google Shape;266;p16"/>
          <p:cNvSpPr txBox="1"/>
          <p:nvPr/>
        </p:nvSpPr>
        <p:spPr>
          <a:xfrm>
            <a:off x="1" y="852913"/>
            <a:ext cx="9279014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&lt;MLA&gt;  </a:t>
            </a:r>
            <a:r>
              <a:rPr lang="en-US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Rd, Rf, Rn, Rm  @ Rd= RfxRn+Rm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267</Words>
  <PresentationFormat>Custom</PresentationFormat>
  <Paragraphs>129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Slide 1</vt:lpstr>
      <vt:lpstr>Slide 2</vt:lpstr>
      <vt:lpstr>Multiplication </vt:lpstr>
      <vt:lpstr>Slide 4</vt:lpstr>
      <vt:lpstr>Slide 5</vt:lpstr>
      <vt:lpstr>Multiplication of Corresponding elements in an array</vt:lpstr>
      <vt:lpstr>Slide 7</vt:lpstr>
      <vt:lpstr>MLA Example – Matrix Representation  in memory </vt:lpstr>
      <vt:lpstr>Multiply-Accumulate c=c+a[i]*b[i]</vt:lpstr>
      <vt:lpstr>Slide 10</vt:lpstr>
      <vt:lpstr>Conditional Execution</vt:lpstr>
      <vt:lpstr>         Conditional Execution - Example 01</vt:lpstr>
      <vt:lpstr>         Conditional Execution - Example 02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PESU-CS</dc:creator>
  <cp:lastModifiedBy>VRB</cp:lastModifiedBy>
  <cp:revision>11</cp:revision>
  <dcterms:created xsi:type="dcterms:W3CDTF">2016-01-05T00:08:12Z</dcterms:created>
  <dcterms:modified xsi:type="dcterms:W3CDTF">2025-01-08T04:03:36Z</dcterms:modified>
</cp:coreProperties>
</file>