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9575" cx="11341100"/>
  <p:notesSz cx="6858000" cy="9144000"/>
  <p:embeddedFontLst>
    <p:embeddedFont>
      <p:font typeface="Helvetica Neue"/>
      <p:regular r:id="rId18"/>
      <p:bold r:id="rId19"/>
      <p:italic r:id="rId20"/>
      <p:boldItalic r:id="rId21"/>
    </p:embeddedFont>
    <p:embeddedFont>
      <p:font typeface="Oi"/>
      <p:regular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1">
          <p15:clr>
            <a:srgbClr val="000000"/>
          </p15:clr>
        </p15:guide>
        <p15:guide id="2" pos="3840">
          <p15:clr>
            <a:srgbClr val="000000"/>
          </p15:clr>
        </p15:guide>
        <p15:guide id="3" pos="3572">
          <p15:clr>
            <a:srgbClr val="000000"/>
          </p15:clr>
        </p15:guide>
      </p15:sldGuideLst>
    </p:ext>
    <p:ext uri="GoogleSlidesCustomDataVersion2">
      <go:slidesCustomData xmlns:go="http://customooxmlschemas.google.com/" r:id="rId23" roundtripDataSignature="AMtx7mimB0VtIBL+fdMatryLUGuVVMwRI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1" orient="horz"/>
        <p:guide pos="3840"/>
        <p:guide pos="3572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elveticaNeue-italic.fntdata"/><Relationship Id="rId11" Type="http://schemas.openxmlformats.org/officeDocument/2006/relationships/slide" Target="slides/slide6.xml"/><Relationship Id="rId22" Type="http://schemas.openxmlformats.org/officeDocument/2006/relationships/font" Target="fonts/Oi-regular.fntdata"/><Relationship Id="rId10" Type="http://schemas.openxmlformats.org/officeDocument/2006/relationships/slide" Target="slides/slide5.xml"/><Relationship Id="rId21" Type="http://schemas.openxmlformats.org/officeDocument/2006/relationships/font" Target="fonts/HelveticaNeue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HelveticaNeue-bold.fntdata"/><Relationship Id="rId6" Type="http://schemas.openxmlformats.org/officeDocument/2006/relationships/slide" Target="slides/slide1.xml"/><Relationship Id="rId18" Type="http://schemas.openxmlformats.org/officeDocument/2006/relationships/font" Target="fonts/HelveticaNeue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593725" y="685800"/>
            <a:ext cx="56705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1" name="Google Shape;91;p1:notes"/>
          <p:cNvSpPr/>
          <p:nvPr>
            <p:ph idx="2" type="sldImg"/>
          </p:nvPr>
        </p:nvSpPr>
        <p:spPr>
          <a:xfrm>
            <a:off x="593725" y="685800"/>
            <a:ext cx="56705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6" name="Google Shape;196;p20:notes"/>
          <p:cNvSpPr/>
          <p:nvPr>
            <p:ph idx="2" type="sldImg"/>
          </p:nvPr>
        </p:nvSpPr>
        <p:spPr>
          <a:xfrm>
            <a:off x="593725" y="685800"/>
            <a:ext cx="56705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64f9aedff3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0" name="Google Shape;210;g264f9aedff3_0_26:notes"/>
          <p:cNvSpPr/>
          <p:nvPr>
            <p:ph idx="2" type="sldImg"/>
          </p:nvPr>
        </p:nvSpPr>
        <p:spPr>
          <a:xfrm>
            <a:off x="593725" y="685800"/>
            <a:ext cx="56705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6" name="Google Shape;226;p23:notes"/>
          <p:cNvSpPr/>
          <p:nvPr>
            <p:ph idx="2" type="sldImg"/>
          </p:nvPr>
        </p:nvSpPr>
        <p:spPr>
          <a:xfrm>
            <a:off x="593725" y="685800"/>
            <a:ext cx="56705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6" name="Google Shape;106;p2:notes"/>
          <p:cNvSpPr/>
          <p:nvPr>
            <p:ph idx="2" type="sldImg"/>
          </p:nvPr>
        </p:nvSpPr>
        <p:spPr>
          <a:xfrm>
            <a:off x="593725" y="685800"/>
            <a:ext cx="56705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1" name="Google Shape;121;p3:notes"/>
          <p:cNvSpPr/>
          <p:nvPr>
            <p:ph idx="2" type="sldImg"/>
          </p:nvPr>
        </p:nvSpPr>
        <p:spPr>
          <a:xfrm>
            <a:off x="593725" y="685800"/>
            <a:ext cx="56705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aef93acbc8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1" name="Google Shape;131;g2aef93acbc8_0_4:notes"/>
          <p:cNvSpPr/>
          <p:nvPr>
            <p:ph idx="2" type="sldImg"/>
          </p:nvPr>
        </p:nvSpPr>
        <p:spPr>
          <a:xfrm>
            <a:off x="593725" y="685800"/>
            <a:ext cx="56705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aef93acbc8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1" name="Google Shape;141;g2aef93acbc8_0_17:notes"/>
          <p:cNvSpPr/>
          <p:nvPr>
            <p:ph idx="2" type="sldImg"/>
          </p:nvPr>
        </p:nvSpPr>
        <p:spPr>
          <a:xfrm>
            <a:off x="593725" y="685800"/>
            <a:ext cx="56705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aef93acbc8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1" name="Google Shape;151;g2aef93acbc8_0_30:notes"/>
          <p:cNvSpPr/>
          <p:nvPr>
            <p:ph idx="2" type="sldImg"/>
          </p:nvPr>
        </p:nvSpPr>
        <p:spPr>
          <a:xfrm>
            <a:off x="593725" y="685800"/>
            <a:ext cx="56705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aef93acbc8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0" name="Google Shape;160;g2aef93acbc8_0_42:notes"/>
          <p:cNvSpPr/>
          <p:nvPr>
            <p:ph idx="2" type="sldImg"/>
          </p:nvPr>
        </p:nvSpPr>
        <p:spPr>
          <a:xfrm>
            <a:off x="593725" y="685800"/>
            <a:ext cx="56705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9" name="Google Shape;169;p19:notes"/>
          <p:cNvSpPr/>
          <p:nvPr>
            <p:ph idx="2" type="sldImg"/>
          </p:nvPr>
        </p:nvSpPr>
        <p:spPr>
          <a:xfrm>
            <a:off x="593725" y="685800"/>
            <a:ext cx="56705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64f9aedff3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3" name="Google Shape;183;g264f9aedff3_0_44:notes"/>
          <p:cNvSpPr/>
          <p:nvPr>
            <p:ph idx="2" type="sldImg"/>
          </p:nvPr>
        </p:nvSpPr>
        <p:spPr>
          <a:xfrm>
            <a:off x="593725" y="685800"/>
            <a:ext cx="56705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5"/>
          <p:cNvSpPr txBox="1"/>
          <p:nvPr>
            <p:ph type="title"/>
          </p:nvPr>
        </p:nvSpPr>
        <p:spPr>
          <a:xfrm>
            <a:off x="567055" y="274704"/>
            <a:ext cx="10206990" cy="1143264"/>
          </a:xfrm>
          <a:prstGeom prst="rect">
            <a:avLst/>
          </a:prstGeom>
          <a:noFill/>
          <a:ln>
            <a:noFill/>
          </a:ln>
        </p:spPr>
        <p:txBody>
          <a:bodyPr anchorCtr="0" anchor="ctr" bIns="60475" lIns="120975" spcFirstLastPara="1" rIns="120975" wrap="square" tIns="6047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5"/>
          <p:cNvSpPr txBox="1"/>
          <p:nvPr>
            <p:ph idx="1" type="body"/>
          </p:nvPr>
        </p:nvSpPr>
        <p:spPr>
          <a:xfrm>
            <a:off x="567055" y="1600573"/>
            <a:ext cx="10206990" cy="4527011"/>
          </a:xfrm>
          <a:prstGeom prst="rect">
            <a:avLst/>
          </a:prstGeom>
          <a:noFill/>
          <a:ln>
            <a:noFill/>
          </a:ln>
        </p:spPr>
        <p:txBody>
          <a:bodyPr anchorCtr="0" anchor="t" bIns="60475" lIns="120975" spcFirstLastPara="1" rIns="120975" wrap="square" tIns="60475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25"/>
          <p:cNvSpPr txBox="1"/>
          <p:nvPr>
            <p:ph idx="10" type="dt"/>
          </p:nvPr>
        </p:nvSpPr>
        <p:spPr>
          <a:xfrm>
            <a:off x="567055" y="6357823"/>
            <a:ext cx="2646257" cy="36521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475" lIns="120975" spcFirstLastPara="1" rIns="120975" wrap="square" tIns="604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5"/>
          <p:cNvSpPr txBox="1"/>
          <p:nvPr>
            <p:ph idx="11" type="ftr"/>
          </p:nvPr>
        </p:nvSpPr>
        <p:spPr>
          <a:xfrm>
            <a:off x="3874876" y="6357823"/>
            <a:ext cx="3591349" cy="36521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475" lIns="120975" spcFirstLastPara="1" rIns="120975" wrap="square" tIns="604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5"/>
          <p:cNvSpPr txBox="1"/>
          <p:nvPr>
            <p:ph idx="12" type="sldNum"/>
          </p:nvPr>
        </p:nvSpPr>
        <p:spPr>
          <a:xfrm>
            <a:off x="8127789" y="6357823"/>
            <a:ext cx="2646257" cy="36521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475" lIns="120975" spcFirstLastPara="1" rIns="120975" wrap="square" tIns="604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3"/>
          <p:cNvSpPr txBox="1"/>
          <p:nvPr>
            <p:ph type="title"/>
          </p:nvPr>
        </p:nvSpPr>
        <p:spPr>
          <a:xfrm>
            <a:off x="2222936" y="4801712"/>
            <a:ext cx="6804660" cy="566870"/>
          </a:xfrm>
          <a:prstGeom prst="rect">
            <a:avLst/>
          </a:prstGeom>
          <a:noFill/>
          <a:ln>
            <a:noFill/>
          </a:ln>
        </p:spPr>
        <p:txBody>
          <a:bodyPr anchorCtr="0" anchor="b" bIns="60475" lIns="120975" spcFirstLastPara="1" rIns="120975" wrap="square" tIns="6047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None/>
              <a:defRPr b="1"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3"/>
          <p:cNvSpPr/>
          <p:nvPr>
            <p:ph idx="2" type="pic"/>
          </p:nvPr>
        </p:nvSpPr>
        <p:spPr>
          <a:xfrm>
            <a:off x="2222936" y="612918"/>
            <a:ext cx="6804660" cy="4115753"/>
          </a:xfrm>
          <a:prstGeom prst="rect">
            <a:avLst/>
          </a:prstGeom>
          <a:noFill/>
          <a:ln>
            <a:noFill/>
          </a:ln>
        </p:spPr>
      </p:sp>
      <p:sp>
        <p:nvSpPr>
          <p:cNvPr id="73" name="Google Shape;73;p33"/>
          <p:cNvSpPr txBox="1"/>
          <p:nvPr>
            <p:ph idx="1" type="body"/>
          </p:nvPr>
        </p:nvSpPr>
        <p:spPr>
          <a:xfrm>
            <a:off x="2222936" y="5368582"/>
            <a:ext cx="6804660" cy="805049"/>
          </a:xfrm>
          <a:prstGeom prst="rect">
            <a:avLst/>
          </a:prstGeom>
          <a:noFill/>
          <a:ln>
            <a:noFill/>
          </a:ln>
        </p:spPr>
        <p:txBody>
          <a:bodyPr anchorCtr="0" anchor="t" bIns="60475" lIns="120975" spcFirstLastPara="1" rIns="120975" wrap="square" tIns="6047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900"/>
            </a:lvl1pPr>
            <a:lvl2pPr indent="-228600" lvl="1" marL="914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indent="-228600" lvl="2" marL="137160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3pPr>
            <a:lvl4pPr indent="-228600" lvl="3" marL="18288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indent="-228600" lvl="4" marL="22860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indent="-228600" lvl="5" marL="2743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indent="-228600" lvl="6" marL="3200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indent="-228600" lvl="7" marL="3657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indent="-228600" lvl="8" marL="41148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74" name="Google Shape;74;p33"/>
          <p:cNvSpPr txBox="1"/>
          <p:nvPr>
            <p:ph idx="10" type="dt"/>
          </p:nvPr>
        </p:nvSpPr>
        <p:spPr>
          <a:xfrm>
            <a:off x="567055" y="6357823"/>
            <a:ext cx="2646257" cy="36521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475" lIns="120975" spcFirstLastPara="1" rIns="120975" wrap="square" tIns="604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33"/>
          <p:cNvSpPr txBox="1"/>
          <p:nvPr>
            <p:ph idx="11" type="ftr"/>
          </p:nvPr>
        </p:nvSpPr>
        <p:spPr>
          <a:xfrm>
            <a:off x="3874876" y="6357823"/>
            <a:ext cx="3591349" cy="36521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475" lIns="120975" spcFirstLastPara="1" rIns="120975" wrap="square" tIns="604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3"/>
          <p:cNvSpPr txBox="1"/>
          <p:nvPr>
            <p:ph idx="12" type="sldNum"/>
          </p:nvPr>
        </p:nvSpPr>
        <p:spPr>
          <a:xfrm>
            <a:off x="8127789" y="6357823"/>
            <a:ext cx="2646257" cy="36521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475" lIns="120975" spcFirstLastPara="1" rIns="120975" wrap="square" tIns="604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4"/>
          <p:cNvSpPr txBox="1"/>
          <p:nvPr>
            <p:ph type="title"/>
          </p:nvPr>
        </p:nvSpPr>
        <p:spPr>
          <a:xfrm>
            <a:off x="567055" y="274704"/>
            <a:ext cx="10206990" cy="1143264"/>
          </a:xfrm>
          <a:prstGeom prst="rect">
            <a:avLst/>
          </a:prstGeom>
          <a:noFill/>
          <a:ln>
            <a:noFill/>
          </a:ln>
        </p:spPr>
        <p:txBody>
          <a:bodyPr anchorCtr="0" anchor="ctr" bIns="60475" lIns="120975" spcFirstLastPara="1" rIns="120975" wrap="square" tIns="6047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4"/>
          <p:cNvSpPr txBox="1"/>
          <p:nvPr>
            <p:ph idx="1" type="body"/>
          </p:nvPr>
        </p:nvSpPr>
        <p:spPr>
          <a:xfrm rot="5400000">
            <a:off x="3407046" y="-1239417"/>
            <a:ext cx="4527011" cy="10206990"/>
          </a:xfrm>
          <a:prstGeom prst="rect">
            <a:avLst/>
          </a:prstGeom>
          <a:noFill/>
          <a:ln>
            <a:noFill/>
          </a:ln>
        </p:spPr>
        <p:txBody>
          <a:bodyPr anchorCtr="0" anchor="t" bIns="60475" lIns="120975" spcFirstLastPara="1" rIns="120975" wrap="square" tIns="60475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0" name="Google Shape;80;p34"/>
          <p:cNvSpPr txBox="1"/>
          <p:nvPr>
            <p:ph idx="10" type="dt"/>
          </p:nvPr>
        </p:nvSpPr>
        <p:spPr>
          <a:xfrm>
            <a:off x="567055" y="6357823"/>
            <a:ext cx="2646257" cy="36521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475" lIns="120975" spcFirstLastPara="1" rIns="120975" wrap="square" tIns="604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34"/>
          <p:cNvSpPr txBox="1"/>
          <p:nvPr>
            <p:ph idx="11" type="ftr"/>
          </p:nvPr>
        </p:nvSpPr>
        <p:spPr>
          <a:xfrm>
            <a:off x="3874876" y="6357823"/>
            <a:ext cx="3591349" cy="36521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475" lIns="120975" spcFirstLastPara="1" rIns="120975" wrap="square" tIns="604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4"/>
          <p:cNvSpPr txBox="1"/>
          <p:nvPr>
            <p:ph idx="12" type="sldNum"/>
          </p:nvPr>
        </p:nvSpPr>
        <p:spPr>
          <a:xfrm>
            <a:off x="8127789" y="6357823"/>
            <a:ext cx="2646257" cy="36521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475" lIns="120975" spcFirstLastPara="1" rIns="120975" wrap="square" tIns="604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5"/>
          <p:cNvSpPr txBox="1"/>
          <p:nvPr>
            <p:ph type="title"/>
          </p:nvPr>
        </p:nvSpPr>
        <p:spPr>
          <a:xfrm rot="5400000">
            <a:off x="6571731" y="1925270"/>
            <a:ext cx="5852880" cy="2551748"/>
          </a:xfrm>
          <a:prstGeom prst="rect">
            <a:avLst/>
          </a:prstGeom>
          <a:noFill/>
          <a:ln>
            <a:noFill/>
          </a:ln>
        </p:spPr>
        <p:txBody>
          <a:bodyPr anchorCtr="0" anchor="ctr" bIns="60475" lIns="120975" spcFirstLastPara="1" rIns="120975" wrap="square" tIns="6047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35"/>
          <p:cNvSpPr txBox="1"/>
          <p:nvPr>
            <p:ph idx="1" type="body"/>
          </p:nvPr>
        </p:nvSpPr>
        <p:spPr>
          <a:xfrm rot="5400000">
            <a:off x="1373728" y="-531969"/>
            <a:ext cx="5852880" cy="7466224"/>
          </a:xfrm>
          <a:prstGeom prst="rect">
            <a:avLst/>
          </a:prstGeom>
          <a:noFill/>
          <a:ln>
            <a:noFill/>
          </a:ln>
        </p:spPr>
        <p:txBody>
          <a:bodyPr anchorCtr="0" anchor="t" bIns="60475" lIns="120975" spcFirstLastPara="1" rIns="120975" wrap="square" tIns="60475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6" name="Google Shape;86;p35"/>
          <p:cNvSpPr txBox="1"/>
          <p:nvPr>
            <p:ph idx="10" type="dt"/>
          </p:nvPr>
        </p:nvSpPr>
        <p:spPr>
          <a:xfrm>
            <a:off x="567055" y="6357823"/>
            <a:ext cx="2646257" cy="36521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475" lIns="120975" spcFirstLastPara="1" rIns="120975" wrap="square" tIns="604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35"/>
          <p:cNvSpPr txBox="1"/>
          <p:nvPr>
            <p:ph idx="11" type="ftr"/>
          </p:nvPr>
        </p:nvSpPr>
        <p:spPr>
          <a:xfrm>
            <a:off x="3874876" y="6357823"/>
            <a:ext cx="3591349" cy="36521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475" lIns="120975" spcFirstLastPara="1" rIns="120975" wrap="square" tIns="604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35"/>
          <p:cNvSpPr txBox="1"/>
          <p:nvPr>
            <p:ph idx="12" type="sldNum"/>
          </p:nvPr>
        </p:nvSpPr>
        <p:spPr>
          <a:xfrm>
            <a:off x="8127789" y="6357823"/>
            <a:ext cx="2646257" cy="36521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475" lIns="120975" spcFirstLastPara="1" rIns="120975" wrap="square" tIns="604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6"/>
          <p:cNvSpPr txBox="1"/>
          <p:nvPr>
            <p:ph type="ctrTitle"/>
          </p:nvPr>
        </p:nvSpPr>
        <p:spPr>
          <a:xfrm>
            <a:off x="850584" y="2130919"/>
            <a:ext cx="9639935" cy="1470366"/>
          </a:xfrm>
          <a:prstGeom prst="rect">
            <a:avLst/>
          </a:prstGeom>
          <a:noFill/>
          <a:ln>
            <a:noFill/>
          </a:ln>
        </p:spPr>
        <p:txBody>
          <a:bodyPr anchorCtr="0" anchor="ctr" bIns="60475" lIns="120975" spcFirstLastPara="1" rIns="120975" wrap="square" tIns="6047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6"/>
          <p:cNvSpPr txBox="1"/>
          <p:nvPr>
            <p:ph idx="1" type="subTitle"/>
          </p:nvPr>
        </p:nvSpPr>
        <p:spPr>
          <a:xfrm>
            <a:off x="1701165" y="3887100"/>
            <a:ext cx="7938771" cy="1753006"/>
          </a:xfrm>
          <a:prstGeom prst="rect">
            <a:avLst/>
          </a:prstGeom>
          <a:noFill/>
          <a:ln>
            <a:noFill/>
          </a:ln>
        </p:spPr>
        <p:txBody>
          <a:bodyPr anchorCtr="0" anchor="t" bIns="60475" lIns="120975" spcFirstLastPara="1" rIns="120975" wrap="square" tIns="60475">
            <a:normAutofit/>
          </a:bodyPr>
          <a:lstStyle>
            <a:lvl1pPr lvl="0" algn="ctr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Clr>
                <a:srgbClr val="888888"/>
              </a:buClr>
              <a:buSzPts val="4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740"/>
              </a:spcBef>
              <a:spcAft>
                <a:spcPts val="0"/>
              </a:spcAft>
              <a:buClr>
                <a:srgbClr val="888888"/>
              </a:buClr>
              <a:buSzPts val="37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888888"/>
              </a:buClr>
              <a:buSzPts val="26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888888"/>
              </a:buClr>
              <a:buSzPts val="26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888888"/>
              </a:buClr>
              <a:buSzPts val="26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888888"/>
              </a:buClr>
              <a:buSzPts val="26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888888"/>
              </a:buClr>
              <a:buSzPts val="26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888888"/>
              </a:buClr>
              <a:buSzPts val="26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4" name="Google Shape;24;p26"/>
          <p:cNvSpPr txBox="1"/>
          <p:nvPr>
            <p:ph idx="10" type="dt"/>
          </p:nvPr>
        </p:nvSpPr>
        <p:spPr>
          <a:xfrm>
            <a:off x="567055" y="6357823"/>
            <a:ext cx="2646257" cy="36521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475" lIns="120975" spcFirstLastPara="1" rIns="120975" wrap="square" tIns="604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6"/>
          <p:cNvSpPr txBox="1"/>
          <p:nvPr>
            <p:ph idx="11" type="ftr"/>
          </p:nvPr>
        </p:nvSpPr>
        <p:spPr>
          <a:xfrm>
            <a:off x="3874876" y="6357823"/>
            <a:ext cx="3591349" cy="36521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475" lIns="120975" spcFirstLastPara="1" rIns="120975" wrap="square" tIns="604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6"/>
          <p:cNvSpPr txBox="1"/>
          <p:nvPr>
            <p:ph idx="12" type="sldNum"/>
          </p:nvPr>
        </p:nvSpPr>
        <p:spPr>
          <a:xfrm>
            <a:off x="8127789" y="6357823"/>
            <a:ext cx="2646257" cy="36521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475" lIns="120975" spcFirstLastPara="1" rIns="120975" wrap="square" tIns="604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7" name="Google Shape;27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559315" y="27883"/>
            <a:ext cx="687275" cy="8111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9"/>
          <p:cNvSpPr txBox="1"/>
          <p:nvPr>
            <p:ph type="title"/>
          </p:nvPr>
        </p:nvSpPr>
        <p:spPr>
          <a:xfrm>
            <a:off x="567055" y="274704"/>
            <a:ext cx="10206990" cy="1143264"/>
          </a:xfrm>
          <a:prstGeom prst="rect">
            <a:avLst/>
          </a:prstGeom>
          <a:noFill/>
          <a:ln>
            <a:noFill/>
          </a:ln>
        </p:spPr>
        <p:txBody>
          <a:bodyPr anchorCtr="0" anchor="ctr" bIns="60475" lIns="120975" spcFirstLastPara="1" rIns="120975" wrap="square" tIns="6047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9"/>
          <p:cNvSpPr txBox="1"/>
          <p:nvPr>
            <p:ph idx="1" type="body"/>
          </p:nvPr>
        </p:nvSpPr>
        <p:spPr>
          <a:xfrm>
            <a:off x="567056" y="1600573"/>
            <a:ext cx="5008986" cy="4527011"/>
          </a:xfrm>
          <a:prstGeom prst="rect">
            <a:avLst/>
          </a:prstGeom>
          <a:noFill/>
          <a:ln>
            <a:noFill/>
          </a:ln>
        </p:spPr>
        <p:txBody>
          <a:bodyPr anchorCtr="0" anchor="t" bIns="60475" lIns="120975" spcFirstLastPara="1" rIns="120975" wrap="square" tIns="60475">
            <a:normAutofit/>
          </a:bodyPr>
          <a:lstStyle>
            <a:lvl1pPr indent="-463550" lvl="0" marL="457200" algn="l">
              <a:lnSpc>
                <a:spcPct val="100000"/>
              </a:lnSpc>
              <a:spcBef>
                <a:spcPts val="740"/>
              </a:spcBef>
              <a:spcAft>
                <a:spcPts val="0"/>
              </a:spcAft>
              <a:buClr>
                <a:schemeClr val="dk1"/>
              </a:buClr>
              <a:buSzPts val="3700"/>
              <a:buChar char="•"/>
              <a:defRPr sz="3700"/>
            </a:lvl1pPr>
            <a:lvl2pPr indent="-431800" lvl="1" marL="9144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–"/>
              <a:defRPr sz="3200"/>
            </a:lvl2pPr>
            <a:lvl3pPr indent="-393700" lvl="2" marL="137160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  <a:defRPr sz="2600"/>
            </a:lvl3pPr>
            <a:lvl4pPr indent="-381000" lvl="3" marL="18288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4pPr>
            <a:lvl5pPr indent="-381000" lvl="4" marL="2286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»"/>
              <a:defRPr sz="2400"/>
            </a:lvl5pPr>
            <a:lvl6pPr indent="-381000" lvl="5" marL="2743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6pPr>
            <a:lvl7pPr indent="-381000" lvl="6" marL="3200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7pPr>
            <a:lvl8pPr indent="-381000" lvl="7" marL="3657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8pPr>
            <a:lvl9pPr indent="-381000" lvl="8" marL="41148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9pPr>
          </a:lstStyle>
          <a:p/>
        </p:txBody>
      </p:sp>
      <p:sp>
        <p:nvSpPr>
          <p:cNvPr id="31" name="Google Shape;31;p29"/>
          <p:cNvSpPr txBox="1"/>
          <p:nvPr>
            <p:ph idx="2" type="body"/>
          </p:nvPr>
        </p:nvSpPr>
        <p:spPr>
          <a:xfrm>
            <a:off x="5765059" y="1600573"/>
            <a:ext cx="5008986" cy="4527011"/>
          </a:xfrm>
          <a:prstGeom prst="rect">
            <a:avLst/>
          </a:prstGeom>
          <a:noFill/>
          <a:ln>
            <a:noFill/>
          </a:ln>
        </p:spPr>
        <p:txBody>
          <a:bodyPr anchorCtr="0" anchor="t" bIns="60475" lIns="120975" spcFirstLastPara="1" rIns="120975" wrap="square" tIns="60475">
            <a:normAutofit/>
          </a:bodyPr>
          <a:lstStyle>
            <a:lvl1pPr indent="-463550" lvl="0" marL="457200" algn="l">
              <a:lnSpc>
                <a:spcPct val="100000"/>
              </a:lnSpc>
              <a:spcBef>
                <a:spcPts val="740"/>
              </a:spcBef>
              <a:spcAft>
                <a:spcPts val="0"/>
              </a:spcAft>
              <a:buClr>
                <a:schemeClr val="dk1"/>
              </a:buClr>
              <a:buSzPts val="3700"/>
              <a:buChar char="•"/>
              <a:defRPr sz="3700"/>
            </a:lvl1pPr>
            <a:lvl2pPr indent="-431800" lvl="1" marL="9144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–"/>
              <a:defRPr sz="3200"/>
            </a:lvl2pPr>
            <a:lvl3pPr indent="-393700" lvl="2" marL="137160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  <a:defRPr sz="2600"/>
            </a:lvl3pPr>
            <a:lvl4pPr indent="-381000" lvl="3" marL="18288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4pPr>
            <a:lvl5pPr indent="-381000" lvl="4" marL="2286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»"/>
              <a:defRPr sz="2400"/>
            </a:lvl5pPr>
            <a:lvl6pPr indent="-381000" lvl="5" marL="2743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6pPr>
            <a:lvl7pPr indent="-381000" lvl="6" marL="3200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7pPr>
            <a:lvl8pPr indent="-381000" lvl="7" marL="3657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8pPr>
            <a:lvl9pPr indent="-381000" lvl="8" marL="41148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9pPr>
          </a:lstStyle>
          <a:p/>
        </p:txBody>
      </p:sp>
      <p:sp>
        <p:nvSpPr>
          <p:cNvPr id="32" name="Google Shape;32;p29"/>
          <p:cNvSpPr txBox="1"/>
          <p:nvPr>
            <p:ph idx="10" type="dt"/>
          </p:nvPr>
        </p:nvSpPr>
        <p:spPr>
          <a:xfrm>
            <a:off x="567055" y="6357823"/>
            <a:ext cx="2646257" cy="36521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475" lIns="120975" spcFirstLastPara="1" rIns="120975" wrap="square" tIns="604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9"/>
          <p:cNvSpPr txBox="1"/>
          <p:nvPr>
            <p:ph idx="11" type="ftr"/>
          </p:nvPr>
        </p:nvSpPr>
        <p:spPr>
          <a:xfrm>
            <a:off x="3874876" y="6357823"/>
            <a:ext cx="3591349" cy="36521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475" lIns="120975" spcFirstLastPara="1" rIns="120975" wrap="square" tIns="604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9"/>
          <p:cNvSpPr txBox="1"/>
          <p:nvPr>
            <p:ph idx="12" type="sldNum"/>
          </p:nvPr>
        </p:nvSpPr>
        <p:spPr>
          <a:xfrm>
            <a:off x="8127789" y="6357823"/>
            <a:ext cx="2646257" cy="36521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475" lIns="120975" spcFirstLastPara="1" rIns="120975" wrap="square" tIns="604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Google Shape;36;g264f9aedff3_0_155"/>
          <p:cNvCxnSpPr/>
          <p:nvPr/>
        </p:nvCxnSpPr>
        <p:spPr>
          <a:xfrm>
            <a:off x="-7728" y="1316760"/>
            <a:ext cx="7720711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A close up of a logo&#10;&#10;Description automatically generated" id="37" name="Google Shape;37;g264f9aedff3_0_15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915563" y="469999"/>
            <a:ext cx="868440" cy="1398779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g264f9aedff3_0_155"/>
          <p:cNvSpPr/>
          <p:nvPr/>
        </p:nvSpPr>
        <p:spPr>
          <a:xfrm>
            <a:off x="136553" y="304049"/>
            <a:ext cx="7554089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Microprocessor &amp; Computer Architecture (</a:t>
            </a:r>
            <a:r>
              <a:rPr b="1" i="0" lang="en-US" sz="2400" u="none" cap="none" strike="noStrike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μ</a:t>
            </a:r>
            <a:r>
              <a:rPr b="1" i="0" lang="en-US" sz="2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pCA)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7"/>
          <p:cNvSpPr txBox="1"/>
          <p:nvPr>
            <p:ph type="title"/>
          </p:nvPr>
        </p:nvSpPr>
        <p:spPr>
          <a:xfrm>
            <a:off x="567055" y="274704"/>
            <a:ext cx="10206990" cy="1143264"/>
          </a:xfrm>
          <a:prstGeom prst="rect">
            <a:avLst/>
          </a:prstGeom>
          <a:noFill/>
          <a:ln>
            <a:noFill/>
          </a:ln>
        </p:spPr>
        <p:txBody>
          <a:bodyPr anchorCtr="0" anchor="ctr" bIns="60475" lIns="120975" spcFirstLastPara="1" rIns="120975" wrap="square" tIns="6047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7"/>
          <p:cNvSpPr txBox="1"/>
          <p:nvPr>
            <p:ph idx="10" type="dt"/>
          </p:nvPr>
        </p:nvSpPr>
        <p:spPr>
          <a:xfrm>
            <a:off x="567055" y="6357823"/>
            <a:ext cx="2646257" cy="36521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475" lIns="120975" spcFirstLastPara="1" rIns="120975" wrap="square" tIns="604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7"/>
          <p:cNvSpPr txBox="1"/>
          <p:nvPr>
            <p:ph idx="11" type="ftr"/>
          </p:nvPr>
        </p:nvSpPr>
        <p:spPr>
          <a:xfrm>
            <a:off x="3874876" y="6357823"/>
            <a:ext cx="3591349" cy="36521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475" lIns="120975" spcFirstLastPara="1" rIns="120975" wrap="square" tIns="604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7"/>
          <p:cNvSpPr txBox="1"/>
          <p:nvPr>
            <p:ph idx="12" type="sldNum"/>
          </p:nvPr>
        </p:nvSpPr>
        <p:spPr>
          <a:xfrm>
            <a:off x="8127789" y="6357823"/>
            <a:ext cx="2646257" cy="36521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475" lIns="120975" spcFirstLastPara="1" rIns="120975" wrap="square" tIns="604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8"/>
          <p:cNvSpPr txBox="1"/>
          <p:nvPr>
            <p:ph idx="10" type="dt"/>
          </p:nvPr>
        </p:nvSpPr>
        <p:spPr>
          <a:xfrm>
            <a:off x="567055" y="6357823"/>
            <a:ext cx="2646257" cy="36521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475" lIns="120975" spcFirstLastPara="1" rIns="120975" wrap="square" tIns="604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8"/>
          <p:cNvSpPr txBox="1"/>
          <p:nvPr>
            <p:ph idx="11" type="ftr"/>
          </p:nvPr>
        </p:nvSpPr>
        <p:spPr>
          <a:xfrm>
            <a:off x="3874876" y="6357823"/>
            <a:ext cx="3591349" cy="36521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475" lIns="120975" spcFirstLastPara="1" rIns="120975" wrap="square" tIns="604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8"/>
          <p:cNvSpPr txBox="1"/>
          <p:nvPr>
            <p:ph idx="12" type="sldNum"/>
          </p:nvPr>
        </p:nvSpPr>
        <p:spPr>
          <a:xfrm>
            <a:off x="8127789" y="6357823"/>
            <a:ext cx="2646257" cy="36521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475" lIns="120975" spcFirstLastPara="1" rIns="120975" wrap="square" tIns="604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0"/>
          <p:cNvSpPr txBox="1"/>
          <p:nvPr>
            <p:ph type="title"/>
          </p:nvPr>
        </p:nvSpPr>
        <p:spPr>
          <a:xfrm>
            <a:off x="895870" y="4407922"/>
            <a:ext cx="9639935" cy="1362390"/>
          </a:xfrm>
          <a:prstGeom prst="rect">
            <a:avLst/>
          </a:prstGeom>
          <a:noFill/>
          <a:ln>
            <a:noFill/>
          </a:ln>
        </p:spPr>
        <p:txBody>
          <a:bodyPr anchorCtr="0" anchor="t" bIns="60475" lIns="120975" spcFirstLastPara="1" rIns="120975" wrap="square" tIns="6047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Calibri"/>
              <a:buNone/>
              <a:defRPr b="1" sz="53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30"/>
          <p:cNvSpPr txBox="1"/>
          <p:nvPr>
            <p:ph idx="1" type="body"/>
          </p:nvPr>
        </p:nvSpPr>
        <p:spPr>
          <a:xfrm>
            <a:off x="895870" y="2907387"/>
            <a:ext cx="9639935" cy="1500534"/>
          </a:xfrm>
          <a:prstGeom prst="rect">
            <a:avLst/>
          </a:prstGeom>
          <a:noFill/>
          <a:ln>
            <a:noFill/>
          </a:ln>
        </p:spPr>
        <p:txBody>
          <a:bodyPr anchorCtr="0" anchor="b" bIns="60475" lIns="120975" spcFirstLastPara="1" rIns="120975" wrap="square" tIns="6047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888888"/>
              </a:buClr>
              <a:buSzPts val="2600"/>
              <a:buNone/>
              <a:defRPr sz="26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rgbClr val="888888"/>
              </a:buClr>
              <a:buSzPts val="2100"/>
              <a:buNone/>
              <a:defRPr sz="21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rgbClr val="888888"/>
              </a:buClr>
              <a:buSzPts val="1900"/>
              <a:buNone/>
              <a:defRPr sz="19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rgbClr val="888888"/>
              </a:buClr>
              <a:buSzPts val="1900"/>
              <a:buNone/>
              <a:defRPr sz="19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rgbClr val="888888"/>
              </a:buClr>
              <a:buSzPts val="1900"/>
              <a:buNone/>
              <a:defRPr sz="19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rgbClr val="888888"/>
              </a:buClr>
              <a:buSzPts val="1900"/>
              <a:buNone/>
              <a:defRPr sz="19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rgbClr val="888888"/>
              </a:buClr>
              <a:buSzPts val="1900"/>
              <a:buNone/>
              <a:defRPr sz="19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rgbClr val="888888"/>
              </a:buClr>
              <a:buSzPts val="1900"/>
              <a:buNone/>
              <a:defRPr sz="19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1" name="Google Shape;51;p30"/>
          <p:cNvSpPr txBox="1"/>
          <p:nvPr>
            <p:ph idx="10" type="dt"/>
          </p:nvPr>
        </p:nvSpPr>
        <p:spPr>
          <a:xfrm>
            <a:off x="567055" y="6357823"/>
            <a:ext cx="2646257" cy="36521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475" lIns="120975" spcFirstLastPara="1" rIns="120975" wrap="square" tIns="604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0"/>
          <p:cNvSpPr txBox="1"/>
          <p:nvPr>
            <p:ph idx="11" type="ftr"/>
          </p:nvPr>
        </p:nvSpPr>
        <p:spPr>
          <a:xfrm>
            <a:off x="3874876" y="6357823"/>
            <a:ext cx="3591349" cy="36521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475" lIns="120975" spcFirstLastPara="1" rIns="120975" wrap="square" tIns="604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0"/>
          <p:cNvSpPr txBox="1"/>
          <p:nvPr>
            <p:ph idx="12" type="sldNum"/>
          </p:nvPr>
        </p:nvSpPr>
        <p:spPr>
          <a:xfrm>
            <a:off x="8127789" y="6357823"/>
            <a:ext cx="2646257" cy="36521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475" lIns="120975" spcFirstLastPara="1" rIns="120975" wrap="square" tIns="604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1"/>
          <p:cNvSpPr txBox="1"/>
          <p:nvPr>
            <p:ph type="title"/>
          </p:nvPr>
        </p:nvSpPr>
        <p:spPr>
          <a:xfrm>
            <a:off x="567055" y="274704"/>
            <a:ext cx="10206990" cy="1143264"/>
          </a:xfrm>
          <a:prstGeom prst="rect">
            <a:avLst/>
          </a:prstGeom>
          <a:noFill/>
          <a:ln>
            <a:noFill/>
          </a:ln>
        </p:spPr>
        <p:txBody>
          <a:bodyPr anchorCtr="0" anchor="ctr" bIns="60475" lIns="120975" spcFirstLastPara="1" rIns="120975" wrap="square" tIns="6047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1"/>
          <p:cNvSpPr txBox="1"/>
          <p:nvPr>
            <p:ph idx="1" type="body"/>
          </p:nvPr>
        </p:nvSpPr>
        <p:spPr>
          <a:xfrm>
            <a:off x="567055" y="1535469"/>
            <a:ext cx="5010955" cy="639911"/>
          </a:xfrm>
          <a:prstGeom prst="rect">
            <a:avLst/>
          </a:prstGeom>
          <a:noFill/>
          <a:ln>
            <a:noFill/>
          </a:ln>
        </p:spPr>
        <p:txBody>
          <a:bodyPr anchorCtr="0" anchor="b" bIns="60475" lIns="120975" spcFirstLastPara="1" rIns="120975" wrap="square" tIns="6047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1pPr>
            <a:lvl2pPr indent="-228600" lvl="1" marL="91440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b="1" sz="2600"/>
            </a:lvl2pPr>
            <a:lvl3pPr indent="-2286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3pPr>
            <a:lvl4pPr indent="-228600" lvl="3" marL="182880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b="1" sz="2100"/>
            </a:lvl4pPr>
            <a:lvl5pPr indent="-228600" lvl="4" marL="228600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b="1" sz="2100"/>
            </a:lvl5pPr>
            <a:lvl6pPr indent="-228600" lvl="5" marL="274320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b="1" sz="2100"/>
            </a:lvl6pPr>
            <a:lvl7pPr indent="-228600" lvl="6" marL="320040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b="1" sz="2100"/>
            </a:lvl7pPr>
            <a:lvl8pPr indent="-228600" lvl="7" marL="365760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b="1" sz="2100"/>
            </a:lvl8pPr>
            <a:lvl9pPr indent="-228600" lvl="8" marL="411480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b="1" sz="2100"/>
            </a:lvl9pPr>
          </a:lstStyle>
          <a:p/>
        </p:txBody>
      </p:sp>
      <p:sp>
        <p:nvSpPr>
          <p:cNvPr id="57" name="Google Shape;57;p31"/>
          <p:cNvSpPr txBox="1"/>
          <p:nvPr>
            <p:ph idx="2" type="body"/>
          </p:nvPr>
        </p:nvSpPr>
        <p:spPr>
          <a:xfrm>
            <a:off x="567055" y="2175378"/>
            <a:ext cx="5010955" cy="3952203"/>
          </a:xfrm>
          <a:prstGeom prst="rect">
            <a:avLst/>
          </a:prstGeom>
          <a:noFill/>
          <a:ln>
            <a:noFill/>
          </a:ln>
        </p:spPr>
        <p:txBody>
          <a:bodyPr anchorCtr="0" anchor="t" bIns="60475" lIns="120975" spcFirstLastPara="1" rIns="120975" wrap="square" tIns="60475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393700" lvl="1" marL="91440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–"/>
              <a:defRPr sz="26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61950" lvl="3" marL="182880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–"/>
              <a:defRPr sz="2100"/>
            </a:lvl4pPr>
            <a:lvl5pPr indent="-361950" lvl="4" marL="228600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»"/>
              <a:defRPr sz="2100"/>
            </a:lvl5pPr>
            <a:lvl6pPr indent="-361950" lvl="5" marL="274320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6pPr>
            <a:lvl7pPr indent="-361950" lvl="6" marL="320040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7pPr>
            <a:lvl8pPr indent="-361950" lvl="7" marL="365760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8pPr>
            <a:lvl9pPr indent="-361950" lvl="8" marL="411480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9pPr>
          </a:lstStyle>
          <a:p/>
        </p:txBody>
      </p:sp>
      <p:sp>
        <p:nvSpPr>
          <p:cNvPr id="58" name="Google Shape;58;p31"/>
          <p:cNvSpPr txBox="1"/>
          <p:nvPr>
            <p:ph idx="3" type="body"/>
          </p:nvPr>
        </p:nvSpPr>
        <p:spPr>
          <a:xfrm>
            <a:off x="5761124" y="1535469"/>
            <a:ext cx="5012924" cy="639911"/>
          </a:xfrm>
          <a:prstGeom prst="rect">
            <a:avLst/>
          </a:prstGeom>
          <a:noFill/>
          <a:ln>
            <a:noFill/>
          </a:ln>
        </p:spPr>
        <p:txBody>
          <a:bodyPr anchorCtr="0" anchor="b" bIns="60475" lIns="120975" spcFirstLastPara="1" rIns="120975" wrap="square" tIns="6047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1pPr>
            <a:lvl2pPr indent="-228600" lvl="1" marL="91440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b="1" sz="2600"/>
            </a:lvl2pPr>
            <a:lvl3pPr indent="-2286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3pPr>
            <a:lvl4pPr indent="-228600" lvl="3" marL="182880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b="1" sz="2100"/>
            </a:lvl4pPr>
            <a:lvl5pPr indent="-228600" lvl="4" marL="228600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b="1" sz="2100"/>
            </a:lvl5pPr>
            <a:lvl6pPr indent="-228600" lvl="5" marL="274320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b="1" sz="2100"/>
            </a:lvl6pPr>
            <a:lvl7pPr indent="-228600" lvl="6" marL="320040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b="1" sz="2100"/>
            </a:lvl7pPr>
            <a:lvl8pPr indent="-228600" lvl="7" marL="365760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b="1" sz="2100"/>
            </a:lvl8pPr>
            <a:lvl9pPr indent="-228600" lvl="8" marL="411480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b="1" sz="2100"/>
            </a:lvl9pPr>
          </a:lstStyle>
          <a:p/>
        </p:txBody>
      </p:sp>
      <p:sp>
        <p:nvSpPr>
          <p:cNvPr id="59" name="Google Shape;59;p31"/>
          <p:cNvSpPr txBox="1"/>
          <p:nvPr>
            <p:ph idx="4" type="body"/>
          </p:nvPr>
        </p:nvSpPr>
        <p:spPr>
          <a:xfrm>
            <a:off x="5761124" y="2175378"/>
            <a:ext cx="5012924" cy="3952203"/>
          </a:xfrm>
          <a:prstGeom prst="rect">
            <a:avLst/>
          </a:prstGeom>
          <a:noFill/>
          <a:ln>
            <a:noFill/>
          </a:ln>
        </p:spPr>
        <p:txBody>
          <a:bodyPr anchorCtr="0" anchor="t" bIns="60475" lIns="120975" spcFirstLastPara="1" rIns="120975" wrap="square" tIns="60475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393700" lvl="1" marL="91440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–"/>
              <a:defRPr sz="26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61950" lvl="3" marL="182880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–"/>
              <a:defRPr sz="2100"/>
            </a:lvl4pPr>
            <a:lvl5pPr indent="-361950" lvl="4" marL="228600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»"/>
              <a:defRPr sz="2100"/>
            </a:lvl5pPr>
            <a:lvl6pPr indent="-361950" lvl="5" marL="274320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6pPr>
            <a:lvl7pPr indent="-361950" lvl="6" marL="320040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7pPr>
            <a:lvl8pPr indent="-361950" lvl="7" marL="365760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8pPr>
            <a:lvl9pPr indent="-361950" lvl="8" marL="411480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9pPr>
          </a:lstStyle>
          <a:p/>
        </p:txBody>
      </p:sp>
      <p:sp>
        <p:nvSpPr>
          <p:cNvPr id="60" name="Google Shape;60;p31"/>
          <p:cNvSpPr txBox="1"/>
          <p:nvPr>
            <p:ph idx="10" type="dt"/>
          </p:nvPr>
        </p:nvSpPr>
        <p:spPr>
          <a:xfrm>
            <a:off x="567055" y="6357823"/>
            <a:ext cx="2646257" cy="36521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475" lIns="120975" spcFirstLastPara="1" rIns="120975" wrap="square" tIns="604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31"/>
          <p:cNvSpPr txBox="1"/>
          <p:nvPr>
            <p:ph idx="11" type="ftr"/>
          </p:nvPr>
        </p:nvSpPr>
        <p:spPr>
          <a:xfrm>
            <a:off x="3874876" y="6357823"/>
            <a:ext cx="3591349" cy="36521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475" lIns="120975" spcFirstLastPara="1" rIns="120975" wrap="square" tIns="604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31"/>
          <p:cNvSpPr txBox="1"/>
          <p:nvPr>
            <p:ph idx="12" type="sldNum"/>
          </p:nvPr>
        </p:nvSpPr>
        <p:spPr>
          <a:xfrm>
            <a:off x="8127789" y="6357823"/>
            <a:ext cx="2646257" cy="36521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475" lIns="120975" spcFirstLastPara="1" rIns="120975" wrap="square" tIns="604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2"/>
          <p:cNvSpPr txBox="1"/>
          <p:nvPr>
            <p:ph type="title"/>
          </p:nvPr>
        </p:nvSpPr>
        <p:spPr>
          <a:xfrm>
            <a:off x="567057" y="273114"/>
            <a:ext cx="3731144" cy="1162319"/>
          </a:xfrm>
          <a:prstGeom prst="rect">
            <a:avLst/>
          </a:prstGeom>
          <a:noFill/>
          <a:ln>
            <a:noFill/>
          </a:ln>
        </p:spPr>
        <p:txBody>
          <a:bodyPr anchorCtr="0" anchor="b" bIns="60475" lIns="120975" spcFirstLastPara="1" rIns="120975" wrap="square" tIns="6047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None/>
              <a:defRPr b="1"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32"/>
          <p:cNvSpPr txBox="1"/>
          <p:nvPr>
            <p:ph idx="1" type="body"/>
          </p:nvPr>
        </p:nvSpPr>
        <p:spPr>
          <a:xfrm>
            <a:off x="4434056" y="273115"/>
            <a:ext cx="6339989" cy="5854468"/>
          </a:xfrm>
          <a:prstGeom prst="rect">
            <a:avLst/>
          </a:prstGeom>
          <a:noFill/>
          <a:ln>
            <a:noFill/>
          </a:ln>
        </p:spPr>
        <p:txBody>
          <a:bodyPr anchorCtr="0" anchor="t" bIns="60475" lIns="120975" spcFirstLastPara="1" rIns="120975" wrap="square" tIns="60475">
            <a:normAutofit/>
          </a:bodyPr>
          <a:lstStyle>
            <a:lvl1pPr indent="-495300" lvl="0" marL="457200" algn="l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Clr>
                <a:schemeClr val="dk1"/>
              </a:buClr>
              <a:buSzPts val="4200"/>
              <a:buChar char="•"/>
              <a:defRPr sz="4200"/>
            </a:lvl1pPr>
            <a:lvl2pPr indent="-463550" lvl="1" marL="914400" algn="l">
              <a:lnSpc>
                <a:spcPct val="100000"/>
              </a:lnSpc>
              <a:spcBef>
                <a:spcPts val="740"/>
              </a:spcBef>
              <a:spcAft>
                <a:spcPts val="0"/>
              </a:spcAft>
              <a:buClr>
                <a:schemeClr val="dk1"/>
              </a:buClr>
              <a:buSzPts val="3700"/>
              <a:buChar char="–"/>
              <a:defRPr sz="3700"/>
            </a:lvl2pPr>
            <a:lvl3pPr indent="-431800" lvl="2" marL="13716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3pPr>
            <a:lvl4pPr indent="-393700" lvl="3" marL="182880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–"/>
              <a:defRPr sz="2600"/>
            </a:lvl4pPr>
            <a:lvl5pPr indent="-393700" lvl="4" marL="228600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»"/>
              <a:defRPr sz="2600"/>
            </a:lvl5pPr>
            <a:lvl6pPr indent="-393700" lvl="5" marL="274320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  <a:defRPr sz="2600"/>
            </a:lvl6pPr>
            <a:lvl7pPr indent="-393700" lvl="6" marL="320040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  <a:defRPr sz="2600"/>
            </a:lvl7pPr>
            <a:lvl8pPr indent="-393700" lvl="7" marL="365760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  <a:defRPr sz="2600"/>
            </a:lvl8pPr>
            <a:lvl9pPr indent="-393700" lvl="8" marL="411480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  <a:defRPr sz="2600"/>
            </a:lvl9pPr>
          </a:lstStyle>
          <a:p/>
        </p:txBody>
      </p:sp>
      <p:sp>
        <p:nvSpPr>
          <p:cNvPr id="66" name="Google Shape;66;p32"/>
          <p:cNvSpPr txBox="1"/>
          <p:nvPr>
            <p:ph idx="2" type="body"/>
          </p:nvPr>
        </p:nvSpPr>
        <p:spPr>
          <a:xfrm>
            <a:off x="567057" y="1435434"/>
            <a:ext cx="3731144" cy="4692149"/>
          </a:xfrm>
          <a:prstGeom prst="rect">
            <a:avLst/>
          </a:prstGeom>
          <a:noFill/>
          <a:ln>
            <a:noFill/>
          </a:ln>
        </p:spPr>
        <p:txBody>
          <a:bodyPr anchorCtr="0" anchor="t" bIns="60475" lIns="120975" spcFirstLastPara="1" rIns="120975" wrap="square" tIns="6047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900"/>
            </a:lvl1pPr>
            <a:lvl2pPr indent="-228600" lvl="1" marL="914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indent="-228600" lvl="2" marL="137160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3pPr>
            <a:lvl4pPr indent="-228600" lvl="3" marL="18288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indent="-228600" lvl="4" marL="22860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indent="-228600" lvl="5" marL="2743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indent="-228600" lvl="6" marL="3200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indent="-228600" lvl="7" marL="3657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indent="-228600" lvl="8" marL="41148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67" name="Google Shape;67;p32"/>
          <p:cNvSpPr txBox="1"/>
          <p:nvPr>
            <p:ph idx="10" type="dt"/>
          </p:nvPr>
        </p:nvSpPr>
        <p:spPr>
          <a:xfrm>
            <a:off x="567055" y="6357823"/>
            <a:ext cx="2646257" cy="36521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475" lIns="120975" spcFirstLastPara="1" rIns="120975" wrap="square" tIns="604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32"/>
          <p:cNvSpPr txBox="1"/>
          <p:nvPr>
            <p:ph idx="11" type="ftr"/>
          </p:nvPr>
        </p:nvSpPr>
        <p:spPr>
          <a:xfrm>
            <a:off x="3874876" y="6357823"/>
            <a:ext cx="3591349" cy="36521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475" lIns="120975" spcFirstLastPara="1" rIns="120975" wrap="square" tIns="604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32"/>
          <p:cNvSpPr txBox="1"/>
          <p:nvPr>
            <p:ph idx="12" type="sldNum"/>
          </p:nvPr>
        </p:nvSpPr>
        <p:spPr>
          <a:xfrm>
            <a:off x="8127789" y="6357823"/>
            <a:ext cx="2646257" cy="36521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475" lIns="120975" spcFirstLastPara="1" rIns="120975" wrap="square" tIns="604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4"/>
          <p:cNvSpPr txBox="1"/>
          <p:nvPr>
            <p:ph type="title"/>
          </p:nvPr>
        </p:nvSpPr>
        <p:spPr>
          <a:xfrm>
            <a:off x="567055" y="274704"/>
            <a:ext cx="10206990" cy="1143264"/>
          </a:xfrm>
          <a:prstGeom prst="rect">
            <a:avLst/>
          </a:prstGeom>
          <a:noFill/>
          <a:ln>
            <a:noFill/>
          </a:ln>
        </p:spPr>
        <p:txBody>
          <a:bodyPr anchorCtr="0" anchor="ctr" bIns="60475" lIns="120975" spcFirstLastPara="1" rIns="120975" wrap="square" tIns="60475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Calibri"/>
              <a:buNone/>
              <a:defRPr b="0" i="0" sz="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4"/>
          <p:cNvSpPr txBox="1"/>
          <p:nvPr>
            <p:ph idx="1" type="body"/>
          </p:nvPr>
        </p:nvSpPr>
        <p:spPr>
          <a:xfrm>
            <a:off x="567055" y="1600573"/>
            <a:ext cx="10206990" cy="4527011"/>
          </a:xfrm>
          <a:prstGeom prst="rect">
            <a:avLst/>
          </a:prstGeom>
          <a:noFill/>
          <a:ln>
            <a:noFill/>
          </a:ln>
        </p:spPr>
        <p:txBody>
          <a:bodyPr anchorCtr="0" anchor="t" bIns="60475" lIns="120975" spcFirstLastPara="1" rIns="120975" wrap="square" tIns="60475">
            <a:normAutofit/>
          </a:bodyPr>
          <a:lstStyle>
            <a:lvl1pPr indent="-495300" lvl="0" marL="457200" marR="0" rtl="0" algn="l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Char char="•"/>
              <a:defRPr b="0" i="0" sz="4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63550" lvl="1" marL="914400" marR="0" rtl="0" algn="l">
              <a:lnSpc>
                <a:spcPct val="100000"/>
              </a:lnSpc>
              <a:spcBef>
                <a:spcPts val="74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Char char="–"/>
              <a:defRPr b="0" i="0" sz="3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93700" lvl="3" marL="18288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–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93700" lvl="4" marL="22860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»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93700" lvl="5" marL="27432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93700" lvl="6" marL="32004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93700" lvl="7" marL="36576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93700" lvl="8" marL="41148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4"/>
          <p:cNvSpPr txBox="1"/>
          <p:nvPr>
            <p:ph idx="10" type="dt"/>
          </p:nvPr>
        </p:nvSpPr>
        <p:spPr>
          <a:xfrm>
            <a:off x="567055" y="6357823"/>
            <a:ext cx="2646257" cy="36521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475" lIns="120975" spcFirstLastPara="1" rIns="120975" wrap="square" tIns="604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4"/>
          <p:cNvSpPr txBox="1"/>
          <p:nvPr>
            <p:ph idx="11" type="ftr"/>
          </p:nvPr>
        </p:nvSpPr>
        <p:spPr>
          <a:xfrm>
            <a:off x="3874876" y="6357823"/>
            <a:ext cx="3591349" cy="36521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475" lIns="120975" spcFirstLastPara="1" rIns="120975" wrap="square" tIns="604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4"/>
          <p:cNvSpPr txBox="1"/>
          <p:nvPr>
            <p:ph idx="12" type="sldNum"/>
          </p:nvPr>
        </p:nvSpPr>
        <p:spPr>
          <a:xfrm>
            <a:off x="8127789" y="6357823"/>
            <a:ext cx="2646257" cy="36521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475" lIns="120975" spcFirstLastPara="1" rIns="120975" wrap="square" tIns="604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9.png"/><Relationship Id="rId4" Type="http://schemas.openxmlformats.org/officeDocument/2006/relationships/image" Target="../media/image6.png"/><Relationship Id="rId5" Type="http://schemas.openxmlformats.org/officeDocument/2006/relationships/image" Target="../media/image12.png"/><Relationship Id="rId6" Type="http://schemas.openxmlformats.org/officeDocument/2006/relationships/image" Target="../media/image1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9.png"/><Relationship Id="rId4" Type="http://schemas.openxmlformats.org/officeDocument/2006/relationships/image" Target="../media/image9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1.jpg"/><Relationship Id="rId4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15.png"/><Relationship Id="rId5" Type="http://schemas.openxmlformats.org/officeDocument/2006/relationships/image" Target="../media/image14.png"/><Relationship Id="rId6" Type="http://schemas.openxmlformats.org/officeDocument/2006/relationships/image" Target="../media/image1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9.png"/><Relationship Id="rId4" Type="http://schemas.openxmlformats.org/officeDocument/2006/relationships/image" Target="../media/image5.png"/><Relationship Id="rId5" Type="http://schemas.openxmlformats.org/officeDocument/2006/relationships/image" Target="../media/image16.png"/><Relationship Id="rId6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Google Shape;93;p1"/>
          <p:cNvGrpSpPr/>
          <p:nvPr/>
        </p:nvGrpSpPr>
        <p:grpSpPr>
          <a:xfrm>
            <a:off x="291943" y="5490972"/>
            <a:ext cx="992435" cy="1078404"/>
            <a:chOff x="313844" y="5489699"/>
            <a:chExt cx="1066895" cy="1078155"/>
          </a:xfrm>
        </p:grpSpPr>
        <p:sp>
          <p:nvSpPr>
            <p:cNvPr id="94" name="Google Shape;94;p1"/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solidFill>
              <a:srgbClr val="95373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1"/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solidFill>
              <a:srgbClr val="95373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96" name="Google Shape;96;p1"/>
          <p:cNvCxnSpPr/>
          <p:nvPr/>
        </p:nvCxnSpPr>
        <p:spPr>
          <a:xfrm flipH="1" rot="10800000">
            <a:off x="4955089" y="4342098"/>
            <a:ext cx="4478642" cy="11496"/>
          </a:xfrm>
          <a:prstGeom prst="straightConnector1">
            <a:avLst/>
          </a:prstGeom>
          <a:noFill/>
          <a:ln cap="flat" cmpd="sng" w="38100">
            <a:solidFill>
              <a:srgbClr val="E36C09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97" name="Google Shape;97;p1"/>
          <p:cNvGrpSpPr/>
          <p:nvPr/>
        </p:nvGrpSpPr>
        <p:grpSpPr>
          <a:xfrm rot="10800000">
            <a:off x="10098067" y="266131"/>
            <a:ext cx="992435" cy="1078404"/>
            <a:chOff x="313844" y="5489699"/>
            <a:chExt cx="1066895" cy="1078155"/>
          </a:xfrm>
        </p:grpSpPr>
        <p:sp>
          <p:nvSpPr>
            <p:cNvPr id="98" name="Google Shape;98;p1"/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solidFill>
              <a:srgbClr val="95373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1"/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solidFill>
              <a:srgbClr val="95373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0" name="Google Shape;100;p1"/>
          <p:cNvSpPr/>
          <p:nvPr/>
        </p:nvSpPr>
        <p:spPr>
          <a:xfrm>
            <a:off x="3252973" y="1504718"/>
            <a:ext cx="6973972" cy="1230153"/>
          </a:xfrm>
          <a:prstGeom prst="rect">
            <a:avLst/>
          </a:prstGeom>
          <a:noFill/>
          <a:ln>
            <a:noFill/>
          </a:ln>
        </p:spPr>
        <p:txBody>
          <a:bodyPr anchorCtr="0" anchor="t" bIns="60475" lIns="120975" spcFirstLastPara="1" rIns="120975" wrap="square" tIns="604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Microprocessor &amp; Computer Architecture (</a:t>
            </a:r>
            <a:r>
              <a:rPr b="1" i="0" lang="en-US" sz="36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μ</a:t>
            </a:r>
            <a:r>
              <a:rPr b="1" i="0" lang="en-US" sz="36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pCA)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"/>
          <p:cNvSpPr txBox="1"/>
          <p:nvPr/>
        </p:nvSpPr>
        <p:spPr>
          <a:xfrm>
            <a:off x="5906506" y="2965612"/>
            <a:ext cx="2882847" cy="676155"/>
          </a:xfrm>
          <a:prstGeom prst="rect">
            <a:avLst/>
          </a:prstGeom>
          <a:noFill/>
          <a:ln>
            <a:noFill/>
          </a:ln>
        </p:spPr>
        <p:txBody>
          <a:bodyPr anchorCtr="0" anchor="t" bIns="60475" lIns="120975" spcFirstLastPara="1" rIns="120975" wrap="square" tIns="604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UE23CS251B</a:t>
            </a:r>
            <a:endParaRPr b="1" i="0" sz="3600" u="none" cap="none" strike="noStrike">
              <a:solidFill>
                <a:srgbClr val="E36C0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"/>
          <p:cNvSpPr/>
          <p:nvPr/>
        </p:nvSpPr>
        <p:spPr>
          <a:xfrm>
            <a:off x="5718689" y="4926493"/>
            <a:ext cx="3343118" cy="1260904"/>
          </a:xfrm>
          <a:prstGeom prst="rect">
            <a:avLst/>
          </a:prstGeom>
          <a:noFill/>
          <a:ln>
            <a:noFill/>
          </a:ln>
        </p:spPr>
        <p:txBody>
          <a:bodyPr anchorCtr="0" anchor="t" bIns="60475" lIns="120975" spcFirstLastPara="1" rIns="120975" wrap="square" tIns="604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b="1" i="0" lang="en-US" sz="3700" u="none" cap="none" strike="noStrik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Session  - 8.2</a:t>
            </a:r>
            <a:endParaRPr b="1" i="0" sz="3700" u="none" cap="none" strike="noStrike">
              <a:solidFill>
                <a:srgbClr val="E36C0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t/>
            </a:r>
            <a:endParaRPr b="1" i="0" sz="3700" u="none" cap="none" strike="noStrike">
              <a:solidFill>
                <a:srgbClr val="E36C0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3" name="Google Shape;103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28619" y="2286794"/>
            <a:ext cx="1818960" cy="289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0"/>
          <p:cNvSpPr txBox="1"/>
          <p:nvPr>
            <p:ph type="title"/>
          </p:nvPr>
        </p:nvSpPr>
        <p:spPr>
          <a:xfrm>
            <a:off x="600068" y="122265"/>
            <a:ext cx="9923463" cy="639911"/>
          </a:xfrm>
          <a:prstGeom prst="rect">
            <a:avLst/>
          </a:prstGeom>
          <a:noFill/>
          <a:ln>
            <a:noFill/>
          </a:ln>
        </p:spPr>
        <p:txBody>
          <a:bodyPr anchorCtr="0" anchor="ctr" bIns="60475" lIns="120975" spcFirstLastPara="1" rIns="120975" wrap="square" tIns="604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SzPts val="3700"/>
              <a:buFont typeface="Calibri"/>
              <a:buNone/>
            </a:pPr>
            <a:r>
              <a:rPr b="1" lang="en-US" sz="3300">
                <a:solidFill>
                  <a:srgbClr val="E36C09"/>
                </a:solidFill>
              </a:rPr>
              <a:t>SWAP :A &amp; R1</a:t>
            </a:r>
            <a:endParaRPr b="1" sz="4600">
              <a:solidFill>
                <a:srgbClr val="E36C09"/>
              </a:solidFill>
            </a:endParaRPr>
          </a:p>
        </p:txBody>
      </p:sp>
      <p:sp>
        <p:nvSpPr>
          <p:cNvPr id="199" name="Google Shape;199;p20"/>
          <p:cNvSpPr txBox="1"/>
          <p:nvPr>
            <p:ph idx="12" type="sldNum"/>
          </p:nvPr>
        </p:nvSpPr>
        <p:spPr>
          <a:xfrm>
            <a:off x="8127789" y="6357823"/>
            <a:ext cx="2646257" cy="36521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475" lIns="120975" spcFirstLastPara="1" rIns="120975" wrap="square" tIns="604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00" name="Google Shape;200;p20"/>
          <p:cNvCxnSpPr/>
          <p:nvPr/>
        </p:nvCxnSpPr>
        <p:spPr>
          <a:xfrm>
            <a:off x="1" y="762176"/>
            <a:ext cx="11341100" cy="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01" name="Google Shape;201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01500" y="27884"/>
            <a:ext cx="945091" cy="111538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00366" y="1143276"/>
            <a:ext cx="3033308" cy="493585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411520" y="5037325"/>
            <a:ext cx="2137867" cy="1236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2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514872" y="1217030"/>
            <a:ext cx="3369100" cy="23941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5" name="Google Shape;205;p20"/>
          <p:cNvCxnSpPr/>
          <p:nvPr/>
        </p:nvCxnSpPr>
        <p:spPr>
          <a:xfrm>
            <a:off x="7601681" y="4604138"/>
            <a:ext cx="0" cy="1420500"/>
          </a:xfrm>
          <a:prstGeom prst="straightConnector1">
            <a:avLst/>
          </a:prstGeom>
          <a:noFill/>
          <a:ln cap="flat" cmpd="sng" w="57150">
            <a:solidFill>
              <a:srgbClr val="4472C4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06" name="Google Shape;206;p20"/>
          <p:cNvCxnSpPr/>
          <p:nvPr/>
        </p:nvCxnSpPr>
        <p:spPr>
          <a:xfrm>
            <a:off x="6279271" y="2996992"/>
            <a:ext cx="628251" cy="2658900"/>
          </a:xfrm>
          <a:prstGeom prst="straightConnector1">
            <a:avLst/>
          </a:prstGeom>
          <a:noFill/>
          <a:ln cap="flat" cmpd="sng" w="57150">
            <a:solidFill>
              <a:srgbClr val="4472C4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07" name="Google Shape;207;p20"/>
          <p:cNvCxnSpPr/>
          <p:nvPr/>
        </p:nvCxnSpPr>
        <p:spPr>
          <a:xfrm rot="10800000">
            <a:off x="2763691" y="2945061"/>
            <a:ext cx="1041318" cy="0"/>
          </a:xfrm>
          <a:prstGeom prst="straightConnector1">
            <a:avLst/>
          </a:prstGeom>
          <a:noFill/>
          <a:ln cap="flat" cmpd="sng" w="57150">
            <a:solidFill>
              <a:srgbClr val="4472C4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64f9aedff3_0_26"/>
          <p:cNvSpPr txBox="1"/>
          <p:nvPr>
            <p:ph type="title"/>
          </p:nvPr>
        </p:nvSpPr>
        <p:spPr>
          <a:xfrm>
            <a:off x="600068" y="122265"/>
            <a:ext cx="9923359" cy="63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475" lIns="120975" spcFirstLastPara="1" rIns="120975" wrap="square" tIns="604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SzPts val="3700"/>
              <a:buFont typeface="Calibri"/>
              <a:buNone/>
            </a:pPr>
            <a:r>
              <a:rPr b="1" lang="en-US" sz="3300">
                <a:solidFill>
                  <a:srgbClr val="E36C09"/>
                </a:solidFill>
              </a:rPr>
              <a:t>Swap Instruction</a:t>
            </a:r>
            <a:endParaRPr b="1" sz="4600">
              <a:solidFill>
                <a:srgbClr val="E36C09"/>
              </a:solidFill>
            </a:endParaRPr>
          </a:p>
        </p:txBody>
      </p:sp>
      <p:sp>
        <p:nvSpPr>
          <p:cNvPr id="213" name="Google Shape;213;g264f9aedff3_0_26"/>
          <p:cNvSpPr txBox="1"/>
          <p:nvPr>
            <p:ph idx="12" type="sldNum"/>
          </p:nvPr>
        </p:nvSpPr>
        <p:spPr>
          <a:xfrm>
            <a:off x="8127789" y="6357823"/>
            <a:ext cx="2646136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475" lIns="120975" spcFirstLastPara="1" rIns="120975" wrap="square" tIns="604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14" name="Google Shape;214;g264f9aedff3_0_26"/>
          <p:cNvCxnSpPr/>
          <p:nvPr/>
        </p:nvCxnSpPr>
        <p:spPr>
          <a:xfrm>
            <a:off x="1" y="762176"/>
            <a:ext cx="11341181" cy="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15" name="Google Shape;215;g264f9aedff3_0_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01500" y="27884"/>
            <a:ext cx="945091" cy="1115381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g264f9aedff3_0_26"/>
          <p:cNvSpPr txBox="1"/>
          <p:nvPr/>
        </p:nvSpPr>
        <p:spPr>
          <a:xfrm>
            <a:off x="524164" y="2521527"/>
            <a:ext cx="3282481" cy="34162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.text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LDR   R2, =a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MOV R1, #5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SWP  </a:t>
            </a:r>
            <a:r>
              <a:rPr b="1" i="0" lang="en-US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R1, </a:t>
            </a:r>
            <a:r>
              <a:rPr b="1" i="0" lang="en-US" sz="2400" u="none" cap="none" strike="noStrike">
                <a:solidFill>
                  <a:srgbClr val="3333CC"/>
                </a:solidFill>
                <a:latin typeface="Calibri"/>
                <a:ea typeface="Calibri"/>
                <a:cs typeface="Calibri"/>
                <a:sym typeface="Calibri"/>
              </a:rPr>
              <a:t>R1, </a:t>
            </a:r>
            <a:r>
              <a:rPr b="1" i="0" lang="en-US" sz="24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[R2]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.data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a:.word 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7" name="Google Shape;217;g264f9aedff3_0_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12843" y="4541991"/>
            <a:ext cx="2046981" cy="1076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g264f9aedff3_0_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406966" y="2251741"/>
            <a:ext cx="1905198" cy="3781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g264f9aedff3_0_2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779364" y="2251741"/>
            <a:ext cx="2578664" cy="14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g264f9aedff3_0_26"/>
          <p:cNvSpPr/>
          <p:nvPr/>
        </p:nvSpPr>
        <p:spPr>
          <a:xfrm>
            <a:off x="599846" y="1606821"/>
            <a:ext cx="6425971" cy="461700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SWP </a:t>
            </a:r>
            <a:r>
              <a:rPr b="1" i="0" lang="en-US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&lt;Swap Destination&gt;</a:t>
            </a:r>
            <a:r>
              <a:rPr b="1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1" i="0" lang="en-US" sz="2400" u="none" cap="none" strike="noStrike">
                <a:solidFill>
                  <a:srgbClr val="3333CC"/>
                </a:solidFill>
                <a:latin typeface="Calibri"/>
                <a:ea typeface="Calibri"/>
                <a:cs typeface="Calibri"/>
                <a:sym typeface="Calibri"/>
              </a:rPr>
              <a:t>&lt;Original&gt;</a:t>
            </a:r>
            <a:r>
              <a:rPr b="1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1" i="0" lang="en-US" sz="24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[&lt;address&gt;]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g264f9aedff3_0_26"/>
          <p:cNvSpPr txBox="1"/>
          <p:nvPr/>
        </p:nvSpPr>
        <p:spPr>
          <a:xfrm>
            <a:off x="7069554" y="3940861"/>
            <a:ext cx="1502947" cy="6462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After Swapping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2" name="Google Shape;222;g264f9aedff3_0_26"/>
          <p:cNvCxnSpPr>
            <a:stCxn id="221" idx="2"/>
          </p:cNvCxnSpPr>
          <p:nvPr/>
        </p:nvCxnSpPr>
        <p:spPr>
          <a:xfrm>
            <a:off x="7821028" y="4587151"/>
            <a:ext cx="302700" cy="814800"/>
          </a:xfrm>
          <a:prstGeom prst="straightConnector1">
            <a:avLst/>
          </a:prstGeom>
          <a:noFill/>
          <a:ln cap="flat" cmpd="sng" w="57150">
            <a:solidFill>
              <a:srgbClr val="4472C4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23" name="Google Shape;223;g264f9aedff3_0_26"/>
          <p:cNvCxnSpPr>
            <a:stCxn id="221" idx="1"/>
          </p:cNvCxnSpPr>
          <p:nvPr/>
        </p:nvCxnSpPr>
        <p:spPr>
          <a:xfrm rot="10800000">
            <a:off x="5359554" y="3579706"/>
            <a:ext cx="1710000" cy="684300"/>
          </a:xfrm>
          <a:prstGeom prst="straightConnector1">
            <a:avLst/>
          </a:prstGeom>
          <a:noFill/>
          <a:ln cap="flat" cmpd="sng" w="57150">
            <a:solidFill>
              <a:srgbClr val="4472C4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7 Easy Ways To Tell If Your Team Is Really A Team - Alain Hunkins" id="228" name="Google Shape;228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81613" y="1923168"/>
            <a:ext cx="5016702" cy="277134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9" name="Google Shape;229;p23"/>
          <p:cNvCxnSpPr/>
          <p:nvPr/>
        </p:nvCxnSpPr>
        <p:spPr>
          <a:xfrm flipH="1" rot="10800000">
            <a:off x="5180767" y="1945369"/>
            <a:ext cx="4261702" cy="1"/>
          </a:xfrm>
          <a:prstGeom prst="straightConnector1">
            <a:avLst/>
          </a:prstGeom>
          <a:noFill/>
          <a:ln cap="flat" cmpd="sng" w="38100">
            <a:solidFill>
              <a:srgbClr val="E36C09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30" name="Google Shape;230;p23"/>
          <p:cNvGrpSpPr/>
          <p:nvPr/>
        </p:nvGrpSpPr>
        <p:grpSpPr>
          <a:xfrm>
            <a:off x="291943" y="349548"/>
            <a:ext cx="10714518" cy="6219828"/>
            <a:chOff x="313844" y="349466"/>
            <a:chExt cx="11518407" cy="6218388"/>
          </a:xfrm>
        </p:grpSpPr>
        <p:sp>
          <p:nvSpPr>
            <p:cNvPr id="231" name="Google Shape;231;p23"/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solidFill>
              <a:srgbClr val="95373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32;p23"/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solidFill>
              <a:srgbClr val="95373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p23"/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solidFill>
              <a:srgbClr val="95373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34;p23"/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solidFill>
              <a:srgbClr val="95373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5" name="Google Shape;235;p23"/>
          <p:cNvSpPr/>
          <p:nvPr/>
        </p:nvSpPr>
        <p:spPr>
          <a:xfrm>
            <a:off x="5024536" y="1163381"/>
            <a:ext cx="4282500" cy="861974"/>
          </a:xfrm>
          <a:prstGeom prst="rect">
            <a:avLst/>
          </a:prstGeom>
          <a:noFill/>
          <a:ln>
            <a:noFill/>
          </a:ln>
        </p:spPr>
        <p:txBody>
          <a:bodyPr anchorCtr="0" anchor="t" bIns="60475" lIns="120975" spcFirstLastPara="1" rIns="120975" wrap="square" tIns="604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n-US" sz="4800" u="none" cap="none" strike="noStrik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23"/>
          <p:cNvSpPr/>
          <p:nvPr/>
        </p:nvSpPr>
        <p:spPr>
          <a:xfrm>
            <a:off x="5103421" y="4648994"/>
            <a:ext cx="6027167" cy="1291708"/>
          </a:xfrm>
          <a:prstGeom prst="rect">
            <a:avLst/>
          </a:prstGeom>
          <a:noFill/>
          <a:ln>
            <a:noFill/>
          </a:ln>
        </p:spPr>
        <p:txBody>
          <a:bodyPr anchorCtr="0" anchor="t" bIns="60475" lIns="120975" spcFirstLastPara="1" rIns="120975" wrap="square" tIns="604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V R BADRI PRASAD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badriprasad@pes.edu</a:t>
            </a:r>
            <a:endParaRPr b="0" i="0" sz="2400" u="none" cap="none" strike="noStrik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 and Engineering</a:t>
            </a:r>
            <a:endParaRPr b="0" i="0" sz="2000" u="none" cap="none" strike="noStrik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7" name="Google Shape;237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01165" y="1605704"/>
            <a:ext cx="2328076" cy="34200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oogle Shape;108;p2"/>
          <p:cNvGrpSpPr/>
          <p:nvPr/>
        </p:nvGrpSpPr>
        <p:grpSpPr>
          <a:xfrm>
            <a:off x="291943" y="5490972"/>
            <a:ext cx="992435" cy="1078404"/>
            <a:chOff x="313844" y="5489699"/>
            <a:chExt cx="1066895" cy="1078155"/>
          </a:xfrm>
        </p:grpSpPr>
        <p:sp>
          <p:nvSpPr>
            <p:cNvPr id="109" name="Google Shape;109;p2"/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solidFill>
              <a:srgbClr val="95373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2"/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solidFill>
              <a:srgbClr val="95373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11" name="Google Shape;111;p2"/>
          <p:cNvCxnSpPr/>
          <p:nvPr/>
        </p:nvCxnSpPr>
        <p:spPr>
          <a:xfrm flipH="1" rot="10800000">
            <a:off x="4955089" y="4342098"/>
            <a:ext cx="4478642" cy="11496"/>
          </a:xfrm>
          <a:prstGeom prst="straightConnector1">
            <a:avLst/>
          </a:prstGeom>
          <a:noFill/>
          <a:ln cap="flat" cmpd="sng" w="3810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12" name="Google Shape;112;p2"/>
          <p:cNvGrpSpPr/>
          <p:nvPr/>
        </p:nvGrpSpPr>
        <p:grpSpPr>
          <a:xfrm rot="10800000">
            <a:off x="10098067" y="266131"/>
            <a:ext cx="992435" cy="1078404"/>
            <a:chOff x="313844" y="5489699"/>
            <a:chExt cx="1066895" cy="1078155"/>
          </a:xfrm>
        </p:grpSpPr>
        <p:sp>
          <p:nvSpPr>
            <p:cNvPr id="113" name="Google Shape;113;p2"/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solidFill>
              <a:srgbClr val="95373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2"/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solidFill>
              <a:srgbClr val="95373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5" name="Google Shape;115;p2"/>
          <p:cNvSpPr/>
          <p:nvPr/>
        </p:nvSpPr>
        <p:spPr>
          <a:xfrm>
            <a:off x="3446282" y="1143794"/>
            <a:ext cx="6973972" cy="1230153"/>
          </a:xfrm>
          <a:prstGeom prst="rect">
            <a:avLst/>
          </a:prstGeom>
          <a:noFill/>
          <a:ln>
            <a:noFill/>
          </a:ln>
        </p:spPr>
        <p:txBody>
          <a:bodyPr anchorCtr="0" anchor="t" bIns="60475" lIns="120975" spcFirstLastPara="1" rIns="120975" wrap="square" tIns="604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Microprocessor &amp; Computer Architecture (</a:t>
            </a:r>
            <a:r>
              <a:rPr b="1" i="0" lang="en-US" sz="36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μ</a:t>
            </a:r>
            <a:r>
              <a:rPr b="1" i="0" lang="en-US" sz="36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pCA)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2"/>
          <p:cNvSpPr txBox="1"/>
          <p:nvPr/>
        </p:nvSpPr>
        <p:spPr>
          <a:xfrm>
            <a:off x="5906506" y="2965612"/>
            <a:ext cx="2882847" cy="676155"/>
          </a:xfrm>
          <a:prstGeom prst="rect">
            <a:avLst/>
          </a:prstGeom>
          <a:noFill/>
          <a:ln>
            <a:noFill/>
          </a:ln>
        </p:spPr>
        <p:txBody>
          <a:bodyPr anchorCtr="0" anchor="t" bIns="60475" lIns="120975" spcFirstLastPara="1" rIns="120975" wrap="square" tIns="604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UE23CS251B</a:t>
            </a:r>
            <a:endParaRPr b="1" i="0" sz="3600" u="none" cap="none" strike="noStrike">
              <a:solidFill>
                <a:srgbClr val="E36C0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7" name="Google Shape;117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28619" y="2286794"/>
            <a:ext cx="1818960" cy="2895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"/>
          <p:cNvSpPr/>
          <p:nvPr/>
        </p:nvSpPr>
        <p:spPr>
          <a:xfrm>
            <a:off x="5073022" y="4491211"/>
            <a:ext cx="5601234" cy="6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60475" lIns="120975" spcFirstLastPara="1" rIns="120975" wrap="square" tIns="604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b="1" i="0" lang="en-US" sz="33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PSR &amp; SWAP Instructions</a:t>
            </a:r>
            <a:endParaRPr b="1" i="0" sz="3300" u="none" cap="none" strike="noStrike">
              <a:solidFill>
                <a:srgbClr val="E36C0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"/>
          <p:cNvSpPr txBox="1"/>
          <p:nvPr>
            <p:ph type="ctrTitle"/>
          </p:nvPr>
        </p:nvSpPr>
        <p:spPr>
          <a:xfrm>
            <a:off x="176233" y="320344"/>
            <a:ext cx="10301538" cy="61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475" lIns="120975" spcFirstLastPara="1" rIns="120975" wrap="square" tIns="6047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4794"/>
              <a:buFont typeface="Arial"/>
              <a:buNone/>
            </a:pPr>
            <a:r>
              <a:rPr b="1" lang="en-US" sz="3650">
                <a:solidFill>
                  <a:srgbClr val="E36C09"/>
                </a:solidFill>
              </a:rPr>
              <a:t>PSR Instructions</a:t>
            </a:r>
            <a:endParaRPr b="1" sz="3650">
              <a:solidFill>
                <a:srgbClr val="E36C0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Calibri"/>
              <a:buNone/>
            </a:pPr>
            <a:r>
              <a:t/>
            </a:r>
            <a:endParaRPr b="1" sz="4200">
              <a:solidFill>
                <a:srgbClr val="C00000"/>
              </a:solidFill>
            </a:endParaRPr>
          </a:p>
        </p:txBody>
      </p:sp>
      <p:cxnSp>
        <p:nvCxnSpPr>
          <p:cNvPr id="124" name="Google Shape;124;p3"/>
          <p:cNvCxnSpPr/>
          <p:nvPr/>
        </p:nvCxnSpPr>
        <p:spPr>
          <a:xfrm>
            <a:off x="-46" y="773851"/>
            <a:ext cx="11341181" cy="0"/>
          </a:xfrm>
          <a:prstGeom prst="straightConnector1">
            <a:avLst/>
          </a:prstGeom>
          <a:noFill/>
          <a:ln cap="flat" cmpd="sng" w="9525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5" name="Google Shape;125;p3"/>
          <p:cNvSpPr txBox="1"/>
          <p:nvPr/>
        </p:nvSpPr>
        <p:spPr>
          <a:xfrm>
            <a:off x="207042" y="1052497"/>
            <a:ext cx="9156674" cy="20005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Move to Register from Status Register (MRS):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Read from either CPSR or SPSR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Example: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Calibri"/>
              <a:buNone/>
            </a:pPr>
            <a:r>
              <a:rPr b="0" i="0" lang="en-US" sz="28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MRS R0, CPSR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Calibri"/>
              <a:buNone/>
            </a:pPr>
            <a:r>
              <a:rPr b="0" i="0" lang="en-US" sz="28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MRS R1, SPSR</a:t>
            </a:r>
            <a:endParaRPr b="0" i="0" sz="2000" u="none" cap="none" strike="noStrik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3"/>
          <p:cNvSpPr txBox="1"/>
          <p:nvPr/>
        </p:nvSpPr>
        <p:spPr>
          <a:xfrm>
            <a:off x="257468" y="3440525"/>
            <a:ext cx="5679940" cy="8309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Move to Status Register from Register (MSR):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3"/>
          <p:cNvSpPr/>
          <p:nvPr/>
        </p:nvSpPr>
        <p:spPr>
          <a:xfrm>
            <a:off x="529293" y="4760839"/>
            <a:ext cx="3458593" cy="1200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Helvetica Neue"/>
              <a:buNone/>
            </a:pPr>
            <a:r>
              <a:rPr b="0" i="0" lang="en-US" sz="2400" u="none" cap="none" strike="noStrike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Example:</a:t>
            </a:r>
            <a:endParaRPr b="0" i="0" sz="24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Oi"/>
              <a:buNone/>
            </a:pPr>
            <a:r>
              <a:rPr b="0" i="0" lang="en-US" sz="2400" u="none" cap="none" strike="noStrike">
                <a:solidFill>
                  <a:srgbClr val="002060"/>
                </a:solidFill>
                <a:latin typeface="Oi"/>
                <a:ea typeface="Oi"/>
                <a:cs typeface="Oi"/>
                <a:sym typeface="Oi"/>
              </a:rPr>
              <a:t>MSR CPSR_field, R0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Oi"/>
              <a:buNone/>
            </a:pPr>
            <a:r>
              <a:rPr b="0" i="0" lang="en-US" sz="2400" u="none" cap="none" strike="noStrike">
                <a:solidFill>
                  <a:srgbClr val="002060"/>
                </a:solidFill>
                <a:latin typeface="Oi"/>
                <a:ea typeface="Oi"/>
                <a:cs typeface="Oi"/>
                <a:sym typeface="Oi"/>
              </a:rPr>
              <a:t>MSR SPSR_field, R1</a:t>
            </a:r>
            <a:endParaRPr b="0" i="0" sz="24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3"/>
          <p:cNvSpPr txBox="1"/>
          <p:nvPr/>
        </p:nvSpPr>
        <p:spPr>
          <a:xfrm>
            <a:off x="5094146" y="4233976"/>
            <a:ext cx="5725712" cy="17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2060"/>
                </a:solidFill>
                <a:latin typeface="Oi"/>
                <a:ea typeface="Oi"/>
                <a:cs typeface="Oi"/>
                <a:sym typeface="Oi"/>
              </a:rPr>
              <a:t>_field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2060"/>
              </a:solidFill>
              <a:latin typeface="Oi"/>
              <a:ea typeface="Oi"/>
              <a:cs typeface="Oi"/>
              <a:sym typeface="O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2060"/>
                </a:solidFill>
                <a:latin typeface="Oi"/>
                <a:ea typeface="Oi"/>
                <a:cs typeface="Oi"/>
                <a:sym typeface="Oi"/>
              </a:rPr>
              <a:t>_c: Control Field (0:7)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2060"/>
                </a:solidFill>
                <a:latin typeface="Oi"/>
                <a:ea typeface="Oi"/>
                <a:cs typeface="Oi"/>
                <a:sym typeface="Oi"/>
              </a:rPr>
              <a:t>_f: Flag Field(24:31)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2060"/>
                </a:solidFill>
                <a:latin typeface="Oi"/>
                <a:ea typeface="Oi"/>
                <a:cs typeface="Oi"/>
                <a:sym typeface="Oi"/>
              </a:rPr>
              <a:t>_x: Extension (8:15)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2060"/>
                </a:solidFill>
                <a:latin typeface="Oi"/>
                <a:ea typeface="Oi"/>
                <a:cs typeface="Oi"/>
                <a:sym typeface="Oi"/>
              </a:rPr>
              <a:t>_s:Status (16:23)</a:t>
            </a:r>
            <a:endParaRPr b="0" i="0" sz="1800" u="none" cap="none" strike="noStrik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aef93acbc8_0_4"/>
          <p:cNvSpPr txBox="1"/>
          <p:nvPr>
            <p:ph type="ctrTitle"/>
          </p:nvPr>
        </p:nvSpPr>
        <p:spPr>
          <a:xfrm>
            <a:off x="176233" y="320344"/>
            <a:ext cx="10301538" cy="61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475" lIns="120975" spcFirstLastPara="1" rIns="120975" wrap="square" tIns="6047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4794"/>
              <a:buFont typeface="Arial"/>
              <a:buNone/>
            </a:pPr>
            <a:r>
              <a:rPr b="1" lang="en-US" sz="3650">
                <a:solidFill>
                  <a:srgbClr val="E36C09"/>
                </a:solidFill>
              </a:rPr>
              <a:t>PSR Instructions</a:t>
            </a:r>
            <a:endParaRPr b="1" sz="3650">
              <a:solidFill>
                <a:srgbClr val="E36C0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Calibri"/>
              <a:buNone/>
            </a:pPr>
            <a:r>
              <a:t/>
            </a:r>
            <a:endParaRPr b="1" sz="4200">
              <a:solidFill>
                <a:srgbClr val="C00000"/>
              </a:solidFill>
            </a:endParaRPr>
          </a:p>
        </p:txBody>
      </p:sp>
      <p:cxnSp>
        <p:nvCxnSpPr>
          <p:cNvPr id="134" name="Google Shape;134;g2aef93acbc8_0_4"/>
          <p:cNvCxnSpPr/>
          <p:nvPr/>
        </p:nvCxnSpPr>
        <p:spPr>
          <a:xfrm>
            <a:off x="-46" y="773851"/>
            <a:ext cx="11341181" cy="0"/>
          </a:xfrm>
          <a:prstGeom prst="straightConnector1">
            <a:avLst/>
          </a:prstGeom>
          <a:noFill/>
          <a:ln cap="flat" cmpd="sng" w="9525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5" name="Google Shape;135;g2aef93acbc8_0_4"/>
          <p:cNvSpPr txBox="1"/>
          <p:nvPr/>
        </p:nvSpPr>
        <p:spPr>
          <a:xfrm>
            <a:off x="226129" y="1060765"/>
            <a:ext cx="6263400" cy="39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.text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MOVS R1,#-10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MRS R0,CPSR         ; Take a copy of the CPSR.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AND R0,R0,#0000     ; Clear the mode bits.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MSR CPSR_F,R0         ; Write back the modified CPSR.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.end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6" name="Google Shape;136;g2aef93acbc8_0_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93748" y="1458852"/>
            <a:ext cx="1711465" cy="440443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7" name="Google Shape;137;g2aef93acbc8_0_4"/>
          <p:cNvCxnSpPr/>
          <p:nvPr/>
        </p:nvCxnSpPr>
        <p:spPr>
          <a:xfrm>
            <a:off x="6964183" y="4778326"/>
            <a:ext cx="729564" cy="0"/>
          </a:xfrm>
          <a:prstGeom prst="straightConnector1">
            <a:avLst/>
          </a:prstGeom>
          <a:noFill/>
          <a:ln cap="flat" cmpd="sng" w="57150">
            <a:solidFill>
              <a:srgbClr val="4472C4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38" name="Google Shape;138;g2aef93acbc8_0_4"/>
          <p:cNvCxnSpPr/>
          <p:nvPr/>
        </p:nvCxnSpPr>
        <p:spPr>
          <a:xfrm>
            <a:off x="6938007" y="2581420"/>
            <a:ext cx="729564" cy="0"/>
          </a:xfrm>
          <a:prstGeom prst="straightConnector1">
            <a:avLst/>
          </a:prstGeom>
          <a:noFill/>
          <a:ln cap="flat" cmpd="sng" w="57150">
            <a:solidFill>
              <a:srgbClr val="4472C4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aef93acbc8_0_17"/>
          <p:cNvSpPr txBox="1"/>
          <p:nvPr>
            <p:ph type="ctrTitle"/>
          </p:nvPr>
        </p:nvSpPr>
        <p:spPr>
          <a:xfrm>
            <a:off x="176233" y="320344"/>
            <a:ext cx="10301538" cy="61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475" lIns="120975" spcFirstLastPara="1" rIns="120975" wrap="square" tIns="6047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4794"/>
              <a:buFont typeface="Arial"/>
              <a:buNone/>
            </a:pPr>
            <a:r>
              <a:rPr b="1" lang="en-US" sz="3650">
                <a:solidFill>
                  <a:srgbClr val="E36C09"/>
                </a:solidFill>
              </a:rPr>
              <a:t>PSR Instructions</a:t>
            </a:r>
            <a:endParaRPr b="1" sz="3650">
              <a:solidFill>
                <a:srgbClr val="E36C0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Calibri"/>
              <a:buNone/>
            </a:pPr>
            <a:r>
              <a:t/>
            </a:r>
            <a:endParaRPr b="1" sz="4200">
              <a:solidFill>
                <a:srgbClr val="C00000"/>
              </a:solidFill>
            </a:endParaRPr>
          </a:p>
        </p:txBody>
      </p:sp>
      <p:cxnSp>
        <p:nvCxnSpPr>
          <p:cNvPr id="144" name="Google Shape;144;g2aef93acbc8_0_17"/>
          <p:cNvCxnSpPr/>
          <p:nvPr/>
        </p:nvCxnSpPr>
        <p:spPr>
          <a:xfrm>
            <a:off x="-46" y="773851"/>
            <a:ext cx="11341181" cy="0"/>
          </a:xfrm>
          <a:prstGeom prst="straightConnector1">
            <a:avLst/>
          </a:prstGeom>
          <a:noFill/>
          <a:ln cap="flat" cmpd="sng" w="9525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5" name="Google Shape;145;g2aef93acbc8_0_17"/>
          <p:cNvSpPr txBox="1"/>
          <p:nvPr/>
        </p:nvSpPr>
        <p:spPr>
          <a:xfrm>
            <a:off x="361559" y="1596267"/>
            <a:ext cx="6641715" cy="39702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.text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MOVS R1,#-10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MRS R0,CPSR         ; Take a copy of the CPSR.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AND R0,R0,#0000     ; Clear the mode bits.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MSR CPSR_F,R0         ; Write back the modified CPSR.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.end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6" name="Google Shape;146;g2aef93acbc8_0_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07068" y="1594875"/>
            <a:ext cx="1579065" cy="440443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7" name="Google Shape;147;g2aef93acbc8_0_17"/>
          <p:cNvCxnSpPr/>
          <p:nvPr/>
        </p:nvCxnSpPr>
        <p:spPr>
          <a:xfrm>
            <a:off x="6651724" y="2559323"/>
            <a:ext cx="729564" cy="0"/>
          </a:xfrm>
          <a:prstGeom prst="straightConnector1">
            <a:avLst/>
          </a:prstGeom>
          <a:noFill/>
          <a:ln cap="flat" cmpd="sng" w="57150">
            <a:solidFill>
              <a:srgbClr val="4472C4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48" name="Google Shape;148;g2aef93acbc8_0_17"/>
          <p:cNvCxnSpPr/>
          <p:nvPr/>
        </p:nvCxnSpPr>
        <p:spPr>
          <a:xfrm>
            <a:off x="6677900" y="5834751"/>
            <a:ext cx="729564" cy="0"/>
          </a:xfrm>
          <a:prstGeom prst="straightConnector1">
            <a:avLst/>
          </a:prstGeom>
          <a:noFill/>
          <a:ln cap="flat" cmpd="sng" w="57150">
            <a:solidFill>
              <a:srgbClr val="4472C4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aef93acbc8_0_30"/>
          <p:cNvSpPr txBox="1"/>
          <p:nvPr>
            <p:ph type="ctrTitle"/>
          </p:nvPr>
        </p:nvSpPr>
        <p:spPr>
          <a:xfrm>
            <a:off x="176233" y="320344"/>
            <a:ext cx="10301538" cy="61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475" lIns="120975" spcFirstLastPara="1" rIns="120975" wrap="square" tIns="6047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4794"/>
              <a:buFont typeface="Arial"/>
              <a:buNone/>
            </a:pPr>
            <a:r>
              <a:rPr b="1" lang="en-US" sz="3650">
                <a:solidFill>
                  <a:srgbClr val="E36C09"/>
                </a:solidFill>
              </a:rPr>
              <a:t>PSR Instructions</a:t>
            </a:r>
            <a:endParaRPr b="1" sz="3650">
              <a:solidFill>
                <a:srgbClr val="E36C0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Calibri"/>
              <a:buNone/>
            </a:pPr>
            <a:r>
              <a:t/>
            </a:r>
            <a:endParaRPr b="1" sz="4200">
              <a:solidFill>
                <a:srgbClr val="C00000"/>
              </a:solidFill>
            </a:endParaRPr>
          </a:p>
        </p:txBody>
      </p:sp>
      <p:cxnSp>
        <p:nvCxnSpPr>
          <p:cNvPr id="154" name="Google Shape;154;g2aef93acbc8_0_30"/>
          <p:cNvCxnSpPr/>
          <p:nvPr/>
        </p:nvCxnSpPr>
        <p:spPr>
          <a:xfrm>
            <a:off x="-46" y="773851"/>
            <a:ext cx="11341181" cy="0"/>
          </a:xfrm>
          <a:prstGeom prst="straightConnector1">
            <a:avLst/>
          </a:prstGeom>
          <a:noFill/>
          <a:ln cap="flat" cmpd="sng" w="9525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5" name="Google Shape;155;g2aef93acbc8_0_30"/>
          <p:cNvSpPr txBox="1"/>
          <p:nvPr/>
        </p:nvSpPr>
        <p:spPr>
          <a:xfrm>
            <a:off x="327188" y="1402304"/>
            <a:ext cx="6254884" cy="39702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.text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MOVS R1,#-10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MRS R0,CPSR              ; Take a copy of the CPSR.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AND R0,R0,#0000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; Clear the mode bits.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MSR CPSR_F,R0         ; Write back the modified CPSR.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.end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6" name="Google Shape;156;g2aef93acbc8_0_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22189" y="1552660"/>
            <a:ext cx="1648491" cy="435911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7" name="Google Shape;157;g2aef93acbc8_0_30"/>
          <p:cNvCxnSpPr/>
          <p:nvPr/>
        </p:nvCxnSpPr>
        <p:spPr>
          <a:xfrm>
            <a:off x="6692625" y="2466960"/>
            <a:ext cx="729564" cy="0"/>
          </a:xfrm>
          <a:prstGeom prst="straightConnector1">
            <a:avLst/>
          </a:prstGeom>
          <a:noFill/>
          <a:ln cap="flat" cmpd="sng" w="57150">
            <a:solidFill>
              <a:srgbClr val="4472C4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aef93acbc8_0_42"/>
          <p:cNvSpPr txBox="1"/>
          <p:nvPr>
            <p:ph type="ctrTitle"/>
          </p:nvPr>
        </p:nvSpPr>
        <p:spPr>
          <a:xfrm>
            <a:off x="176233" y="320344"/>
            <a:ext cx="10301538" cy="61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475" lIns="120975" spcFirstLastPara="1" rIns="120975" wrap="square" tIns="6047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4794"/>
              <a:buFont typeface="Arial"/>
              <a:buNone/>
            </a:pPr>
            <a:r>
              <a:rPr b="1" lang="en-US" sz="3650">
                <a:solidFill>
                  <a:srgbClr val="E36C09"/>
                </a:solidFill>
              </a:rPr>
              <a:t>PSR Instructions</a:t>
            </a:r>
            <a:endParaRPr b="1" sz="3650">
              <a:solidFill>
                <a:srgbClr val="E36C0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Calibri"/>
              <a:buNone/>
            </a:pPr>
            <a:r>
              <a:t/>
            </a:r>
            <a:endParaRPr b="1" sz="4200">
              <a:solidFill>
                <a:srgbClr val="C00000"/>
              </a:solidFill>
            </a:endParaRPr>
          </a:p>
        </p:txBody>
      </p:sp>
      <p:cxnSp>
        <p:nvCxnSpPr>
          <p:cNvPr id="163" name="Google Shape;163;g2aef93acbc8_0_42"/>
          <p:cNvCxnSpPr/>
          <p:nvPr/>
        </p:nvCxnSpPr>
        <p:spPr>
          <a:xfrm>
            <a:off x="-46" y="773851"/>
            <a:ext cx="11341181" cy="0"/>
          </a:xfrm>
          <a:prstGeom prst="straightConnector1">
            <a:avLst/>
          </a:prstGeom>
          <a:noFill/>
          <a:ln cap="flat" cmpd="sng" w="9525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4" name="Google Shape;164;g2aef93acbc8_0_42"/>
          <p:cNvSpPr txBox="1"/>
          <p:nvPr/>
        </p:nvSpPr>
        <p:spPr>
          <a:xfrm>
            <a:off x="327188" y="1402304"/>
            <a:ext cx="6590082" cy="39702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.text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MOVS R1,#-10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MRS R0,CPSR         ; Take a copy of the CPSR.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AND R0,R0,#0000     ; Clear the mode bits.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MSR CPSR_F,R0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; Write back the modified CPSR.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.end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5" name="Google Shape;165;g2aef93acbc8_0_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54586" y="1505669"/>
            <a:ext cx="1447782" cy="41161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6" name="Google Shape;166;g2aef93acbc8_0_42"/>
          <p:cNvCxnSpPr/>
          <p:nvPr/>
        </p:nvCxnSpPr>
        <p:spPr>
          <a:xfrm>
            <a:off x="7325022" y="4600560"/>
            <a:ext cx="729564" cy="0"/>
          </a:xfrm>
          <a:prstGeom prst="straightConnector1">
            <a:avLst/>
          </a:prstGeom>
          <a:noFill/>
          <a:ln cap="flat" cmpd="sng" w="57150">
            <a:solidFill>
              <a:srgbClr val="4472C4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/>
          <p:nvPr>
            <p:ph type="title"/>
          </p:nvPr>
        </p:nvSpPr>
        <p:spPr>
          <a:xfrm>
            <a:off x="291780" y="199715"/>
            <a:ext cx="9923359" cy="63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475" lIns="120975" spcFirstLastPara="1" rIns="120975" wrap="square" tIns="604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SzPts val="3700"/>
              <a:buFont typeface="Calibri"/>
              <a:buNone/>
            </a:pPr>
            <a:r>
              <a:rPr b="1" lang="en-US" sz="3700">
                <a:solidFill>
                  <a:srgbClr val="E36C09"/>
                </a:solidFill>
              </a:rPr>
              <a:t> </a:t>
            </a:r>
            <a:r>
              <a:rPr b="1" lang="en-US" sz="3300">
                <a:solidFill>
                  <a:srgbClr val="E36C09"/>
                </a:solidFill>
              </a:rPr>
              <a:t>SWAP :A &amp; R1</a:t>
            </a:r>
            <a:endParaRPr b="1" sz="3300">
              <a:solidFill>
                <a:srgbClr val="E36C09"/>
              </a:solidFill>
            </a:endParaRPr>
          </a:p>
        </p:txBody>
      </p:sp>
      <p:sp>
        <p:nvSpPr>
          <p:cNvPr id="172" name="Google Shape;172;p19"/>
          <p:cNvSpPr txBox="1"/>
          <p:nvPr>
            <p:ph idx="12" type="sldNum"/>
          </p:nvPr>
        </p:nvSpPr>
        <p:spPr>
          <a:xfrm>
            <a:off x="8127789" y="6357823"/>
            <a:ext cx="2646136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475" lIns="120975" spcFirstLastPara="1" rIns="120975" wrap="square" tIns="604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73" name="Google Shape;173;p19"/>
          <p:cNvCxnSpPr/>
          <p:nvPr/>
        </p:nvCxnSpPr>
        <p:spPr>
          <a:xfrm>
            <a:off x="1" y="762176"/>
            <a:ext cx="11341181" cy="0"/>
          </a:xfrm>
          <a:prstGeom prst="straightConnector1">
            <a:avLst/>
          </a:prstGeom>
          <a:noFill/>
          <a:ln cap="flat" cmpd="sng" w="9525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74" name="Google Shape;174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59315" y="27883"/>
            <a:ext cx="687275" cy="8111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69571" y="4780022"/>
            <a:ext cx="2958362" cy="13206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44638" y="1096800"/>
            <a:ext cx="3309583" cy="500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1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795019" y="1236133"/>
            <a:ext cx="3903957" cy="236259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8" name="Google Shape;178;p19"/>
          <p:cNvCxnSpPr/>
          <p:nvPr/>
        </p:nvCxnSpPr>
        <p:spPr>
          <a:xfrm flipH="1">
            <a:off x="6548466" y="3203562"/>
            <a:ext cx="851531" cy="2635500"/>
          </a:xfrm>
          <a:prstGeom prst="straightConnector1">
            <a:avLst/>
          </a:prstGeom>
          <a:noFill/>
          <a:ln cap="flat" cmpd="sng" w="57150">
            <a:solidFill>
              <a:srgbClr val="4472C4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79" name="Google Shape;179;p19"/>
          <p:cNvCxnSpPr/>
          <p:nvPr/>
        </p:nvCxnSpPr>
        <p:spPr>
          <a:xfrm>
            <a:off x="5325091" y="3203562"/>
            <a:ext cx="239467" cy="2236800"/>
          </a:xfrm>
          <a:prstGeom prst="straightConnector1">
            <a:avLst/>
          </a:prstGeom>
          <a:noFill/>
          <a:ln cap="flat" cmpd="sng" w="57150">
            <a:solidFill>
              <a:srgbClr val="4472C4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80" name="Google Shape;180;p19"/>
          <p:cNvCxnSpPr/>
          <p:nvPr/>
        </p:nvCxnSpPr>
        <p:spPr>
          <a:xfrm flipH="1">
            <a:off x="1714046" y="1812288"/>
            <a:ext cx="3080972" cy="1109400"/>
          </a:xfrm>
          <a:prstGeom prst="straightConnector1">
            <a:avLst/>
          </a:prstGeom>
          <a:noFill/>
          <a:ln cap="flat" cmpd="sng" w="57150">
            <a:solidFill>
              <a:srgbClr val="4472C4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64f9aedff3_0_44"/>
          <p:cNvSpPr txBox="1"/>
          <p:nvPr>
            <p:ph type="title"/>
          </p:nvPr>
        </p:nvSpPr>
        <p:spPr>
          <a:xfrm>
            <a:off x="600068" y="122265"/>
            <a:ext cx="9923359" cy="63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475" lIns="120975" spcFirstLastPara="1" rIns="120975" wrap="square" tIns="604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SzPts val="3700"/>
              <a:buFont typeface="Calibri"/>
              <a:buNone/>
            </a:pPr>
            <a:r>
              <a:rPr b="1" lang="en-US" sz="3700">
                <a:solidFill>
                  <a:srgbClr val="E36C09"/>
                </a:solidFill>
              </a:rPr>
              <a:t> </a:t>
            </a:r>
            <a:r>
              <a:rPr b="1" lang="en-US" sz="3300">
                <a:solidFill>
                  <a:srgbClr val="E36C09"/>
                </a:solidFill>
              </a:rPr>
              <a:t>SWAP :A &amp; R1</a:t>
            </a:r>
            <a:endParaRPr b="1" sz="4600">
              <a:solidFill>
                <a:srgbClr val="E36C09"/>
              </a:solidFill>
            </a:endParaRPr>
          </a:p>
        </p:txBody>
      </p:sp>
      <p:cxnSp>
        <p:nvCxnSpPr>
          <p:cNvPr id="186" name="Google Shape;186;g264f9aedff3_0_44"/>
          <p:cNvCxnSpPr/>
          <p:nvPr/>
        </p:nvCxnSpPr>
        <p:spPr>
          <a:xfrm>
            <a:off x="1" y="762176"/>
            <a:ext cx="11341181" cy="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87" name="Google Shape;187;g264f9aedff3_0_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01500" y="27884"/>
            <a:ext cx="945091" cy="11153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g264f9aedff3_0_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89902" y="1428392"/>
            <a:ext cx="2719476" cy="489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g264f9aedff3_0_4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700311" y="5541092"/>
            <a:ext cx="2384033" cy="13184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g264f9aedff3_0_4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502305" y="1202474"/>
            <a:ext cx="3582041" cy="2528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1" name="Google Shape;191;g264f9aedff3_0_44"/>
          <p:cNvCxnSpPr/>
          <p:nvPr/>
        </p:nvCxnSpPr>
        <p:spPr>
          <a:xfrm>
            <a:off x="8033877" y="4967357"/>
            <a:ext cx="0" cy="1501200"/>
          </a:xfrm>
          <a:prstGeom prst="straightConnector1">
            <a:avLst/>
          </a:prstGeom>
          <a:noFill/>
          <a:ln cap="flat" cmpd="sng" w="57150">
            <a:solidFill>
              <a:srgbClr val="4472C4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92" name="Google Shape;192;g264f9aedff3_0_44"/>
          <p:cNvCxnSpPr/>
          <p:nvPr/>
        </p:nvCxnSpPr>
        <p:spPr>
          <a:xfrm>
            <a:off x="6134760" y="3484836"/>
            <a:ext cx="1044109" cy="2983800"/>
          </a:xfrm>
          <a:prstGeom prst="straightConnector1">
            <a:avLst/>
          </a:prstGeom>
          <a:noFill/>
          <a:ln cap="flat" cmpd="sng" w="57150">
            <a:solidFill>
              <a:srgbClr val="4472C4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93" name="Google Shape;193;g264f9aedff3_0_44"/>
          <p:cNvCxnSpPr/>
          <p:nvPr/>
        </p:nvCxnSpPr>
        <p:spPr>
          <a:xfrm rot="10800000">
            <a:off x="2932189" y="3203460"/>
            <a:ext cx="1114721" cy="0"/>
          </a:xfrm>
          <a:prstGeom prst="straightConnector1">
            <a:avLst/>
          </a:prstGeom>
          <a:noFill/>
          <a:ln cap="flat" cmpd="sng" w="57150">
            <a:solidFill>
              <a:srgbClr val="4472C4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2016-01-05T00:08:12Z</dcterms:created>
  <dc:creator>PESU-CS</dc:creator>
</cp:coreProperties>
</file>