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098073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WDcABEBaFMGHQe6KLrqcZNcNz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4C5EF0D-420A-435D-847B-AB523EBE8308}">
  <a:tblStyle styleId="{A4C5EF0D-420A-435D-847B-AB523EBE8308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5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3ee5983e0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b3ee5983e0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3ee5983e0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2b3ee5983e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3ee5983e0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g2b3ee5983e0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3ee5983e0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4" name="Google Shape;304;g2b3ee5983e0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3ee5983e0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2b3ee5983e0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3ee5983e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2b3ee5983e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3ee5983e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g2b3ee5983e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3ee5983e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2b3ee5983e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3ee5983e0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g2b3ee5983e0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3ee5983e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g2b3ee5983e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3ee5983e0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1" name="Google Shape;451;g2b3ee5983e0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3ee5983e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2" name="Google Shape;472;g2b3ee5983e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3ee5983e0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3" name="Google Shape;493;g2b3ee5983e0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3ee5983e0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g2b3ee5983e0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b3ee5983e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5" name="Google Shape;535;g2b3ee5983e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b3ee5983e0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g2b3ee5983e0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3ee5983e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g2b3ee5983e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b3ee5983e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3" name="Google Shape;603;g2b3ee5983e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b3ee5983e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6" name="Google Shape;626;g2b3ee5983e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b3ee5983e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9" name="Google Shape;649;g2b3ee5983e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b3ee5983e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2" name="Google Shape;672;g2b3ee5983e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b3ee5983e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5" name="Google Shape;695;g2b3ee5983e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b3ee5983e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8" name="Google Shape;718;g2b3ee5983e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b3ee5983e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4" name="Google Shape;744;g2b3ee5983e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b3ee5983e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4" name="Google Shape;754;g2b3ee5983e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b3ee5983e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4" name="Google Shape;764;g2b3ee5983e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b3ee5983e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5" name="Google Shape;775;g2b3ee5983e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b3ee5983e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4" name="Google Shape;784;g2b3ee5983e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b3ee5983e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4" name="Google Shape;794;g2b3ee5983e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b3ee5983e0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3" name="Google Shape;803;g2b3ee5983e0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3ee5983e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2b3ee5983e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b3ee5983e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7" name="Google Shape;817;g2b3ee5983e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b3ee5983e0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9" name="Google Shape;829;g2b3ee5983e0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b3ee5983e0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6" name="Google Shape;846;g2b3ee5983e0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b3ee5983e0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6" name="Google Shape;856;g2b3ee5983e0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5" name="Google Shape;86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3ee5983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2b3ee5983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ee5983e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2b3ee5983e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3ee5983e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2b3ee5983e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3ee5983e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2b3ee5983e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3ee5983e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g2b3ee5983e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10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g2b3ee5983e0_0_26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4" name="Google Shape;244;g2b3ee5983e0_0_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b3ee5983e0_0_267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46" name="Google Shape;246;g2b3ee5983e0_0_26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b3ee5983e0_0_26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b3ee5983e0_0_267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49" name="Google Shape;249;g2b3ee5983e0_0_267"/>
          <p:cNvSpPr/>
          <p:nvPr/>
        </p:nvSpPr>
        <p:spPr>
          <a:xfrm>
            <a:off x="6034309" y="414086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50" name="Google Shape;250;g2b3ee5983e0_0_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b3ee5983e0_0_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b3ee5983e0_0_26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253" name="Google Shape;253;g2b3ee5983e0_0_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b3ee5983e0_0_2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b3ee5983e0_0_267"/>
          <p:cNvSpPr/>
          <p:nvPr/>
        </p:nvSpPr>
        <p:spPr>
          <a:xfrm>
            <a:off x="8737262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6" name="Google Shape;256;g2b3ee5983e0_0_267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57" name="Google Shape;257;g2b3ee5983e0_0_267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58" name="Google Shape;258;g2b3ee5983e0_0_267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9" name="Google Shape;259;g2b3ee5983e0_0_267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20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g2b3ee5983e0_0_26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5" name="Google Shape;265;g2b3ee5983e0_0_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b3ee5983e0_0_261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67" name="Google Shape;267;g2b3ee5983e0_0_26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b3ee5983e0_0_26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b3ee5983e0_0_261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0" name="Google Shape;270;g2b3ee5983e0_0_261"/>
          <p:cNvSpPr/>
          <p:nvPr/>
        </p:nvSpPr>
        <p:spPr>
          <a:xfrm>
            <a:off x="8500753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1" name="Google Shape;271;g2b3ee5983e0_0_261"/>
          <p:cNvSpPr/>
          <p:nvPr/>
        </p:nvSpPr>
        <p:spPr>
          <a:xfrm>
            <a:off x="8500753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272" name="Google Shape;272;g2b3ee5983e0_0_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b3ee5983e0_0_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b3ee5983e0_0_26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275" name="Google Shape;275;g2b3ee5983e0_0_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b3ee5983e0_0_26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b3ee5983e0_0_261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8" name="Google Shape;278;g2b3ee5983e0_0_261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79" name="Google Shape;279;g2b3ee5983e0_0_261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0" name="Google Shape;280;g2b3ee5983e0_0_26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20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2b3ee5983e0_0_2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6" name="Google Shape;286;g2b3ee5983e0_0_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b3ee5983e0_0_255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88" name="Google Shape;288;g2b3ee5983e0_0_25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b3ee5983e0_0_255"/>
          <p:cNvSpPr/>
          <p:nvPr/>
        </p:nvSpPr>
        <p:spPr>
          <a:xfrm>
            <a:off x="3116838" y="3876821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290" name="Google Shape;290;g2b3ee5983e0_0_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b3ee5983e0_0_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b3ee5983e0_0_25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sp>
        <p:nvSpPr>
          <p:cNvPr id="293" name="Google Shape;293;g2b3ee5983e0_0_25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2b3ee5983e0_0_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b3ee5983e0_0_2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b3ee5983e0_0_255"/>
          <p:cNvSpPr/>
          <p:nvPr/>
        </p:nvSpPr>
        <p:spPr>
          <a:xfrm>
            <a:off x="8703474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97" name="Google Shape;297;g2b3ee5983e0_0_255"/>
          <p:cNvSpPr/>
          <p:nvPr/>
        </p:nvSpPr>
        <p:spPr>
          <a:xfrm>
            <a:off x="8703474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8" name="Google Shape;298;g2b3ee5983e0_0_255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99" name="Google Shape;299;g2b3ee5983e0_0_255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00" name="Google Shape;300;g2b3ee5983e0_0_255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1" name="Google Shape;301;g2b3ee5983e0_0_25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25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g2b3ee5983e0_0_24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7" name="Google Shape;307;g2b3ee5983e0_0_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b3ee5983e0_0_249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09" name="Google Shape;309;g2b3ee5983e0_0_24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b3ee5983e0_0_24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b3ee5983e0_0_249"/>
          <p:cNvSpPr/>
          <p:nvPr/>
        </p:nvSpPr>
        <p:spPr>
          <a:xfrm>
            <a:off x="6034309" y="414086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312" name="Google Shape;312;g2b3ee5983e0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b3ee5983e0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b3ee5983e0_0_24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315" name="Google Shape;315;g2b3ee5983e0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b3ee5983e0_0_2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b3ee5983e0_0_249"/>
          <p:cNvSpPr/>
          <p:nvPr/>
        </p:nvSpPr>
        <p:spPr>
          <a:xfrm>
            <a:off x="8720368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18" name="Google Shape;318;g2b3ee5983e0_0_249"/>
          <p:cNvSpPr/>
          <p:nvPr/>
        </p:nvSpPr>
        <p:spPr>
          <a:xfrm>
            <a:off x="8720368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19" name="Google Shape;319;g2b3ee5983e0_0_249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20" name="Google Shape;320;g2b3ee5983e0_0_249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21" name="Google Shape;321;g2b3ee5983e0_0_249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22" name="Google Shape;322;g2b3ee5983e0_0_249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g2b3ee5983e0_0_24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8" name="Google Shape;328;g2b3ee5983e0_0_2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b3ee5983e0_0_243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30" name="Google Shape;330;g2b3ee5983e0_0_24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b3ee5983e0_0_24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g2b3ee5983e0_0_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b3ee5983e0_0_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b3ee5983e0_0_24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335" name="Google Shape;335;g2b3ee5983e0_0_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b3ee5983e0_0_2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b3ee5983e0_0_24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38" name="Google Shape;338;g2b3ee5983e0_0_24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39" name="Google Shape;339;g2b3ee5983e0_0_24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0" name="Google Shape;340;g2b3ee5983e0_0_243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41" name="Google Shape;341;g2b3ee5983e0_0_243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42" name="Google Shape;342;g2b3ee5983e0_0_243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3" name="Google Shape;343;g2b3ee5983e0_0_24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g2b3ee5983e0_0_23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9" name="Google Shape;349;g2b3ee5983e0_0_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b3ee5983e0_0_237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51" name="Google Shape;351;g2b3ee5983e0_0_23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b3ee5983e0_0_23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b3ee5983e0_0_237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54" name="Google Shape;354;g2b3ee5983e0_0_237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5" name="Google Shape;355;g2b3ee5983e0_0_237"/>
          <p:cNvSpPr/>
          <p:nvPr/>
        </p:nvSpPr>
        <p:spPr>
          <a:xfrm>
            <a:off x="2973244" y="4080802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356" name="Google Shape;356;g2b3ee5983e0_0_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b3ee5983e0_0_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b3ee5983e0_0_23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359" name="Google Shape;359;g2b3ee5983e0_0_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b3ee5983e0_0_2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2b3ee5983e0_0_237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62" name="Google Shape;362;g2b3ee5983e0_0_237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63" name="Google Shape;363;g2b3ee5983e0_0_237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64" name="Google Shape;364;g2b3ee5983e0_0_237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g2b3ee5983e0_0_23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0" name="Google Shape;370;g2b3ee5983e0_0_2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b3ee5983e0_0_231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72" name="Google Shape;372;g2b3ee5983e0_0_23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2b3ee5983e0_0_23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2b3ee5983e0_0_231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75" name="Google Shape;375;g2b3ee5983e0_0_231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76" name="Google Shape;376;g2b3ee5983e0_0_231"/>
          <p:cNvSpPr/>
          <p:nvPr/>
        </p:nvSpPr>
        <p:spPr>
          <a:xfrm>
            <a:off x="5912703" y="4080802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377" name="Google Shape;377;g2b3ee5983e0_0_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b3ee5983e0_0_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b3ee5983e0_0_23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380" name="Google Shape;380;g2b3ee5983e0_0_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b3ee5983e0_0_2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2b3ee5983e0_0_231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83" name="Google Shape;383;g2b3ee5983e0_0_231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84" name="Google Shape;384;g2b3ee5983e0_0_231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85" name="Google Shape;385;g2b3ee5983e0_0_23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40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g2b3ee5983e0_0_2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1" name="Google Shape;391;g2b3ee5983e0_0_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b3ee5983e0_0_225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93" name="Google Shape;393;g2b3ee5983e0_0_22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2b3ee5983e0_0_22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2b3ee5983e0_0_225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96" name="Google Shape;396;g2b3ee5983e0_0_225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97" name="Google Shape;397;g2b3ee5983e0_0_225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398" name="Google Shape;398;g2b3ee5983e0_0_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2b3ee5983e0_0_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2b3ee5983e0_0_22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401" name="Google Shape;401;g2b3ee5983e0_0_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b3ee5983e0_0_2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2b3ee5983e0_0_225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04" name="Google Shape;404;g2b3ee5983e0_0_225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05" name="Google Shape;405;g2b3ee5983e0_0_225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06" name="Google Shape;406;g2b3ee5983e0_0_22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40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g2b3ee5983e0_0_21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2" name="Google Shape;412;g2b3ee5983e0_0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2b3ee5983e0_0_219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14" name="Google Shape;414;g2b3ee5983e0_0_21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2b3ee5983e0_0_21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2b3ee5983e0_0_219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17" name="Google Shape;417;g2b3ee5983e0_0_219"/>
          <p:cNvSpPr/>
          <p:nvPr/>
        </p:nvSpPr>
        <p:spPr>
          <a:xfrm>
            <a:off x="2918601" y="4154658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18" name="Google Shape;418;g2b3ee5983e0_0_219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419" name="Google Shape;419;g2b3ee5983e0_0_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2b3ee5983e0_0_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2b3ee5983e0_0_21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422" name="Google Shape;422;g2b3ee5983e0_0_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2b3ee5983e0_0_2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2b3ee5983e0_0_219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25" name="Google Shape;425;g2b3ee5983e0_0_219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26" name="Google Shape;426;g2b3ee5983e0_0_219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7" name="Google Shape;427;g2b3ee5983e0_0_219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45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g2b3ee5983e0_0_21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3" name="Google Shape;433;g2b3ee5983e0_0_2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b3ee5983e0_0_213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35" name="Google Shape;435;g2b3ee5983e0_0_21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b3ee5983e0_0_21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b3ee5983e0_0_21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38" name="Google Shape;438;g2b3ee5983e0_0_213"/>
          <p:cNvSpPr/>
          <p:nvPr/>
        </p:nvSpPr>
        <p:spPr>
          <a:xfrm>
            <a:off x="5858060" y="4080802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9" name="Google Shape;439;g2b3ee5983e0_0_213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440" name="Google Shape;440;g2b3ee5983e0_0_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b3ee5983e0_0_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2b3ee5983e0_0_21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443" name="Google Shape;443;g2b3ee5983e0_0_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2b3ee5983e0_0_2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b3ee5983e0_0_213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46" name="Google Shape;446;g2b3ee5983e0_0_213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47" name="Google Shape;447;g2b3ee5983e0_0_213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48" name="Google Shape;448;g2b3ee5983e0_0_21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4946253" y="3695169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226275" y="3873123"/>
            <a:ext cx="7983731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Introduction to Pipeline Processor</a:t>
            </a:r>
            <a:endParaRPr sz="28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g2b3ee5983e0_0_20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4" name="Google Shape;454;g2b3ee5983e0_0_2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b3ee5983e0_0_207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56" name="Google Shape;456;g2b3ee5983e0_0_20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b3ee5983e0_0_20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2b3ee5983e0_0_207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59" name="Google Shape;459;g2b3ee5983e0_0_207"/>
          <p:cNvSpPr/>
          <p:nvPr/>
        </p:nvSpPr>
        <p:spPr>
          <a:xfrm>
            <a:off x="8298027" y="491317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0" name="Google Shape;460;g2b3ee5983e0_0_207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61" name="Google Shape;461;g2b3ee5983e0_0_207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62" name="Google Shape;462;g2b3ee5983e0_0_207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63" name="Google Shape;463;g2b3ee5983e0_0_207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464" name="Google Shape;464;g2b3ee5983e0_0_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2b3ee5983e0_0_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2b3ee5983e0_0_20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467" name="Google Shape;467;g2b3ee5983e0_0_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2b3ee5983e0_0_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2b3ee5983e0_0_207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g2b3ee5983e0_0_20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5" name="Google Shape;475;g2b3ee5983e0_0_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2b3ee5983e0_0_201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77" name="Google Shape;477;g2b3ee5983e0_0_20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2b3ee5983e0_0_20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2b3ee5983e0_0_201"/>
          <p:cNvSpPr/>
          <p:nvPr/>
        </p:nvSpPr>
        <p:spPr>
          <a:xfrm>
            <a:off x="2918601" y="4098385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480" name="Google Shape;480;g2b3ee5983e0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2b3ee5983e0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2b3ee5983e0_0_20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483" name="Google Shape;483;g2b3ee5983e0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2b3ee5983e0_0_2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2b3ee5983e0_0_201"/>
          <p:cNvSpPr/>
          <p:nvPr/>
        </p:nvSpPr>
        <p:spPr>
          <a:xfrm>
            <a:off x="8298027" y="491317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6" name="Google Shape;486;g2b3ee5983e0_0_201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87" name="Google Shape;487;g2b3ee5983e0_0_201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488" name="Google Shape;488;g2b3ee5983e0_0_201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89" name="Google Shape;489;g2b3ee5983e0_0_201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90" name="Google Shape;490;g2b3ee5983e0_0_20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g2b3ee5983e0_0_19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6" name="Google Shape;496;g2b3ee5983e0_0_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b3ee5983e0_0_195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98" name="Google Shape;498;g2b3ee5983e0_0_19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b3ee5983e0_0_19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b3ee5983e0_0_195"/>
          <p:cNvSpPr/>
          <p:nvPr/>
        </p:nvSpPr>
        <p:spPr>
          <a:xfrm>
            <a:off x="6211233" y="410307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501" name="Google Shape;501;g2b3ee5983e0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2b3ee5983e0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2b3ee5983e0_0_19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504" name="Google Shape;504;g2b3ee5983e0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2b3ee5983e0_0_1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2b3ee5983e0_0_195"/>
          <p:cNvSpPr/>
          <p:nvPr/>
        </p:nvSpPr>
        <p:spPr>
          <a:xfrm>
            <a:off x="8298027" y="491317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07" name="Google Shape;507;g2b3ee5983e0_0_195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08" name="Google Shape;508;g2b3ee5983e0_0_195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09" name="Google Shape;509;g2b3ee5983e0_0_195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10" name="Google Shape;510;g2b3ee5983e0_0_195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11" name="Google Shape;511;g2b3ee5983e0_0_19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60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6" name="Google Shape;516;g2b3ee5983e0_0_18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7" name="Google Shape;517;g2b3ee5983e0_0_1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2b3ee5983e0_0_189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19" name="Google Shape;519;g2b3ee5983e0_0_18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2b3ee5983e0_0_18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2b3ee5983e0_0_189"/>
          <p:cNvSpPr/>
          <p:nvPr/>
        </p:nvSpPr>
        <p:spPr>
          <a:xfrm>
            <a:off x="8298027" y="553571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522" name="Google Shape;522;g2b3ee5983e0_0_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2b3ee5983e0_0_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2b3ee5983e0_0_18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525" name="Google Shape;525;g2b3ee5983e0_0_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2b3ee5983e0_0_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2b3ee5983e0_0_189"/>
          <p:cNvSpPr/>
          <p:nvPr/>
        </p:nvSpPr>
        <p:spPr>
          <a:xfrm>
            <a:off x="8298027" y="491317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8" name="Google Shape;528;g2b3ee5983e0_0_189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29" name="Google Shape;529;g2b3ee5983e0_0_189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30" name="Google Shape;530;g2b3ee5983e0_0_189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31" name="Google Shape;531;g2b3ee5983e0_0_189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32" name="Google Shape;532;g2b3ee5983e0_0_189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60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g2b3ee5983e0_0_18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8" name="Google Shape;538;g2b3ee5983e0_0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2b3ee5983e0_0_183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40" name="Google Shape;540;g2b3ee5983e0_0_18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41" name="Google Shape;541;g2b3ee5983e0_0_18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2" name="Google Shape;542;g2b3ee5983e0_0_18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43" name="Google Shape;543;g2b3ee5983e0_0_183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44" name="Google Shape;544;g2b3ee5983e0_0_183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45" name="Google Shape;545;g2b3ee5983e0_0_183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546" name="Google Shape;546;g2b3ee5983e0_0_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g2b3ee5983e0_0_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2b3ee5983e0_0_18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sp>
        <p:nvSpPr>
          <p:cNvPr id="549" name="Google Shape;549;g2b3ee5983e0_0_18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2b3ee5983e0_0_18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g2b3ee5983e0_0_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2b3ee5983e0_0_1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2b3ee5983e0_0_183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554" name="Google Shape;554;g2b3ee5983e0_0_183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555" name="Google Shape;555;g2b3ee5983e0_0_183"/>
          <p:cNvSpPr txBox="1"/>
          <p:nvPr/>
        </p:nvSpPr>
        <p:spPr>
          <a:xfrm>
            <a:off x="8345361" y="1420834"/>
            <a:ext cx="1155355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g2b3ee5983e0_0_17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61" name="Google Shape;561;g2b3ee5983e0_0_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2b3ee5983e0_0_177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63" name="Google Shape;563;g2b3ee5983e0_0_17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b3ee5983e0_0_177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65" name="Google Shape;565;g2b3ee5983e0_0_177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66" name="Google Shape;566;g2b3ee5983e0_0_177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7" name="Google Shape;567;g2b3ee5983e0_0_177"/>
          <p:cNvSpPr/>
          <p:nvPr/>
        </p:nvSpPr>
        <p:spPr>
          <a:xfrm>
            <a:off x="2753630" y="4030354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68" name="Google Shape;568;g2b3ee5983e0_0_177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69" name="Google Shape;569;g2b3ee5983e0_0_177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570" name="Google Shape;570;g2b3ee5983e0_0_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2b3ee5983e0_0_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2b3ee5983e0_0_17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sp>
        <p:nvSpPr>
          <p:cNvPr id="573" name="Google Shape;573;g2b3ee5983e0_0_17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g2b3ee5983e0_0_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2b3ee5983e0_0_1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2b3ee5983e0_0_177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577" name="Google Shape;577;g2b3ee5983e0_0_177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578" name="Google Shape;578;g2b3ee5983e0_0_177"/>
          <p:cNvSpPr txBox="1"/>
          <p:nvPr/>
        </p:nvSpPr>
        <p:spPr>
          <a:xfrm>
            <a:off x="8345361" y="1420834"/>
            <a:ext cx="1155355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" name="Google Shape;583;g2b3ee5983e0_0_17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4" name="Google Shape;584;g2b3ee5983e0_0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2b3ee5983e0_0_171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86" name="Google Shape;586;g2b3ee5983e0_0_17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2b3ee5983e0_0_17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2b3ee5983e0_0_171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89" name="Google Shape;589;g2b3ee5983e0_0_171"/>
          <p:cNvSpPr/>
          <p:nvPr/>
        </p:nvSpPr>
        <p:spPr>
          <a:xfrm>
            <a:off x="2947339" y="4080802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0" name="Google Shape;590;g2b3ee5983e0_0_171"/>
          <p:cNvSpPr/>
          <p:nvPr/>
        </p:nvSpPr>
        <p:spPr>
          <a:xfrm>
            <a:off x="5888755" y="41102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591" name="Google Shape;591;g2b3ee5983e0_0_171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92" name="Google Shape;592;g2b3ee5983e0_0_171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593" name="Google Shape;593;g2b3ee5983e0_0_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2b3ee5983e0_0_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2b3ee5983e0_0_17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596" name="Google Shape;596;g2b3ee5983e0_0_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g2b3ee5983e0_0_17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2b3ee5983e0_0_171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599" name="Google Shape;599;g2b3ee5983e0_0_171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00" name="Google Shape;600;g2b3ee5983e0_0_17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5" name="Google Shape;605;g2b3ee5983e0_0_1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06" name="Google Shape;606;g2b3ee5983e0_0_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2b3ee5983e0_0_165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608" name="Google Shape;608;g2b3ee5983e0_0_16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2b3ee5983e0_0_16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b3ee5983e0_0_165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11" name="Google Shape;611;g2b3ee5983e0_0_165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2" name="Google Shape;612;g2b3ee5983e0_0_165"/>
          <p:cNvSpPr/>
          <p:nvPr/>
        </p:nvSpPr>
        <p:spPr>
          <a:xfrm>
            <a:off x="5983629" y="4110203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3" name="Google Shape;613;g2b3ee5983e0_0_165"/>
          <p:cNvSpPr/>
          <p:nvPr/>
        </p:nvSpPr>
        <p:spPr>
          <a:xfrm>
            <a:off x="9047828" y="3201701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14" name="Google Shape;614;g2b3ee5983e0_0_165"/>
          <p:cNvSpPr/>
          <p:nvPr/>
        </p:nvSpPr>
        <p:spPr>
          <a:xfrm>
            <a:off x="2973244" y="4030354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15" name="Google Shape;615;g2b3ee5983e0_0_165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616" name="Google Shape;616;g2b3ee5983e0_0_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2b3ee5983e0_0_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2b3ee5983e0_0_16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619" name="Google Shape;619;g2b3ee5983e0_0_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g2b3ee5983e0_0_1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g2b3ee5983e0_0_165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22" name="Google Shape;622;g2b3ee5983e0_0_165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23" name="Google Shape;623;g2b3ee5983e0_0_16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10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8" name="Google Shape;628;g2b3ee5983e0_0_15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9" name="Google Shape;629;g2b3ee5983e0_0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2b3ee5983e0_0_159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631" name="Google Shape;631;g2b3ee5983e0_0_15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2b3ee5983e0_0_15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2b3ee5983e0_0_159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34" name="Google Shape;634;g2b3ee5983e0_0_159"/>
          <p:cNvSpPr/>
          <p:nvPr/>
        </p:nvSpPr>
        <p:spPr>
          <a:xfrm>
            <a:off x="2987321" y="4080802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35" name="Google Shape;635;g2b3ee5983e0_0_159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36" name="Google Shape;636;g2b3ee5983e0_0_159"/>
          <p:cNvSpPr/>
          <p:nvPr/>
        </p:nvSpPr>
        <p:spPr>
          <a:xfrm>
            <a:off x="9047828" y="3201701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37" name="Google Shape;637;g2b3ee5983e0_0_159"/>
          <p:cNvSpPr/>
          <p:nvPr/>
        </p:nvSpPr>
        <p:spPr>
          <a:xfrm>
            <a:off x="6123871" y="41102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38" name="Google Shape;638;g2b3ee5983e0_0_159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639" name="Google Shape;639;g2b3ee5983e0_0_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2b3ee5983e0_0_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2b3ee5983e0_0_15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642" name="Google Shape;642;g2b3ee5983e0_0_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2b3ee5983e0_0_1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g2b3ee5983e0_0_159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45" name="Google Shape;645;g2b3ee5983e0_0_159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46" name="Google Shape;646;g2b3ee5983e0_0_159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g2b3ee5983e0_0_15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2" name="Google Shape;652;g2b3ee5983e0_0_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2b3ee5983e0_0_153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654" name="Google Shape;654;g2b3ee5983e0_0_15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2b3ee5983e0_0_15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2b3ee5983e0_0_15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57" name="Google Shape;657;g2b3ee5983e0_0_153"/>
          <p:cNvSpPr/>
          <p:nvPr/>
        </p:nvSpPr>
        <p:spPr>
          <a:xfrm>
            <a:off x="5895824" y="4154627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58" name="Google Shape;658;g2b3ee5983e0_0_153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59" name="Google Shape;659;g2b3ee5983e0_0_153"/>
          <p:cNvSpPr/>
          <p:nvPr/>
        </p:nvSpPr>
        <p:spPr>
          <a:xfrm>
            <a:off x="8520286" y="2207301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60" name="Google Shape;660;g2b3ee5983e0_0_153"/>
          <p:cNvSpPr/>
          <p:nvPr/>
        </p:nvSpPr>
        <p:spPr>
          <a:xfrm>
            <a:off x="8520294" y="2777803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61" name="Google Shape;661;g2b3ee5983e0_0_153"/>
          <p:cNvSpPr/>
          <p:nvPr/>
        </p:nvSpPr>
        <p:spPr>
          <a:xfrm>
            <a:off x="3116749" y="4154615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pic>
        <p:nvPicPr>
          <p:cNvPr id="662" name="Google Shape;662;g2b3ee5983e0_0_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g2b3ee5983e0_0_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2b3ee5983e0_0_15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665" name="Google Shape;665;g2b3ee5983e0_0_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g2b3ee5983e0_0_1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2b3ee5983e0_0_153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68" name="Google Shape;668;g2b3ee5983e0_0_153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69" name="Google Shape;669;g2b3ee5983e0_0_15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Processor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121" name="Google Shape;121;g2658bb40c15_0_11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05" y="2226251"/>
            <a:ext cx="9606655" cy="427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658bb40c15_0_1176"/>
          <p:cNvSpPr txBox="1"/>
          <p:nvPr/>
        </p:nvSpPr>
        <p:spPr>
          <a:xfrm>
            <a:off x="3329378" y="3097237"/>
            <a:ext cx="1318553" cy="1477500"/>
          </a:xfrm>
          <a:prstGeom prst="rect">
            <a:avLst/>
          </a:prstGeom>
          <a:solidFill>
            <a:srgbClr val="D0CECE"/>
          </a:solidFill>
          <a:ln w="2857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a=a+b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c=a-b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23" name="Google Shape;123;g2658bb40c15_0_1176"/>
          <p:cNvSpPr/>
          <p:nvPr/>
        </p:nvSpPr>
        <p:spPr>
          <a:xfrm rot="665000">
            <a:off x="7274173" y="1635751"/>
            <a:ext cx="2983482" cy="167398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will execute one by one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R0 R0 R1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R2, R0,R1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g2b3ee5983e0_0_14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5" name="Google Shape;675;g2b3ee5983e0_0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g2b3ee5983e0_0_147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677" name="Google Shape;677;g2b3ee5983e0_0_14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2b3ee5983e0_0_14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2b3ee5983e0_0_147"/>
          <p:cNvSpPr/>
          <p:nvPr/>
        </p:nvSpPr>
        <p:spPr>
          <a:xfrm>
            <a:off x="2990135" y="4154658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80" name="Google Shape;680;g2b3ee5983e0_0_147"/>
          <p:cNvSpPr/>
          <p:nvPr/>
        </p:nvSpPr>
        <p:spPr>
          <a:xfrm>
            <a:off x="9008486" y="530469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81" name="Google Shape;681;g2b3ee5983e0_0_147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682" name="Google Shape;682;g2b3ee5983e0_0_147"/>
          <p:cNvSpPr/>
          <p:nvPr/>
        </p:nvSpPr>
        <p:spPr>
          <a:xfrm>
            <a:off x="6034309" y="4076335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83" name="Google Shape;683;g2b3ee5983e0_0_147"/>
          <p:cNvSpPr/>
          <p:nvPr/>
        </p:nvSpPr>
        <p:spPr>
          <a:xfrm>
            <a:off x="9047828" y="257438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84" name="Google Shape;684;g2b3ee5983e0_0_147"/>
          <p:cNvSpPr/>
          <p:nvPr/>
        </p:nvSpPr>
        <p:spPr>
          <a:xfrm>
            <a:off x="9008485" y="203630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685" name="Google Shape;685;g2b3ee5983e0_0_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g2b3ee5983e0_0_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g2b3ee5983e0_0_14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688" name="Google Shape;688;g2b3ee5983e0_0_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2b3ee5983e0_0_1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2b3ee5983e0_0_147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91" name="Google Shape;691;g2b3ee5983e0_0_147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692" name="Google Shape;692;g2b3ee5983e0_0_147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25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g2b3ee5983e0_0_14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98" name="Google Shape;698;g2b3ee5983e0_0_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2b3ee5983e0_0_141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700" name="Google Shape;700;g2b3ee5983e0_0_14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2b3ee5983e0_0_14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g2b3ee5983e0_0_141"/>
          <p:cNvSpPr/>
          <p:nvPr/>
        </p:nvSpPr>
        <p:spPr>
          <a:xfrm>
            <a:off x="6034309" y="405862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03" name="Google Shape;703;g2b3ee5983e0_0_141"/>
          <p:cNvSpPr/>
          <p:nvPr/>
        </p:nvSpPr>
        <p:spPr>
          <a:xfrm>
            <a:off x="9008486" y="530469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04" name="Google Shape;704;g2b3ee5983e0_0_141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5" name="Google Shape;705;g2b3ee5983e0_0_141"/>
          <p:cNvSpPr/>
          <p:nvPr/>
        </p:nvSpPr>
        <p:spPr>
          <a:xfrm>
            <a:off x="9047828" y="3201701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06" name="Google Shape;706;g2b3ee5983e0_0_141"/>
          <p:cNvSpPr/>
          <p:nvPr/>
        </p:nvSpPr>
        <p:spPr>
          <a:xfrm>
            <a:off x="9047828" y="257438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07" name="Google Shape;707;g2b3ee5983e0_0_141"/>
          <p:cNvSpPr/>
          <p:nvPr/>
        </p:nvSpPr>
        <p:spPr>
          <a:xfrm>
            <a:off x="9008485" y="203630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708" name="Google Shape;708;g2b3ee5983e0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g2b3ee5983e0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2b3ee5983e0_0_14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711" name="Google Shape;711;g2b3ee5983e0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2b3ee5983e0_0_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g2b3ee5983e0_0_141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714" name="Google Shape;714;g2b3ee5983e0_0_141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715" name="Google Shape;715;g2b3ee5983e0_0_14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g2b3ee5983e0_0_1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1" name="Google Shape;721;g2b3ee5983e0_0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2b3ee5983e0_0_135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723" name="Google Shape;723;g2b3ee5983e0_0_13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2b3ee5983e0_0_13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b3ee5983e0_0_135"/>
          <p:cNvSpPr/>
          <p:nvPr/>
        </p:nvSpPr>
        <p:spPr>
          <a:xfrm>
            <a:off x="9008484" y="592354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26" name="Google Shape;726;g2b3ee5983e0_0_135"/>
          <p:cNvSpPr/>
          <p:nvPr/>
        </p:nvSpPr>
        <p:spPr>
          <a:xfrm>
            <a:off x="9008486" y="530469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27" name="Google Shape;727;g2b3ee5983e0_0_135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28" name="Google Shape;728;g2b3ee5983e0_0_135"/>
          <p:cNvSpPr/>
          <p:nvPr/>
        </p:nvSpPr>
        <p:spPr>
          <a:xfrm>
            <a:off x="9047828" y="3201701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29" name="Google Shape;729;g2b3ee5983e0_0_135"/>
          <p:cNvSpPr/>
          <p:nvPr/>
        </p:nvSpPr>
        <p:spPr>
          <a:xfrm>
            <a:off x="9047828" y="2574389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730" name="Google Shape;730;g2b3ee5983e0_0_135"/>
          <p:cNvSpPr/>
          <p:nvPr/>
        </p:nvSpPr>
        <p:spPr>
          <a:xfrm>
            <a:off x="9008485" y="203630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731" name="Google Shape;731;g2b3ee5983e0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g2b3ee5983e0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656106" y="5146335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2b3ee5983e0_0_13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734" name="Google Shape;734;g2b3ee5983e0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2b3ee5983e0_0_1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9430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2b3ee5983e0_0_135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737" name="Google Shape;737;g2b3ee5983e0_0_135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/>
          </a:p>
        </p:txBody>
      </p:sp>
      <p:sp>
        <p:nvSpPr>
          <p:cNvPr id="738" name="Google Shape;738;g2b3ee5983e0_0_13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35</a:t>
            </a:r>
            <a:endParaRPr/>
          </a:p>
        </p:txBody>
      </p:sp>
      <p:sp>
        <p:nvSpPr>
          <p:cNvPr id="739" name="Google Shape;739;g2b3ee5983e0_0_135"/>
          <p:cNvSpPr txBox="1"/>
          <p:nvPr/>
        </p:nvSpPr>
        <p:spPr>
          <a:xfrm>
            <a:off x="3523303" y="2837664"/>
            <a:ext cx="3278370" cy="3693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took 30 Mins to Complete</a:t>
            </a:r>
            <a:endParaRPr/>
          </a:p>
        </p:txBody>
      </p:sp>
      <p:sp>
        <p:nvSpPr>
          <p:cNvPr id="740" name="Google Shape;740;g2b3ee5983e0_0_135"/>
          <p:cNvSpPr txBox="1"/>
          <p:nvPr/>
        </p:nvSpPr>
        <p:spPr>
          <a:xfrm>
            <a:off x="3701921" y="5202607"/>
            <a:ext cx="3278370" cy="3693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took 30 Mins to Complete</a:t>
            </a:r>
            <a:endParaRPr/>
          </a:p>
        </p:txBody>
      </p:sp>
      <p:sp>
        <p:nvSpPr>
          <p:cNvPr id="741" name="Google Shape;741;g2b3ee5983e0_0_135"/>
          <p:cNvSpPr txBox="1"/>
          <p:nvPr/>
        </p:nvSpPr>
        <p:spPr>
          <a:xfrm>
            <a:off x="2561522" y="6468050"/>
            <a:ext cx="5034640" cy="3693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we together took 35 Mins to Complete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6" name="Google Shape;746;g2b3ee5983e0_0_12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7" name="Google Shape;747;g2b3ee5983e0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g2b3ee5983e0_0_129"/>
          <p:cNvSpPr txBox="1"/>
          <p:nvPr/>
        </p:nvSpPr>
        <p:spPr>
          <a:xfrm>
            <a:off x="584028" y="339065"/>
            <a:ext cx="43195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Technique1 Vs Technique 2</a:t>
            </a:r>
            <a:endParaRPr/>
          </a:p>
        </p:txBody>
      </p:sp>
      <p:sp>
        <p:nvSpPr>
          <p:cNvPr id="749" name="Google Shape;749;g2b3ee5983e0_0_129"/>
          <p:cNvSpPr txBox="1"/>
          <p:nvPr/>
        </p:nvSpPr>
        <p:spPr>
          <a:xfrm>
            <a:off x="354763" y="1758462"/>
            <a:ext cx="7203047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1: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called Non-Pipelined Execution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2: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called Pipelined Execution</a:t>
            </a:r>
            <a:endParaRPr/>
          </a:p>
        </p:txBody>
      </p:sp>
      <p:sp>
        <p:nvSpPr>
          <p:cNvPr id="750" name="Google Shape;750;g2b3ee5983e0_0_129"/>
          <p:cNvSpPr txBox="1"/>
          <p:nvPr/>
        </p:nvSpPr>
        <p:spPr>
          <a:xfrm>
            <a:off x="423359" y="3151909"/>
            <a:ext cx="23204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Lesson Learnt</a:t>
            </a:r>
            <a:endParaRPr/>
          </a:p>
        </p:txBody>
      </p:sp>
      <p:sp>
        <p:nvSpPr>
          <p:cNvPr id="751" name="Google Shape;751;g2b3ee5983e0_0_129"/>
          <p:cNvSpPr txBox="1"/>
          <p:nvPr/>
        </p:nvSpPr>
        <p:spPr>
          <a:xfrm>
            <a:off x="336907" y="3769809"/>
            <a:ext cx="13797254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Latency: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 taken to complete the task by each team in both Techniques is 30 Mins each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Throughput: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 taken to complete 2 tasks.</a:t>
            </a:r>
            <a:endParaRPr/>
          </a:p>
          <a:p>
            <a:pPr marL="1252537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1 took 60 Mins</a:t>
            </a:r>
            <a:endParaRPr/>
          </a:p>
          <a:p>
            <a:pPr marL="1252537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 took 35 Mins.</a:t>
            </a:r>
            <a:endParaRPr/>
          </a:p>
          <a:p>
            <a:pPr marL="1252537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Since Resource and Time was shared without overlapping of the task.</a:t>
            </a:r>
            <a:endParaRPr/>
          </a:p>
          <a:p>
            <a:pPr marL="1252537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g2b3ee5983e0_0_12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57" name="Google Shape;757;g2b3ee5983e0_0_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g2b3ee5983e0_0_123"/>
          <p:cNvSpPr txBox="1"/>
          <p:nvPr/>
        </p:nvSpPr>
        <p:spPr>
          <a:xfrm>
            <a:off x="371657" y="1600200"/>
            <a:ext cx="25899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Lesson Learnt 2</a:t>
            </a:r>
            <a:endParaRPr/>
          </a:p>
        </p:txBody>
      </p:sp>
      <p:sp>
        <p:nvSpPr>
          <p:cNvPr id="759" name="Google Shape;759;g2b3ee5983e0_0_123"/>
          <p:cNvSpPr txBox="1"/>
          <p:nvPr/>
        </p:nvSpPr>
        <p:spPr>
          <a:xfrm>
            <a:off x="511410" y="2255828"/>
            <a:ext cx="11872022" cy="4617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taken to complete the task in 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 1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6 bricks X 10 Mins= 60 Mins</a:t>
            </a:r>
            <a:endParaRPr/>
          </a:p>
        </p:txBody>
      </p:sp>
      <p:sp>
        <p:nvSpPr>
          <p:cNvPr id="760" name="Google Shape;760;g2b3ee5983e0_0_123"/>
          <p:cNvSpPr txBox="1"/>
          <p:nvPr/>
        </p:nvSpPr>
        <p:spPr>
          <a:xfrm>
            <a:off x="711060" y="3194387"/>
            <a:ext cx="8266176" cy="15699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 2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1</a:t>
            </a:r>
            <a:r>
              <a:rPr lang="en-US" sz="2400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Brick took 10 Mins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Rest of the bricks were shifted in every 5 Mins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[(1 Brick x 10 Mins)] + [(6-1)*5]= 10+25= 35 Mins</a:t>
            </a:r>
            <a:endParaRPr/>
          </a:p>
        </p:txBody>
      </p:sp>
      <p:sp>
        <p:nvSpPr>
          <p:cNvPr id="761" name="Google Shape;761;g2b3ee5983e0_0_123"/>
          <p:cNvSpPr txBox="1"/>
          <p:nvPr/>
        </p:nvSpPr>
        <p:spPr>
          <a:xfrm>
            <a:off x="711049" y="244852"/>
            <a:ext cx="43195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Technique1 Vs Technique 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6" name="Google Shape;766;g2b3ee5983e0_0_11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7" name="Google Shape;767;g2b3ee5983e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g2b3ee5983e0_0_117"/>
          <p:cNvSpPr txBox="1"/>
          <p:nvPr/>
        </p:nvSpPr>
        <p:spPr>
          <a:xfrm>
            <a:off x="454539" y="339068"/>
            <a:ext cx="683017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Which Technique Shows Best Performance?</a:t>
            </a:r>
            <a:endParaRPr/>
          </a:p>
        </p:txBody>
      </p:sp>
      <p:sp>
        <p:nvSpPr>
          <p:cNvPr id="769" name="Google Shape;769;g2b3ee5983e0_0_117"/>
          <p:cNvSpPr txBox="1"/>
          <p:nvPr/>
        </p:nvSpPr>
        <p:spPr>
          <a:xfrm>
            <a:off x="454515" y="1479189"/>
            <a:ext cx="4084993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 taken by </a:t>
            </a: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1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60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 taken by </a:t>
            </a: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35</a:t>
            </a:r>
            <a:endParaRPr/>
          </a:p>
        </p:txBody>
      </p:sp>
      <p:sp>
        <p:nvSpPr>
          <p:cNvPr id="770" name="Google Shape;770;g2b3ee5983e0_0_117"/>
          <p:cNvSpPr txBox="1"/>
          <p:nvPr/>
        </p:nvSpPr>
        <p:spPr>
          <a:xfrm>
            <a:off x="443961" y="2565962"/>
            <a:ext cx="7108659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better is Technique 2  over Technique 1 ?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US" sz="20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Technique 1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   </a:t>
            </a:r>
            <a:r>
              <a:rPr lang="en-US" sz="20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1.714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Execution Time of Technique 2      35</a:t>
            </a:r>
            <a:endParaRPr/>
          </a:p>
        </p:txBody>
      </p:sp>
      <p:sp>
        <p:nvSpPr>
          <p:cNvPr id="771" name="Google Shape;771;g2b3ee5983e0_0_117"/>
          <p:cNvSpPr txBox="1"/>
          <p:nvPr/>
        </p:nvSpPr>
        <p:spPr>
          <a:xfrm>
            <a:off x="432869" y="4049808"/>
            <a:ext cx="733166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 is </a:t>
            </a:r>
            <a:r>
              <a:rPr lang="en-US" sz="2000" b="1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1.714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Technique 1</a:t>
            </a:r>
            <a:endParaRPr/>
          </a:p>
        </p:txBody>
      </p:sp>
      <p:sp>
        <p:nvSpPr>
          <p:cNvPr id="772" name="Google Shape;772;g2b3ee5983e0_0_117"/>
          <p:cNvSpPr txBox="1"/>
          <p:nvPr/>
        </p:nvSpPr>
        <p:spPr>
          <a:xfrm>
            <a:off x="583650" y="4646915"/>
            <a:ext cx="733166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Technique 2 is </a:t>
            </a:r>
            <a:r>
              <a:rPr lang="en-US" sz="2000" b="1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Technique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n =    </a:t>
            </a:r>
            <a:r>
              <a:rPr lang="en-US" sz="20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Technique 1 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Execution Time of Technique 2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7" name="Google Shape;777;g2b3ee5983e0_0_11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8" name="Google Shape;778;g2b3ee5983e0_0_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2b3ee5983e0_0_111"/>
          <p:cNvSpPr txBox="1"/>
          <p:nvPr/>
        </p:nvSpPr>
        <p:spPr>
          <a:xfrm>
            <a:off x="307891" y="1523887"/>
            <a:ext cx="943414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Also, If Technique 2 is </a:t>
            </a:r>
            <a:r>
              <a:rPr lang="en-US" sz="2400" b="1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Technique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n=  </a:t>
            </a:r>
            <a:r>
              <a:rPr lang="en-US" sz="24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Performance of Technique2  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Performance of Technique1  </a:t>
            </a:r>
            <a:endParaRPr/>
          </a:p>
        </p:txBody>
      </p:sp>
      <p:sp>
        <p:nvSpPr>
          <p:cNvPr id="780" name="Google Shape;780;g2b3ee5983e0_0_111"/>
          <p:cNvSpPr txBox="1"/>
          <p:nvPr/>
        </p:nvSpPr>
        <p:spPr>
          <a:xfrm>
            <a:off x="711402" y="3559588"/>
            <a:ext cx="733166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Performance =   </a:t>
            </a:r>
            <a:r>
              <a:rPr lang="en-US" sz="24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1	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Execution Time  </a:t>
            </a:r>
            <a:endParaRPr/>
          </a:p>
        </p:txBody>
      </p:sp>
      <p:sp>
        <p:nvSpPr>
          <p:cNvPr id="781" name="Google Shape;781;g2b3ee5983e0_0_111"/>
          <p:cNvSpPr txBox="1"/>
          <p:nvPr/>
        </p:nvSpPr>
        <p:spPr>
          <a:xfrm>
            <a:off x="711396" y="339063"/>
            <a:ext cx="431952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Technique1 Vs Technique 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g2b3ee5983e0_0_10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7" name="Google Shape;787;g2b3ee5983e0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g2b3ee5983e0_0_105"/>
          <p:cNvSpPr txBox="1"/>
          <p:nvPr/>
        </p:nvSpPr>
        <p:spPr>
          <a:xfrm>
            <a:off x="687198" y="368552"/>
            <a:ext cx="433861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X vs Computer Y</a:t>
            </a:r>
            <a:endParaRPr/>
          </a:p>
        </p:txBody>
      </p:sp>
      <p:sp>
        <p:nvSpPr>
          <p:cNvPr id="789" name="Google Shape;789;g2b3ee5983e0_0_105"/>
          <p:cNvSpPr txBox="1"/>
          <p:nvPr/>
        </p:nvSpPr>
        <p:spPr>
          <a:xfrm>
            <a:off x="431609" y="1664564"/>
            <a:ext cx="733166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Computer X is </a:t>
            </a:r>
            <a:r>
              <a:rPr lang="en-US" sz="2400" b="1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Computer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n= </a:t>
            </a:r>
            <a:r>
              <a:rPr lang="en-US" sz="24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Computer Y 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Execution Time of Computer X </a:t>
            </a:r>
            <a:endParaRPr/>
          </a:p>
        </p:txBody>
      </p:sp>
      <p:sp>
        <p:nvSpPr>
          <p:cNvPr id="790" name="Google Shape;790;g2b3ee5983e0_0_105"/>
          <p:cNvSpPr txBox="1"/>
          <p:nvPr/>
        </p:nvSpPr>
        <p:spPr>
          <a:xfrm>
            <a:off x="3966035" y="3542643"/>
            <a:ext cx="74141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b3ee5983e0_0_105"/>
          <p:cNvSpPr txBox="1"/>
          <p:nvPr/>
        </p:nvSpPr>
        <p:spPr>
          <a:xfrm>
            <a:off x="582227" y="4068790"/>
            <a:ext cx="733166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Computer X is </a:t>
            </a:r>
            <a:r>
              <a:rPr lang="en-US" sz="2400" b="1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Computer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n= </a:t>
            </a:r>
            <a:r>
              <a:rPr lang="en-US" sz="24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Performance of Computer X 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Performance of Computer Y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6" name="Google Shape;796;g2b3ee5983e0_0_9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97" name="Google Shape;797;g2b3ee5983e0_0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g2b3ee5983e0_0_99"/>
          <p:cNvSpPr txBox="1"/>
          <p:nvPr/>
        </p:nvSpPr>
        <p:spPr>
          <a:xfrm>
            <a:off x="539324" y="339066"/>
            <a:ext cx="256145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endParaRPr/>
          </a:p>
        </p:txBody>
      </p:sp>
      <p:sp>
        <p:nvSpPr>
          <p:cNvPr id="799" name="Google Shape;799;g2b3ee5983e0_0_99"/>
          <p:cNvSpPr txBox="1"/>
          <p:nvPr/>
        </p:nvSpPr>
        <p:spPr>
          <a:xfrm>
            <a:off x="539305" y="1673256"/>
            <a:ext cx="973243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CPU Time = = Instruction Count (IC) X Clock Cycle X CPI</a:t>
            </a:r>
            <a:endParaRPr/>
          </a:p>
        </p:txBody>
      </p:sp>
      <p:sp>
        <p:nvSpPr>
          <p:cNvPr id="800" name="Google Shape;800;g2b3ee5983e0_0_99"/>
          <p:cNvSpPr txBox="1"/>
          <p:nvPr/>
        </p:nvSpPr>
        <p:spPr>
          <a:xfrm>
            <a:off x="576084" y="2706503"/>
            <a:ext cx="11214187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4162" marR="0" lvl="1" indent="-284162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Reducing any of the 3 factors will lead to improve performance or Reduce Execution time is</a:t>
            </a:r>
            <a:endParaRPr/>
          </a:p>
          <a:p>
            <a:pPr marL="796925" marR="0" lvl="1" indent="-284162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8512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CPI: Cycles per instruction</a:t>
            </a:r>
            <a:endParaRPr/>
          </a:p>
          <a:p>
            <a:pPr marL="798512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Cycle</a:t>
            </a:r>
            <a:endParaRPr/>
          </a:p>
          <a:p>
            <a:pPr marL="798512" marR="0" lvl="1" indent="-28575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count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5" name="Google Shape;805;g2b3ee5983e0_0_75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6" name="Google Shape;806;g2b3ee5983e0_0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2b3ee5983e0_0_754"/>
          <p:cNvSpPr txBox="1"/>
          <p:nvPr/>
        </p:nvSpPr>
        <p:spPr>
          <a:xfrm>
            <a:off x="5887348" y="1408792"/>
            <a:ext cx="2161923" cy="15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/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g2b3ee5983e0_0_754"/>
          <p:cNvSpPr txBox="1"/>
          <p:nvPr/>
        </p:nvSpPr>
        <p:spPr>
          <a:xfrm>
            <a:off x="223132" y="363086"/>
            <a:ext cx="869416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Y Without Overlapping of Time  - Technique1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9" name="Google Shape;809;g2b3ee5983e0_0_7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915" y="2900049"/>
            <a:ext cx="9700842" cy="21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g2b3ee5983e0_0_754"/>
          <p:cNvSpPr txBox="1"/>
          <p:nvPr/>
        </p:nvSpPr>
        <p:spPr>
          <a:xfrm>
            <a:off x="574376" y="2570700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/>
          </a:p>
        </p:txBody>
      </p:sp>
      <p:sp>
        <p:nvSpPr>
          <p:cNvPr id="811" name="Google Shape;811;g2b3ee5983e0_0_754"/>
          <p:cNvSpPr txBox="1"/>
          <p:nvPr/>
        </p:nvSpPr>
        <p:spPr>
          <a:xfrm>
            <a:off x="3161869" y="3235514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/>
          </a:p>
        </p:txBody>
      </p:sp>
      <p:sp>
        <p:nvSpPr>
          <p:cNvPr id="812" name="Google Shape;812;g2b3ee5983e0_0_754"/>
          <p:cNvSpPr txBox="1"/>
          <p:nvPr/>
        </p:nvSpPr>
        <p:spPr>
          <a:xfrm>
            <a:off x="5467847" y="3524018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/>
          </a:p>
        </p:txBody>
      </p:sp>
      <p:sp>
        <p:nvSpPr>
          <p:cNvPr id="813" name="Google Shape;813;g2b3ee5983e0_0_754"/>
          <p:cNvSpPr txBox="1"/>
          <p:nvPr/>
        </p:nvSpPr>
        <p:spPr>
          <a:xfrm>
            <a:off x="8049151" y="4077077"/>
            <a:ext cx="184129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/>
          </a:p>
        </p:txBody>
      </p:sp>
      <p:sp>
        <p:nvSpPr>
          <p:cNvPr id="814" name="Google Shape;814;g2b3ee5983e0_0_754"/>
          <p:cNvSpPr txBox="1"/>
          <p:nvPr/>
        </p:nvSpPr>
        <p:spPr>
          <a:xfrm>
            <a:off x="1003645" y="5642176"/>
            <a:ext cx="903317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takes 10ns, the latency will be 50 ns  and the throughput is 200 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g2b3ee5983e0_0_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9" name="Google Shape;129;g2b3ee5983e0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b3ee5983e0_0_4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Processor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131" name="Google Shape;131;g2b3ee5983e0_0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305" y="2226251"/>
            <a:ext cx="9606655" cy="427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b3ee5983e0_0_4"/>
          <p:cNvSpPr txBox="1"/>
          <p:nvPr/>
        </p:nvSpPr>
        <p:spPr>
          <a:xfrm>
            <a:off x="3329378" y="3097237"/>
            <a:ext cx="1318553" cy="1477500"/>
          </a:xfrm>
          <a:prstGeom prst="rect">
            <a:avLst/>
          </a:prstGeom>
          <a:solidFill>
            <a:srgbClr val="D0CECE"/>
          </a:solidFill>
          <a:ln w="2857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a=a+b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c=a-b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33" name="Google Shape;133;g2b3ee5983e0_0_4"/>
          <p:cNvSpPr/>
          <p:nvPr/>
        </p:nvSpPr>
        <p:spPr>
          <a:xfrm rot="665000">
            <a:off x="7274173" y="1635751"/>
            <a:ext cx="2983482" cy="1673983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I execute both at a time, can I complete soon?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R0 R0 R1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R2, R0,R1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g2b3ee5983e0_0_73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0" name="Google Shape;820;g2b3ee5983e0_0_7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2b3ee5983e0_0_734"/>
          <p:cNvSpPr txBox="1"/>
          <p:nvPr/>
        </p:nvSpPr>
        <p:spPr>
          <a:xfrm>
            <a:off x="374211" y="339064"/>
            <a:ext cx="279742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to Reduce ?</a:t>
            </a:r>
            <a:endParaRPr/>
          </a:p>
        </p:txBody>
      </p:sp>
      <p:sp>
        <p:nvSpPr>
          <p:cNvPr id="822" name="Google Shape;822;g2b3ee5983e0_0_734"/>
          <p:cNvSpPr txBox="1"/>
          <p:nvPr/>
        </p:nvSpPr>
        <p:spPr>
          <a:xfrm>
            <a:off x="261848" y="3059668"/>
            <a:ext cx="8944186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Divide instruction execution into multiple stage with small Clock</a:t>
            </a:r>
            <a:endParaRPr/>
          </a:p>
        </p:txBody>
      </p:sp>
      <p:pic>
        <p:nvPicPr>
          <p:cNvPr id="823" name="Google Shape;823;g2b3ee5983e0_0_7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486" y="1663924"/>
            <a:ext cx="6569755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g2b3ee5983e0_0_7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351" y="3694687"/>
            <a:ext cx="6776586" cy="1526172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g2b3ee5983e0_0_734"/>
          <p:cNvSpPr txBox="1"/>
          <p:nvPr/>
        </p:nvSpPr>
        <p:spPr>
          <a:xfrm>
            <a:off x="374214" y="5270524"/>
            <a:ext cx="10961284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 2:  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Overlap the Execution time of instructions such that, more than one instruction will use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different stages in different time slice</a:t>
            </a:r>
            <a:endParaRPr/>
          </a:p>
        </p:txBody>
      </p:sp>
      <p:sp>
        <p:nvSpPr>
          <p:cNvPr id="826" name="Google Shape;826;g2b3ee5983e0_0_734"/>
          <p:cNvSpPr/>
          <p:nvPr/>
        </p:nvSpPr>
        <p:spPr>
          <a:xfrm>
            <a:off x="7228309" y="1842247"/>
            <a:ext cx="3764001" cy="11142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lang="en-US" sz="16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Fetch -  </a:t>
            </a:r>
            <a:r>
              <a:rPr lang="en-US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[IF]</a:t>
            </a:r>
            <a:endParaRPr/>
          </a:p>
          <a:p>
            <a:pPr marL="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Decode – </a:t>
            </a: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[ID]</a:t>
            </a:r>
            <a:endParaRPr/>
          </a:p>
          <a:p>
            <a:pPr marL="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Execute – </a:t>
            </a: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[EX]</a:t>
            </a:r>
            <a:endParaRPr/>
          </a:p>
          <a:p>
            <a:pPr marL="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Buffer/Data or Memory Access-</a:t>
            </a: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[MEM]</a:t>
            </a:r>
            <a:endParaRPr/>
          </a:p>
          <a:p>
            <a:pPr marL="0" marR="0" lvl="0" indent="-88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•"/>
            </a:pP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Write back – </a:t>
            </a:r>
            <a:r>
              <a:rPr lang="en-US" sz="1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[WB]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1" name="Google Shape;831;g2b3ee5983e0_0_78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2" name="Google Shape;832;g2b3ee5983e0_0_7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2b3ee5983e0_0_784"/>
          <p:cNvSpPr txBox="1"/>
          <p:nvPr/>
        </p:nvSpPr>
        <p:spPr>
          <a:xfrm>
            <a:off x="129098" y="1897760"/>
            <a:ext cx="2161923" cy="30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4" name="Google Shape;834;g2b3ee5983e0_0_784"/>
          <p:cNvGraphicFramePr/>
          <p:nvPr/>
        </p:nvGraphicFramePr>
        <p:xfrm>
          <a:off x="2094278" y="1947699"/>
          <a:ext cx="4181844" cy="370850"/>
        </p:xfrm>
        <a:graphic>
          <a:graphicData uri="http://schemas.openxmlformats.org/drawingml/2006/table">
            <a:tbl>
              <a:tblPr firstRow="1" bandRow="1">
                <a:noFill/>
                <a:tableStyleId>{A4C5EF0D-420A-435D-847B-AB523EBE8308}</a:tableStyleId>
              </a:tblPr>
              <a:tblGrid>
                <a:gridCol w="821364"/>
                <a:gridCol w="821364"/>
                <a:gridCol w="821364"/>
                <a:gridCol w="896388"/>
                <a:gridCol w="82136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/>
                    </a:p>
                  </a:txBody>
                  <a:tcPr marL="109819" marR="109819" marT="45725" marB="45725"/>
                </a:tc>
              </a:tr>
            </a:tbl>
          </a:graphicData>
        </a:graphic>
      </p:graphicFrame>
      <p:graphicFrame>
        <p:nvGraphicFramePr>
          <p:cNvPr id="835" name="Google Shape;835;g2b3ee5983e0_0_784"/>
          <p:cNvGraphicFramePr/>
          <p:nvPr/>
        </p:nvGraphicFramePr>
        <p:xfrm>
          <a:off x="2911097" y="2679048"/>
          <a:ext cx="4181844" cy="370850"/>
        </p:xfrm>
        <a:graphic>
          <a:graphicData uri="http://schemas.openxmlformats.org/drawingml/2006/table">
            <a:tbl>
              <a:tblPr firstRow="1" bandRow="1">
                <a:noFill/>
                <a:tableStyleId>{A4C5EF0D-420A-435D-847B-AB523EBE8308}</a:tableStyleId>
              </a:tblPr>
              <a:tblGrid>
                <a:gridCol w="821364"/>
                <a:gridCol w="821364"/>
                <a:gridCol w="821364"/>
                <a:gridCol w="896388"/>
                <a:gridCol w="82136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/>
                    </a:p>
                  </a:txBody>
                  <a:tcPr marL="109819" marR="109819" marT="45725" marB="45725"/>
                </a:tc>
              </a:tr>
            </a:tbl>
          </a:graphicData>
        </a:graphic>
      </p:graphicFrame>
      <p:graphicFrame>
        <p:nvGraphicFramePr>
          <p:cNvPr id="836" name="Google Shape;836;g2b3ee5983e0_0_784"/>
          <p:cNvGraphicFramePr/>
          <p:nvPr/>
        </p:nvGraphicFramePr>
        <p:xfrm>
          <a:off x="3734185" y="3399128"/>
          <a:ext cx="4060496" cy="370850"/>
        </p:xfrm>
        <a:graphic>
          <a:graphicData uri="http://schemas.openxmlformats.org/drawingml/2006/table">
            <a:tbl>
              <a:tblPr firstRow="1" bandRow="1">
                <a:noFill/>
                <a:tableStyleId>{A4C5EF0D-420A-435D-847B-AB523EBE8308}</a:tableStyleId>
              </a:tblPr>
              <a:tblGrid>
                <a:gridCol w="821364"/>
                <a:gridCol w="821364"/>
                <a:gridCol w="700016"/>
                <a:gridCol w="896388"/>
                <a:gridCol w="82136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/>
                    </a:p>
                  </a:txBody>
                  <a:tcPr marL="109819" marR="109819" marT="45725" marB="45725"/>
                </a:tc>
              </a:tr>
            </a:tbl>
          </a:graphicData>
        </a:graphic>
      </p:graphicFrame>
      <p:graphicFrame>
        <p:nvGraphicFramePr>
          <p:cNvPr id="837" name="Google Shape;837;g2b3ee5983e0_0_784"/>
          <p:cNvGraphicFramePr/>
          <p:nvPr/>
        </p:nvGraphicFramePr>
        <p:xfrm>
          <a:off x="4503385" y="4119208"/>
          <a:ext cx="4060496" cy="370850"/>
        </p:xfrm>
        <a:graphic>
          <a:graphicData uri="http://schemas.openxmlformats.org/drawingml/2006/table">
            <a:tbl>
              <a:tblPr firstRow="1" bandRow="1">
                <a:noFill/>
                <a:tableStyleId>{A4C5EF0D-420A-435D-847B-AB523EBE8308}</a:tableStyleId>
              </a:tblPr>
              <a:tblGrid>
                <a:gridCol w="821364"/>
                <a:gridCol w="821364"/>
                <a:gridCol w="700016"/>
                <a:gridCol w="896388"/>
                <a:gridCol w="821364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/>
                    </a:p>
                  </a:txBody>
                  <a:tcPr marL="109819" marR="109819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/>
                    </a:p>
                  </a:txBody>
                  <a:tcPr marL="109819" marR="109819" marT="45725" marB="45725"/>
                </a:tc>
              </a:tr>
            </a:tbl>
          </a:graphicData>
        </a:graphic>
      </p:graphicFrame>
      <p:sp>
        <p:nvSpPr>
          <p:cNvPr id="838" name="Google Shape;838;g2b3ee5983e0_0_784"/>
          <p:cNvSpPr txBox="1"/>
          <p:nvPr/>
        </p:nvSpPr>
        <p:spPr>
          <a:xfrm>
            <a:off x="1003645" y="5642176"/>
            <a:ext cx="756402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latency will be 50 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throughput is 80 ns  instead of 200 ns</a:t>
            </a:r>
            <a:endParaRPr/>
          </a:p>
        </p:txBody>
      </p:sp>
      <p:sp>
        <p:nvSpPr>
          <p:cNvPr id="839" name="Google Shape;839;g2b3ee5983e0_0_784"/>
          <p:cNvSpPr txBox="1"/>
          <p:nvPr/>
        </p:nvSpPr>
        <p:spPr>
          <a:xfrm>
            <a:off x="6309902" y="1877668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50ns</a:t>
            </a:r>
            <a:endParaRPr/>
          </a:p>
        </p:txBody>
      </p:sp>
      <p:sp>
        <p:nvSpPr>
          <p:cNvPr id="840" name="Google Shape;840;g2b3ee5983e0_0_784"/>
          <p:cNvSpPr txBox="1"/>
          <p:nvPr/>
        </p:nvSpPr>
        <p:spPr>
          <a:xfrm>
            <a:off x="7165728" y="2610826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60ns</a:t>
            </a:r>
            <a:endParaRPr/>
          </a:p>
        </p:txBody>
      </p:sp>
      <p:sp>
        <p:nvSpPr>
          <p:cNvPr id="841" name="Google Shape;841;g2b3ee5983e0_0_784"/>
          <p:cNvSpPr txBox="1"/>
          <p:nvPr/>
        </p:nvSpPr>
        <p:spPr>
          <a:xfrm>
            <a:off x="7756284" y="3400636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70ns</a:t>
            </a:r>
            <a:endParaRPr/>
          </a:p>
        </p:txBody>
      </p:sp>
      <p:sp>
        <p:nvSpPr>
          <p:cNvPr id="842" name="Google Shape;842;g2b3ee5983e0_0_784"/>
          <p:cNvSpPr txBox="1"/>
          <p:nvPr/>
        </p:nvSpPr>
        <p:spPr>
          <a:xfrm>
            <a:off x="8577980" y="4048510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80ns</a:t>
            </a:r>
            <a:endParaRPr/>
          </a:p>
        </p:txBody>
      </p:sp>
      <p:sp>
        <p:nvSpPr>
          <p:cNvPr id="843" name="Google Shape;843;g2b3ee5983e0_0_784"/>
          <p:cNvSpPr txBox="1"/>
          <p:nvPr/>
        </p:nvSpPr>
        <p:spPr>
          <a:xfrm>
            <a:off x="223102" y="263821"/>
            <a:ext cx="810297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X With Overlapping of Time – Technique2</a:t>
            </a: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8" name="Google Shape;848;g2b3ee5983e0_0_77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49" name="Google Shape;849;g2b3ee5983e0_0_7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g2b3ee5983e0_0_778"/>
          <p:cNvSpPr txBox="1"/>
          <p:nvPr/>
        </p:nvSpPr>
        <p:spPr>
          <a:xfrm>
            <a:off x="355227" y="339068"/>
            <a:ext cx="686476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Which Computer Shows Best Performance?</a:t>
            </a:r>
            <a:endParaRPr/>
          </a:p>
        </p:txBody>
      </p:sp>
      <p:sp>
        <p:nvSpPr>
          <p:cNvPr id="851" name="Google Shape;851;g2b3ee5983e0_0_778"/>
          <p:cNvSpPr txBox="1"/>
          <p:nvPr/>
        </p:nvSpPr>
        <p:spPr>
          <a:xfrm>
            <a:off x="410149" y="1636207"/>
            <a:ext cx="4253955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Computer Y= 200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Computer X= 80</a:t>
            </a:r>
            <a:endParaRPr/>
          </a:p>
        </p:txBody>
      </p:sp>
      <p:sp>
        <p:nvSpPr>
          <p:cNvPr id="852" name="Google Shape;852;g2b3ee5983e0_0_778"/>
          <p:cNvSpPr txBox="1"/>
          <p:nvPr/>
        </p:nvSpPr>
        <p:spPr>
          <a:xfrm>
            <a:off x="388503" y="2686035"/>
            <a:ext cx="6288706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better is Computer X  over Computer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Computer Y 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   </a:t>
            </a:r>
            <a:r>
              <a:rPr lang="en-US" sz="1800" u="sng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2.5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Execution Time of Computer X        80</a:t>
            </a:r>
            <a:endParaRPr/>
          </a:p>
        </p:txBody>
      </p:sp>
      <p:sp>
        <p:nvSpPr>
          <p:cNvPr id="853" name="Google Shape;853;g2b3ee5983e0_0_778"/>
          <p:cNvSpPr txBox="1"/>
          <p:nvPr/>
        </p:nvSpPr>
        <p:spPr>
          <a:xfrm>
            <a:off x="355228" y="4012862"/>
            <a:ext cx="733166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X is </a:t>
            </a:r>
            <a:r>
              <a:rPr lang="en-US" sz="1800" b="1" i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2.5</a:t>
            </a: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Computer 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8" name="Google Shape;858;g2b3ee5983e0_0_7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59" name="Google Shape;859;g2b3ee5983e0_0_7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g2b3ee5983e0_0_765"/>
          <p:cNvSpPr txBox="1"/>
          <p:nvPr/>
        </p:nvSpPr>
        <p:spPr>
          <a:xfrm>
            <a:off x="135149" y="2560320"/>
            <a:ext cx="8750726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 is Called Pipelining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x has a Pipelined Processor</a:t>
            </a:r>
            <a:endParaRPr/>
          </a:p>
        </p:txBody>
      </p:sp>
      <p:sp>
        <p:nvSpPr>
          <p:cNvPr id="861" name="Google Shape;861;g2b3ee5983e0_0_765"/>
          <p:cNvSpPr txBox="1"/>
          <p:nvPr/>
        </p:nvSpPr>
        <p:spPr>
          <a:xfrm>
            <a:off x="467078" y="339067"/>
            <a:ext cx="232043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Lesson Learnt</a:t>
            </a:r>
            <a:endParaRPr/>
          </a:p>
        </p:txBody>
      </p:sp>
      <p:sp>
        <p:nvSpPr>
          <p:cNvPr id="862" name="Google Shape;862;g2b3ee5983e0_0_765"/>
          <p:cNvSpPr txBox="1"/>
          <p:nvPr/>
        </p:nvSpPr>
        <p:spPr>
          <a:xfrm>
            <a:off x="3935431" y="3785371"/>
            <a:ext cx="2353581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  <a:endParaRPr sz="16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7" name="Google Shape;867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8" name="Google Shape;868;p27"/>
          <p:cNvCxnSpPr/>
          <p:nvPr/>
        </p:nvCxnSpPr>
        <p:spPr>
          <a:xfrm rot="10800000" flipH="1">
            <a:off x="5016147" y="1944916"/>
            <a:ext cx="4126287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69" name="Google Shape;869;p27"/>
          <p:cNvGrpSpPr/>
          <p:nvPr/>
        </p:nvGrpSpPr>
        <p:grpSpPr>
          <a:xfrm>
            <a:off x="282666" y="349466"/>
            <a:ext cx="10374065" cy="6218388"/>
            <a:chOff x="313844" y="349466"/>
            <a:chExt cx="11518407" cy="6218388"/>
          </a:xfrm>
        </p:grpSpPr>
        <p:sp>
          <p:nvSpPr>
            <p:cNvPr id="870" name="Google Shape;870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27"/>
          <p:cNvSpPr/>
          <p:nvPr/>
        </p:nvSpPr>
        <p:spPr>
          <a:xfrm>
            <a:off x="4864881" y="1163110"/>
            <a:ext cx="4146423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7"/>
          <p:cNvSpPr/>
          <p:nvPr/>
        </p:nvSpPr>
        <p:spPr>
          <a:xfrm>
            <a:off x="4899683" y="4087193"/>
            <a:ext cx="583565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6" name="Google Shape;87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g2b3ee5983e0_0_1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9" name="Google Shape;139;g2b3ee5983e0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b3ee5983e0_0_16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41" name="Google Shape;141;g2b3ee5983e0_0_16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2" name="Google Shape;142;g2b3ee5983e0_0_16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3" name="Google Shape;143;g2b3ee5983e0_0_16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44" name="Google Shape;144;g2b3ee5983e0_0_16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45" name="Google Shape;145;g2b3ee5983e0_0_16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46" name="Google Shape;146;g2b3ee5983e0_0_16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47" name="Google Shape;147;g2b3ee5983e0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b3ee5983e0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3ee5983e0_0_16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sp>
        <p:nvSpPr>
          <p:cNvPr id="150" name="Google Shape;150;g2b3ee5983e0_0_16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b3ee5983e0_0_16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b3ee5983e0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b3ee5983e0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b3ee5983e0_0_16"/>
          <p:cNvSpPr txBox="1"/>
          <p:nvPr/>
        </p:nvSpPr>
        <p:spPr>
          <a:xfrm>
            <a:off x="8345361" y="1420834"/>
            <a:ext cx="1155355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0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2b3ee5983e0_0_3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0" name="Google Shape;160;g2b3ee5983e0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b3ee5983e0_0_39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62" name="Google Shape;162;g2b3ee5983e0_0_3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b3ee5983e0_0_39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64" name="Google Shape;164;g2b3ee5983e0_0_39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65" name="Google Shape;165;g2b3ee5983e0_0_39"/>
          <p:cNvSpPr/>
          <p:nvPr/>
        </p:nvSpPr>
        <p:spPr>
          <a:xfrm>
            <a:off x="3116838" y="3876821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66" name="Google Shape;166;g2b3ee5983e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b3ee5983e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b3ee5983e0_0_3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sp>
        <p:nvSpPr>
          <p:cNvPr id="169" name="Google Shape;169;g2b3ee5983e0_0_3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2b3ee5983e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b3ee5983e0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b3ee5983e0_0_39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73" name="Google Shape;173;g2b3ee5983e0_0_39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74" name="Google Shape;174;g2b3ee5983e0_0_39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5" name="Google Shape;175;g2b3ee5983e0_0_39"/>
          <p:cNvSpPr txBox="1"/>
          <p:nvPr/>
        </p:nvSpPr>
        <p:spPr>
          <a:xfrm>
            <a:off x="8345361" y="1420834"/>
            <a:ext cx="1155355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g2b3ee5983e0_0_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1" name="Google Shape;181;g2b3ee5983e0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b3ee5983e0_0_73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83" name="Google Shape;183;g2b3ee5983e0_0_7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b3ee5983e0_0_7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b3ee5983e0_0_73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86" name="Google Shape;186;g2b3ee5983e0_0_73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87" name="Google Shape;187;g2b3ee5983e0_0_73"/>
          <p:cNvSpPr/>
          <p:nvPr/>
        </p:nvSpPr>
        <p:spPr>
          <a:xfrm>
            <a:off x="6034309" y="414086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188" name="Google Shape;188;g2b3ee5983e0_0_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b3ee5983e0_0_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b3ee5983e0_0_7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191" name="Google Shape;191;g2b3ee5983e0_0_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b3ee5983e0_0_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b3ee5983e0_0_7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94" name="Google Shape;194;g2b3ee5983e0_0_7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5" name="Google Shape;195;g2b3ee5983e0_0_7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6" name="Google Shape;196;g2b3ee5983e0_0_7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g2b3ee5983e0_0_9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2" name="Google Shape;202;g2b3ee5983e0_0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b3ee5983e0_0_93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04" name="Google Shape;204;g2b3ee5983e0_0_9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b3ee5983e0_0_9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b3ee5983e0_0_93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07" name="Google Shape;207;g2b3ee5983e0_0_93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8" name="Google Shape;208;g2b3ee5983e0_0_93"/>
          <p:cNvSpPr/>
          <p:nvPr/>
        </p:nvSpPr>
        <p:spPr>
          <a:xfrm>
            <a:off x="8855511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pic>
        <p:nvPicPr>
          <p:cNvPr id="209" name="Google Shape;209;g2b3ee5983e0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b3ee5983e0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b3ee5983e0_0_9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pic>
        <p:nvPicPr>
          <p:cNvPr id="212" name="Google Shape;212;g2b3ee5983e0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b3ee5983e0_0_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b3ee5983e0_0_9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15" name="Google Shape;215;g2b3ee5983e0_0_9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16" name="Google Shape;216;g2b3ee5983e0_0_9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7" name="Google Shape;217;g2b3ee5983e0_0_9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g2b3ee5983e0_0_2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3" name="Google Shape;223;g2b3ee5983e0_0_2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b3ee5983e0_0_273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25" name="Google Shape;225;g2b3ee5983e0_0_27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3ee5983e0_0_273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27" name="Google Shape;227;g2b3ee5983e0_0_273"/>
          <p:cNvSpPr/>
          <p:nvPr/>
        </p:nvSpPr>
        <p:spPr>
          <a:xfrm>
            <a:off x="3116838" y="3876821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pic>
        <p:nvPicPr>
          <p:cNvPr id="228" name="Google Shape;228;g2b3ee5983e0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b3ee5983e0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b3ee5983e0_0_27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/>
          </a:p>
        </p:txBody>
      </p:sp>
      <p:sp>
        <p:nvSpPr>
          <p:cNvPr id="231" name="Google Shape;231;g2b3ee5983e0_0_27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2b3ee5983e0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b3ee5983e0_0_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b3ee5983e0_0_273"/>
          <p:cNvSpPr/>
          <p:nvPr/>
        </p:nvSpPr>
        <p:spPr>
          <a:xfrm>
            <a:off x="8956874" y="1902058"/>
            <a:ext cx="946044" cy="408000"/>
          </a:xfrm>
          <a:prstGeom prst="rect">
            <a:avLst/>
          </a:prstGeom>
          <a:solidFill>
            <a:srgbClr val="ED7D3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5" name="Google Shape;235;g2b3ee5983e0_0_27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36" name="Google Shape;236;g2b3ee5983e0_0_27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7" name="Google Shape;237;g2b3ee5983e0_0_27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8" name="Google Shape;238;g2b3ee5983e0_0_27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1275</Words>
  <PresentationFormat>Custom</PresentationFormat>
  <Paragraphs>422</Paragraphs>
  <Slides>44</Slides>
  <Notes>44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        Processor</vt:lpstr>
      <vt:lpstr>        Processor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1</vt:lpstr>
      <vt:lpstr>        Technique 2</vt:lpstr>
      <vt:lpstr>        Technique 2</vt:lpstr>
      <vt:lpstr>        Technique 2</vt:lpstr>
      <vt:lpstr>        Technique 2</vt:lpstr>
      <vt:lpstr>        Technique 2</vt:lpstr>
      <vt:lpstr>        Technique 2</vt:lpstr>
      <vt:lpstr>        Technique 2</vt:lpstr>
      <vt:lpstr>        Technique 2</vt:lpstr>
      <vt:lpstr>        Technique 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3</cp:revision>
  <dcterms:created xsi:type="dcterms:W3CDTF">2016-01-05T00:08:12Z</dcterms:created>
  <dcterms:modified xsi:type="dcterms:W3CDTF">2025-02-01T05:56:39Z</dcterms:modified>
</cp:coreProperties>
</file>