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9575" cx="12190400"/>
  <p:notesSz cx="6858000" cy="9144000"/>
  <p:embeddedFontLst>
    <p:embeddedFont>
      <p:font typeface="Book Antiqu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5" roundtripDataSignature="AMtx7mgDsSQ1602yI65egAVskN7kp0hl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BookAntiqua-bold.fntdata"/><Relationship Id="rId21" Type="http://schemas.openxmlformats.org/officeDocument/2006/relationships/font" Target="fonts/BookAntiqua-regular.fntdata"/><Relationship Id="rId24" Type="http://schemas.openxmlformats.org/officeDocument/2006/relationships/font" Target="fonts/BookAntiqua-boldItalic.fntdata"/><Relationship Id="rId23" Type="http://schemas.openxmlformats.org/officeDocument/2006/relationships/font" Target="fonts/BookAntiqu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5be40137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265be401373_0_13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5be40137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265be401373_0_14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5be40137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g265be401373_0_20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1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4f9aedf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264f9aedff3_0_4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ef93acb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aef93acbc8_0_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ef93acb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aef93acbc8_0_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ef93acb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2aef93acbc8_0_3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ef93acbc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g2aef93acbc8_0_4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5be40137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g265be401373_0_10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5be401373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265be401373_0_12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2389407" y="4801712"/>
            <a:ext cx="7314248" cy="566870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1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/>
          <p:nvPr>
            <p:ph idx="2" type="pic"/>
          </p:nvPr>
        </p:nvSpPr>
        <p:spPr>
          <a:xfrm>
            <a:off x="2389407" y="612917"/>
            <a:ext cx="7314248" cy="4115753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3"/>
          <p:cNvSpPr txBox="1"/>
          <p:nvPr>
            <p:ph idx="1" type="body"/>
          </p:nvPr>
        </p:nvSpPr>
        <p:spPr>
          <a:xfrm>
            <a:off x="2389407" y="5368581"/>
            <a:ext cx="7314248" cy="805049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33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" type="body"/>
          </p:nvPr>
        </p:nvSpPr>
        <p:spPr>
          <a:xfrm rot="5400000">
            <a:off x="3831702" y="-1621608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 rot="5400000">
            <a:off x="7283031" y="1829722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" type="body"/>
          </p:nvPr>
        </p:nvSpPr>
        <p:spPr>
          <a:xfrm rot="5400000">
            <a:off x="1695759" y="-811535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914282" y="2130919"/>
            <a:ext cx="10361851" cy="1470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1828562" y="3887100"/>
            <a:ext cx="8533290" cy="1753006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0082" y="27883"/>
            <a:ext cx="738744" cy="81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609521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393700" lvl="2" marL="1371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1" name="Google Shape;31;p29"/>
          <p:cNvSpPr txBox="1"/>
          <p:nvPr>
            <p:ph idx="2" type="body"/>
          </p:nvPr>
        </p:nvSpPr>
        <p:spPr>
          <a:xfrm>
            <a:off x="6196793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393700" lvl="2" marL="1371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g264f9aedff3_0_155"/>
          <p:cNvCxnSpPr/>
          <p:nvPr/>
        </p:nvCxnSpPr>
        <p:spPr>
          <a:xfrm>
            <a:off x="-8307" y="1316760"/>
            <a:ext cx="82989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37" name="Google Shape;37;g264f9aedff3_0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58120" y="469998"/>
            <a:ext cx="933476" cy="139877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264f9aedff3_0_155"/>
          <p:cNvSpPr/>
          <p:nvPr/>
        </p:nvSpPr>
        <p:spPr>
          <a:xfrm>
            <a:off x="146779" y="304049"/>
            <a:ext cx="811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24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962959" y="4407922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sz="5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962959" y="2907387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609521" y="1535468"/>
            <a:ext cx="5386216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609521" y="2175378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58" name="Google Shape;58;p31"/>
          <p:cNvSpPr txBox="1"/>
          <p:nvPr>
            <p:ph idx="3" type="body"/>
          </p:nvPr>
        </p:nvSpPr>
        <p:spPr>
          <a:xfrm>
            <a:off x="6192563" y="1535468"/>
            <a:ext cx="5388332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59" name="Google Shape;59;p31"/>
          <p:cNvSpPr txBox="1"/>
          <p:nvPr>
            <p:ph idx="4" type="body"/>
          </p:nvPr>
        </p:nvSpPr>
        <p:spPr>
          <a:xfrm>
            <a:off x="6192563" y="2175378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type="title"/>
          </p:nvPr>
        </p:nvSpPr>
        <p:spPr>
          <a:xfrm>
            <a:off x="609523" y="273113"/>
            <a:ext cx="4010562" cy="1162319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1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4766113" y="273115"/>
            <a:ext cx="6814779" cy="5854468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953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1pPr>
            <a:lvl2pPr indent="-463550" lvl="1" marL="9144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1800" lvl="2" marL="1371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393700" lvl="3" marL="18288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/>
        </p:txBody>
      </p:sp>
      <p:sp>
        <p:nvSpPr>
          <p:cNvPr id="66" name="Google Shape;66;p32"/>
          <p:cNvSpPr txBox="1"/>
          <p:nvPr>
            <p:ph idx="2" type="body"/>
          </p:nvPr>
        </p:nvSpPr>
        <p:spPr>
          <a:xfrm>
            <a:off x="609523" y="1435434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32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95300" lvl="0" marL="4572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 flipH="1" rot="10800000">
            <a:off x="5326165" y="4342098"/>
            <a:ext cx="4814039" cy="11496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" name="Google Shape;97;p1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3496581" y="1504717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</a:t>
            </a:r>
            <a:r>
              <a:rPr b="1" lang="en-US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3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146951" y="4926492"/>
            <a:ext cx="2829630" cy="1260904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- 10</a:t>
            </a:r>
            <a:endParaRPr b="1" i="0" sz="37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5be401373_0_138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Data Processing Instruction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290" name="Google Shape;290;g265be401373_0_138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91" name="Google Shape;291;g265be401373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636" y="2351649"/>
            <a:ext cx="5943600" cy="419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65be401373_0_1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65" y="1512663"/>
            <a:ext cx="78581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5be401373_0_147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Data Processing Instruction Example 02: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298" name="Google Shape;298;g265be401373_0_147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9" name="Google Shape;299;g265be401373_0_147"/>
          <p:cNvSpPr txBox="1"/>
          <p:nvPr/>
        </p:nvSpPr>
        <p:spPr>
          <a:xfrm>
            <a:off x="248601" y="1812013"/>
            <a:ext cx="8736900" cy="3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ADDS	R1, R0, R2 LSR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</a:t>
            </a:r>
            <a:r>
              <a:rPr b="0" i="0" lang="en-US" sz="28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0100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Rn   Rd  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Shift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</a:t>
            </a:r>
            <a:r>
              <a:rPr b="0" i="0" lang="en-US" sz="28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0100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Rn   Rd  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00010 01 0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1110 0000 1001 0000 0001 0001 0010 0010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be401373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7" y="930849"/>
            <a:ext cx="9247736" cy="73304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265be401373_0_147"/>
          <p:cNvSpPr/>
          <p:nvPr/>
        </p:nvSpPr>
        <p:spPr>
          <a:xfrm rot="5400000">
            <a:off x="2100465" y="4817213"/>
            <a:ext cx="733200" cy="9684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265be401373_0_147"/>
          <p:cNvSpPr txBox="1"/>
          <p:nvPr/>
        </p:nvSpPr>
        <p:spPr>
          <a:xfrm>
            <a:off x="2084864" y="5648090"/>
            <a:ext cx="83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265be401373_0_147"/>
          <p:cNvSpPr/>
          <p:nvPr/>
        </p:nvSpPr>
        <p:spPr>
          <a:xfrm rot="5400000">
            <a:off x="3285459" y="4972519"/>
            <a:ext cx="733200" cy="750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265be401373_0_147"/>
          <p:cNvSpPr txBox="1"/>
          <p:nvPr/>
        </p:nvSpPr>
        <p:spPr>
          <a:xfrm>
            <a:off x="3409294" y="5694495"/>
            <a:ext cx="5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265be401373_0_147"/>
          <p:cNvSpPr txBox="1"/>
          <p:nvPr/>
        </p:nvSpPr>
        <p:spPr>
          <a:xfrm>
            <a:off x="248601" y="6304843"/>
            <a:ext cx="71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E0901122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265be401373_0_147"/>
          <p:cNvSpPr/>
          <p:nvPr/>
        </p:nvSpPr>
        <p:spPr>
          <a:xfrm rot="5400000">
            <a:off x="4143585" y="4861676"/>
            <a:ext cx="733200" cy="750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65be401373_0_147"/>
          <p:cNvSpPr txBox="1"/>
          <p:nvPr/>
        </p:nvSpPr>
        <p:spPr>
          <a:xfrm>
            <a:off x="4267421" y="5583653"/>
            <a:ext cx="5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265be401373_0_147"/>
          <p:cNvSpPr/>
          <p:nvPr/>
        </p:nvSpPr>
        <p:spPr>
          <a:xfrm rot="5400000">
            <a:off x="7073881" y="5000873"/>
            <a:ext cx="733200" cy="750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265be401373_0_147"/>
          <p:cNvSpPr txBox="1"/>
          <p:nvPr/>
        </p:nvSpPr>
        <p:spPr>
          <a:xfrm>
            <a:off x="7197717" y="5722849"/>
            <a:ext cx="50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265be401373_0_147"/>
          <p:cNvSpPr/>
          <p:nvPr/>
        </p:nvSpPr>
        <p:spPr>
          <a:xfrm rot="5400000">
            <a:off x="6069587" y="5259809"/>
            <a:ext cx="733200" cy="3090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65be401373_0_147"/>
          <p:cNvSpPr txBox="1"/>
          <p:nvPr/>
        </p:nvSpPr>
        <p:spPr>
          <a:xfrm>
            <a:off x="6199078" y="5714262"/>
            <a:ext cx="60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LSR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65be401373_0_147"/>
          <p:cNvSpPr/>
          <p:nvPr/>
        </p:nvSpPr>
        <p:spPr>
          <a:xfrm rot="5400000">
            <a:off x="5294183" y="4831819"/>
            <a:ext cx="733200" cy="10320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65be401373_0_147"/>
          <p:cNvSpPr txBox="1"/>
          <p:nvPr/>
        </p:nvSpPr>
        <p:spPr>
          <a:xfrm>
            <a:off x="5406979" y="5694495"/>
            <a:ext cx="75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4" name="Google Shape;314;g265be401373_0_147"/>
          <p:cNvCxnSpPr/>
          <p:nvPr/>
        </p:nvCxnSpPr>
        <p:spPr>
          <a:xfrm>
            <a:off x="6720349" y="5164235"/>
            <a:ext cx="195900" cy="13572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5" name="Google Shape;315;g265be401373_0_147"/>
          <p:cNvSpPr txBox="1"/>
          <p:nvPr/>
        </p:nvSpPr>
        <p:spPr>
          <a:xfrm>
            <a:off x="6165753" y="6491707"/>
            <a:ext cx="354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 is specified as immediate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5be401373_0_200"/>
          <p:cNvSpPr txBox="1"/>
          <p:nvPr>
            <p:ph type="ctrTitle"/>
          </p:nvPr>
        </p:nvSpPr>
        <p:spPr>
          <a:xfrm>
            <a:off x="2471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Data Processing Instruction Example 03: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321" name="Google Shape;321;g265be401373_0_200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g265be401373_0_200"/>
          <p:cNvSpPr txBox="1"/>
          <p:nvPr/>
        </p:nvSpPr>
        <p:spPr>
          <a:xfrm>
            <a:off x="115577" y="1821815"/>
            <a:ext cx="9085200" cy="4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ADDS	R1, R0, R2 LSR R4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</a:t>
            </a:r>
            <a:r>
              <a:rPr b="0" i="0" lang="en-US" sz="28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0100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Rn   Rd  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Shift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</a:t>
            </a:r>
            <a:r>
              <a:rPr b="0" i="0" lang="en-US" sz="28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0100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Rn   Rd   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0100 0 01 1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1110 0000 1001 0000 0001 0100 0011 0010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g265be401373_0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77" y="930849"/>
            <a:ext cx="9444470" cy="75992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265be401373_0_200"/>
          <p:cNvSpPr/>
          <p:nvPr/>
        </p:nvSpPr>
        <p:spPr>
          <a:xfrm rot="5400000">
            <a:off x="2056603" y="5016649"/>
            <a:ext cx="760200" cy="9891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265be401373_0_200"/>
          <p:cNvSpPr txBox="1"/>
          <p:nvPr/>
        </p:nvSpPr>
        <p:spPr>
          <a:xfrm>
            <a:off x="2159646" y="5873269"/>
            <a:ext cx="85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65be401373_0_200"/>
          <p:cNvSpPr/>
          <p:nvPr/>
        </p:nvSpPr>
        <p:spPr>
          <a:xfrm rot="5400000">
            <a:off x="3229266" y="5082457"/>
            <a:ext cx="760200" cy="766500"/>
          </a:xfrm>
          <a:prstGeom prst="rightBrace">
            <a:avLst>
              <a:gd fmla="val 0" name="adj1"/>
              <a:gd fmla="val 54412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65be401373_0_200"/>
          <p:cNvSpPr txBox="1"/>
          <p:nvPr/>
        </p:nvSpPr>
        <p:spPr>
          <a:xfrm>
            <a:off x="3394824" y="5906905"/>
            <a:ext cx="5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265be401373_0_200"/>
          <p:cNvSpPr/>
          <p:nvPr/>
        </p:nvSpPr>
        <p:spPr>
          <a:xfrm rot="5400000">
            <a:off x="4155977" y="5097519"/>
            <a:ext cx="760200" cy="7665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65be401373_0_200"/>
          <p:cNvSpPr txBox="1"/>
          <p:nvPr/>
        </p:nvSpPr>
        <p:spPr>
          <a:xfrm>
            <a:off x="4271206" y="5791997"/>
            <a:ext cx="5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265be401373_0_200"/>
          <p:cNvSpPr/>
          <p:nvPr/>
        </p:nvSpPr>
        <p:spPr>
          <a:xfrm rot="5400000">
            <a:off x="7064072" y="5225781"/>
            <a:ext cx="760200" cy="7665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65be401373_0_200"/>
          <p:cNvSpPr txBox="1"/>
          <p:nvPr/>
        </p:nvSpPr>
        <p:spPr>
          <a:xfrm>
            <a:off x="7263841" y="5936299"/>
            <a:ext cx="5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65be401373_0_200"/>
          <p:cNvSpPr/>
          <p:nvPr/>
        </p:nvSpPr>
        <p:spPr>
          <a:xfrm rot="5400000">
            <a:off x="6072181" y="5378535"/>
            <a:ext cx="760200" cy="3156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65be401373_0_200"/>
          <p:cNvSpPr txBox="1"/>
          <p:nvPr/>
        </p:nvSpPr>
        <p:spPr>
          <a:xfrm>
            <a:off x="6243957" y="5927396"/>
            <a:ext cx="61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LSR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65be401373_0_200"/>
          <p:cNvSpPr/>
          <p:nvPr/>
        </p:nvSpPr>
        <p:spPr>
          <a:xfrm rot="5400000">
            <a:off x="5151996" y="5194889"/>
            <a:ext cx="760200" cy="7695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65be401373_0_200"/>
          <p:cNvSpPr txBox="1"/>
          <p:nvPr/>
        </p:nvSpPr>
        <p:spPr>
          <a:xfrm>
            <a:off x="5435008" y="5906905"/>
            <a:ext cx="76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265be401373_0_200"/>
          <p:cNvSpPr txBox="1"/>
          <p:nvPr/>
        </p:nvSpPr>
        <p:spPr>
          <a:xfrm>
            <a:off x="258464" y="6313752"/>
            <a:ext cx="733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E0901432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g265be401373_0_200"/>
          <p:cNvCxnSpPr/>
          <p:nvPr/>
        </p:nvCxnSpPr>
        <p:spPr>
          <a:xfrm>
            <a:off x="6860857" y="5100669"/>
            <a:ext cx="200100" cy="14070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8" name="Google Shape;338;g265be401373_0_200"/>
          <p:cNvSpPr txBox="1"/>
          <p:nvPr/>
        </p:nvSpPr>
        <p:spPr>
          <a:xfrm>
            <a:off x="6294462" y="6476818"/>
            <a:ext cx="328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 is specified in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p19"/>
          <p:cNvCxnSpPr/>
          <p:nvPr/>
        </p:nvCxnSpPr>
        <p:spPr>
          <a:xfrm>
            <a:off x="1" y="762176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4" name="Google Shape;34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0082" y="27883"/>
            <a:ext cx="738744" cy="81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925" y="1154300"/>
            <a:ext cx="6238875" cy="5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9"/>
          <p:cNvSpPr txBox="1"/>
          <p:nvPr/>
        </p:nvSpPr>
        <p:spPr>
          <a:xfrm>
            <a:off x="6381898" y="1418859"/>
            <a:ext cx="41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6381898" y="4792811"/>
            <a:ext cx="41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6381898" y="3429000"/>
            <a:ext cx="41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6381898" y="2388354"/>
            <a:ext cx="41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6381898" y="1905178"/>
            <a:ext cx="41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6381898" y="4469645"/>
            <a:ext cx="41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g264f9aedff3_0_44"/>
          <p:cNvCxnSpPr/>
          <p:nvPr/>
        </p:nvCxnSpPr>
        <p:spPr>
          <a:xfrm>
            <a:off x="1" y="762176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7" name="Google Shape;357;g264f9aedff3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72959" y="27883"/>
            <a:ext cx="1015867" cy="111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64f9aedff3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7500" y="1054900"/>
            <a:ext cx="9682351" cy="54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Easy Ways To Tell If Your Team Is Really A Team - Alain Hunkins" id="363" name="Google Shape;3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9653" y="1923168"/>
            <a:ext cx="5392394" cy="27713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23"/>
          <p:cNvCxnSpPr/>
          <p:nvPr/>
        </p:nvCxnSpPr>
        <p:spPr>
          <a:xfrm>
            <a:off x="5568744" y="1945369"/>
            <a:ext cx="4581000" cy="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65" name="Google Shape;365;p23"/>
          <p:cNvGrpSpPr/>
          <p:nvPr/>
        </p:nvGrpSpPr>
        <p:grpSpPr>
          <a:xfrm>
            <a:off x="313910" y="349537"/>
            <a:ext cx="11517160" cy="6219513"/>
            <a:chOff x="313939" y="349466"/>
            <a:chExt cx="11518312" cy="6218269"/>
          </a:xfrm>
        </p:grpSpPr>
        <p:sp>
          <p:nvSpPr>
            <p:cNvPr id="366" name="Google Shape;366;p23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23"/>
          <p:cNvSpPr/>
          <p:nvPr/>
        </p:nvSpPr>
        <p:spPr>
          <a:xfrm>
            <a:off x="5400814" y="1163381"/>
            <a:ext cx="460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5485606" y="4648994"/>
            <a:ext cx="6478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 R BADRI PRASAD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badriprasad@pes.edu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562" y="1605703"/>
            <a:ext cx="2502421" cy="342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109" name="Google Shape;109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1" name="Google Shape;111;p2"/>
          <p:cNvCxnSpPr/>
          <p:nvPr/>
        </p:nvCxnSpPr>
        <p:spPr>
          <a:xfrm flipH="1" rot="10800000">
            <a:off x="5326165" y="4342098"/>
            <a:ext cx="4814039" cy="11496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p2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113" name="Google Shape;113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3704367" y="1143794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</a:t>
            </a:r>
            <a:r>
              <a:rPr b="1" lang="en-US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3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5452931" y="4491211"/>
            <a:ext cx="4574647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Instruction Encoding - 1</a:t>
            </a:r>
            <a:endParaRPr b="1" i="0" sz="33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Instruction Encoding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08" y="1972931"/>
            <a:ext cx="75819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 rot="-2140833">
            <a:off x="4929213" y="2032318"/>
            <a:ext cx="2419481" cy="1772422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showed 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R0,R0,R1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what is this in Binary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ef93acbc8_0_4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What is an ARM Instruction?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32" name="Google Shape;132;g2aef93acbc8_0_4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g2aef93acbc8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848" y="2137088"/>
            <a:ext cx="8538012" cy="1035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aef93acbc8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525" y="3870045"/>
            <a:ext cx="9994797" cy="186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aef93acbc8_0_4"/>
          <p:cNvSpPr/>
          <p:nvPr/>
        </p:nvSpPr>
        <p:spPr>
          <a:xfrm>
            <a:off x="100525" y="5707997"/>
            <a:ext cx="1027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An instruction specifies a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Conditional Execution Code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(Condition), the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OP Code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,</a:t>
            </a:r>
            <a:r>
              <a:rPr b="1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Two or Three Registers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(Rn, Rd, and Rm), and some other information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aef93acbc8_0_4"/>
          <p:cNvSpPr txBox="1"/>
          <p:nvPr/>
        </p:nvSpPr>
        <p:spPr>
          <a:xfrm>
            <a:off x="395739" y="3450006"/>
            <a:ext cx="463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Processing Instruction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aef93acbc8_0_4"/>
          <p:cNvSpPr/>
          <p:nvPr/>
        </p:nvSpPr>
        <p:spPr>
          <a:xfrm>
            <a:off x="275469" y="930850"/>
            <a:ext cx="9942900" cy="9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9325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OPcode{condition}{S} </a:t>
            </a:r>
            <a:r>
              <a:rPr b="1" i="0" lang="en-US" sz="2400" u="none" cap="none" strike="noStrik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Rd,Operand1,Operand2</a:t>
            </a:r>
            <a:r>
              <a:rPr b="1" i="0" lang="en-US" sz="3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54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ef93acbc8_0_17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Condition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43" name="Google Shape;143;g2aef93acbc8_0_17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g2aef93acbc8_0_17"/>
          <p:cNvSpPr/>
          <p:nvPr/>
        </p:nvSpPr>
        <p:spPr>
          <a:xfrm>
            <a:off x="307050" y="930849"/>
            <a:ext cx="9739200" cy="4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164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Fifteen different conditions may be used: these are listed in </a:t>
            </a: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Condition code summary</a:t>
            </a:r>
            <a:r>
              <a:rPr b="0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b="0" i="0" sz="24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4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sixteenth (1111) is reserved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must not be used.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640" lvl="0" marL="343080" marR="0" rtl="0" algn="l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b="0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absence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a suffix, the condition field of most instructions is set to "</a:t>
            </a:r>
            <a:r>
              <a:rPr b="0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 (sufix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 This means the instruction will always be executed regardless of the CPSR condition codes.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	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b="1" i="0" lang="en-US" sz="2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ARM condition code field</a:t>
            </a:r>
            <a:endParaRPr b="0" i="0" sz="2000" u="none" cap="none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4560" lvl="0" marL="34308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aef93acbc8_0_17"/>
          <p:cNvSpPr/>
          <p:nvPr/>
        </p:nvSpPr>
        <p:spPr>
          <a:xfrm>
            <a:off x="866858" y="5438509"/>
            <a:ext cx="958800" cy="4164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aef93acbc8_0_17"/>
          <p:cNvSpPr/>
          <p:nvPr/>
        </p:nvSpPr>
        <p:spPr>
          <a:xfrm>
            <a:off x="866858" y="5438509"/>
            <a:ext cx="7783800" cy="4164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g2aef93acbc8_0_17"/>
          <p:cNvCxnSpPr/>
          <p:nvPr/>
        </p:nvCxnSpPr>
        <p:spPr>
          <a:xfrm>
            <a:off x="2324613" y="543103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g2aef93acbc8_0_17"/>
          <p:cNvCxnSpPr/>
          <p:nvPr/>
        </p:nvCxnSpPr>
        <p:spPr>
          <a:xfrm>
            <a:off x="2570364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" name="Google Shape;149;g2aef93acbc8_0_17"/>
          <p:cNvCxnSpPr/>
          <p:nvPr/>
        </p:nvCxnSpPr>
        <p:spPr>
          <a:xfrm>
            <a:off x="2817979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g2aef93acbc8_0_17"/>
          <p:cNvCxnSpPr/>
          <p:nvPr/>
        </p:nvCxnSpPr>
        <p:spPr>
          <a:xfrm>
            <a:off x="3063730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g2aef93acbc8_0_17"/>
          <p:cNvCxnSpPr/>
          <p:nvPr/>
        </p:nvCxnSpPr>
        <p:spPr>
          <a:xfrm>
            <a:off x="3311343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g2aef93acbc8_0_17"/>
          <p:cNvCxnSpPr/>
          <p:nvPr/>
        </p:nvCxnSpPr>
        <p:spPr>
          <a:xfrm>
            <a:off x="3557095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g2aef93acbc8_0_17"/>
          <p:cNvCxnSpPr/>
          <p:nvPr/>
        </p:nvCxnSpPr>
        <p:spPr>
          <a:xfrm>
            <a:off x="3802847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g2aef93acbc8_0_17"/>
          <p:cNvCxnSpPr/>
          <p:nvPr/>
        </p:nvCxnSpPr>
        <p:spPr>
          <a:xfrm>
            <a:off x="4050461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g2aef93acbc8_0_17"/>
          <p:cNvCxnSpPr/>
          <p:nvPr/>
        </p:nvCxnSpPr>
        <p:spPr>
          <a:xfrm>
            <a:off x="4312968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g2aef93acbc8_0_17"/>
          <p:cNvCxnSpPr/>
          <p:nvPr/>
        </p:nvCxnSpPr>
        <p:spPr>
          <a:xfrm>
            <a:off x="4543826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g2aef93acbc8_0_17"/>
          <p:cNvCxnSpPr/>
          <p:nvPr/>
        </p:nvCxnSpPr>
        <p:spPr>
          <a:xfrm>
            <a:off x="4819366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g2aef93acbc8_0_17"/>
          <p:cNvCxnSpPr/>
          <p:nvPr/>
        </p:nvCxnSpPr>
        <p:spPr>
          <a:xfrm>
            <a:off x="5066980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g2aef93acbc8_0_17"/>
          <p:cNvCxnSpPr/>
          <p:nvPr/>
        </p:nvCxnSpPr>
        <p:spPr>
          <a:xfrm>
            <a:off x="5312732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g2aef93acbc8_0_17"/>
          <p:cNvCxnSpPr/>
          <p:nvPr/>
        </p:nvCxnSpPr>
        <p:spPr>
          <a:xfrm>
            <a:off x="5560345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g2aef93acbc8_0_17"/>
          <p:cNvCxnSpPr/>
          <p:nvPr/>
        </p:nvCxnSpPr>
        <p:spPr>
          <a:xfrm>
            <a:off x="5807959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g2aef93acbc8_0_17"/>
          <p:cNvCxnSpPr/>
          <p:nvPr/>
        </p:nvCxnSpPr>
        <p:spPr>
          <a:xfrm>
            <a:off x="6053710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g2aef93acbc8_0_17"/>
          <p:cNvCxnSpPr/>
          <p:nvPr/>
        </p:nvCxnSpPr>
        <p:spPr>
          <a:xfrm>
            <a:off x="6299462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g2aef93acbc8_0_17"/>
          <p:cNvCxnSpPr/>
          <p:nvPr/>
        </p:nvCxnSpPr>
        <p:spPr>
          <a:xfrm>
            <a:off x="6545214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g2aef93acbc8_0_17"/>
          <p:cNvCxnSpPr/>
          <p:nvPr/>
        </p:nvCxnSpPr>
        <p:spPr>
          <a:xfrm>
            <a:off x="7777696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g2aef93acbc8_0_17"/>
          <p:cNvCxnSpPr/>
          <p:nvPr/>
        </p:nvCxnSpPr>
        <p:spPr>
          <a:xfrm>
            <a:off x="7993660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g2aef93acbc8_0_17"/>
          <p:cNvCxnSpPr/>
          <p:nvPr/>
        </p:nvCxnSpPr>
        <p:spPr>
          <a:xfrm>
            <a:off x="8226379" y="5460919"/>
            <a:ext cx="0" cy="108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g2aef93acbc8_0_17"/>
          <p:cNvCxnSpPr/>
          <p:nvPr/>
        </p:nvCxnSpPr>
        <p:spPr>
          <a:xfrm>
            <a:off x="8442343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g2aef93acbc8_0_17"/>
          <p:cNvSpPr/>
          <p:nvPr/>
        </p:nvSpPr>
        <p:spPr>
          <a:xfrm>
            <a:off x="1619008" y="5160250"/>
            <a:ext cx="305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2aef93acbc8_0_17"/>
          <p:cNvSpPr/>
          <p:nvPr/>
        </p:nvSpPr>
        <p:spPr>
          <a:xfrm>
            <a:off x="831484" y="5175190"/>
            <a:ext cx="305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2aef93acbc8_0_17"/>
          <p:cNvSpPr/>
          <p:nvPr/>
        </p:nvSpPr>
        <p:spPr>
          <a:xfrm>
            <a:off x="2574088" y="5160250"/>
            <a:ext cx="305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2aef93acbc8_0_17"/>
          <p:cNvSpPr/>
          <p:nvPr/>
        </p:nvSpPr>
        <p:spPr>
          <a:xfrm>
            <a:off x="3558957" y="5160250"/>
            <a:ext cx="305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aef93acbc8_0_17"/>
          <p:cNvSpPr/>
          <p:nvPr/>
        </p:nvSpPr>
        <p:spPr>
          <a:xfrm>
            <a:off x="4512176" y="5160250"/>
            <a:ext cx="305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aef93acbc8_0_17"/>
          <p:cNvSpPr/>
          <p:nvPr/>
        </p:nvSpPr>
        <p:spPr>
          <a:xfrm>
            <a:off x="5558483" y="5175190"/>
            <a:ext cx="3054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aef93acbc8_0_17"/>
          <p:cNvSpPr/>
          <p:nvPr/>
        </p:nvSpPr>
        <p:spPr>
          <a:xfrm>
            <a:off x="6575002" y="5175190"/>
            <a:ext cx="230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aef93acbc8_0_17"/>
          <p:cNvSpPr/>
          <p:nvPr/>
        </p:nvSpPr>
        <p:spPr>
          <a:xfrm>
            <a:off x="7515188" y="5160250"/>
            <a:ext cx="230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2aef93acbc8_0_17"/>
          <p:cNvSpPr/>
          <p:nvPr/>
        </p:nvSpPr>
        <p:spPr>
          <a:xfrm>
            <a:off x="8440482" y="5160250"/>
            <a:ext cx="2307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g2aef93acbc8_0_17"/>
          <p:cNvCxnSpPr/>
          <p:nvPr/>
        </p:nvCxnSpPr>
        <p:spPr>
          <a:xfrm>
            <a:off x="2078861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" name="Google Shape;179;g2aef93acbc8_0_17"/>
          <p:cNvCxnSpPr/>
          <p:nvPr/>
        </p:nvCxnSpPr>
        <p:spPr>
          <a:xfrm>
            <a:off x="859411" y="543103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g2aef93acbc8_0_17"/>
          <p:cNvCxnSpPr/>
          <p:nvPr/>
        </p:nvCxnSpPr>
        <p:spPr>
          <a:xfrm>
            <a:off x="1107024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g2aef93acbc8_0_17"/>
          <p:cNvCxnSpPr/>
          <p:nvPr/>
        </p:nvCxnSpPr>
        <p:spPr>
          <a:xfrm>
            <a:off x="1354638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" name="Google Shape;182;g2aef93acbc8_0_17"/>
          <p:cNvCxnSpPr/>
          <p:nvPr/>
        </p:nvCxnSpPr>
        <p:spPr>
          <a:xfrm>
            <a:off x="1600390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g2aef93acbc8_0_17"/>
          <p:cNvCxnSpPr/>
          <p:nvPr/>
        </p:nvCxnSpPr>
        <p:spPr>
          <a:xfrm>
            <a:off x="1848003" y="5445979"/>
            <a:ext cx="0" cy="4164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g2aef93acbc8_0_17"/>
          <p:cNvCxnSpPr/>
          <p:nvPr/>
        </p:nvCxnSpPr>
        <p:spPr>
          <a:xfrm>
            <a:off x="6792827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g2aef93acbc8_0_17"/>
          <p:cNvCxnSpPr/>
          <p:nvPr/>
        </p:nvCxnSpPr>
        <p:spPr>
          <a:xfrm>
            <a:off x="7040441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g2aef93acbc8_0_17"/>
          <p:cNvCxnSpPr/>
          <p:nvPr/>
        </p:nvCxnSpPr>
        <p:spPr>
          <a:xfrm>
            <a:off x="7286193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" name="Google Shape;187;g2aef93acbc8_0_17"/>
          <p:cNvCxnSpPr/>
          <p:nvPr/>
        </p:nvCxnSpPr>
        <p:spPr>
          <a:xfrm>
            <a:off x="7531945" y="5445979"/>
            <a:ext cx="0" cy="1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2aef93acbc8_0_17"/>
          <p:cNvSpPr/>
          <p:nvPr/>
        </p:nvSpPr>
        <p:spPr>
          <a:xfrm>
            <a:off x="924572" y="5520680"/>
            <a:ext cx="8172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ef93acbc8_0_30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The Condition Field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94" name="Google Shape;194;g2aef93acbc8_0_30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g2aef93acbc8_0_30"/>
          <p:cNvSpPr/>
          <p:nvPr/>
        </p:nvSpPr>
        <p:spPr>
          <a:xfrm>
            <a:off x="1333026" y="1059427"/>
            <a:ext cx="817500" cy="427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aef93acbc8_0_30"/>
          <p:cNvSpPr/>
          <p:nvPr/>
        </p:nvSpPr>
        <p:spPr>
          <a:xfrm>
            <a:off x="1333026" y="1059427"/>
            <a:ext cx="6637200" cy="427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g2aef93acbc8_0_30"/>
          <p:cNvCxnSpPr/>
          <p:nvPr/>
        </p:nvCxnSpPr>
        <p:spPr>
          <a:xfrm>
            <a:off x="2576040" y="1051760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g2aef93acbc8_0_30"/>
          <p:cNvCxnSpPr/>
          <p:nvPr/>
        </p:nvCxnSpPr>
        <p:spPr>
          <a:xfrm>
            <a:off x="2785590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g2aef93acbc8_0_30"/>
          <p:cNvCxnSpPr/>
          <p:nvPr/>
        </p:nvCxnSpPr>
        <p:spPr>
          <a:xfrm>
            <a:off x="2996728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g2aef93acbc8_0_30"/>
          <p:cNvCxnSpPr/>
          <p:nvPr/>
        </p:nvCxnSpPr>
        <p:spPr>
          <a:xfrm>
            <a:off x="3206279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1" name="Google Shape;201;g2aef93acbc8_0_30"/>
          <p:cNvCxnSpPr/>
          <p:nvPr/>
        </p:nvCxnSpPr>
        <p:spPr>
          <a:xfrm>
            <a:off x="3417416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g2aef93acbc8_0_30"/>
          <p:cNvCxnSpPr/>
          <p:nvPr/>
        </p:nvCxnSpPr>
        <p:spPr>
          <a:xfrm>
            <a:off x="3626966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3" name="Google Shape;203;g2aef93acbc8_0_30"/>
          <p:cNvCxnSpPr/>
          <p:nvPr/>
        </p:nvCxnSpPr>
        <p:spPr>
          <a:xfrm>
            <a:off x="3836516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g2aef93acbc8_0_30"/>
          <p:cNvCxnSpPr/>
          <p:nvPr/>
        </p:nvCxnSpPr>
        <p:spPr>
          <a:xfrm>
            <a:off x="4047655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g2aef93acbc8_0_30"/>
          <p:cNvCxnSpPr/>
          <p:nvPr/>
        </p:nvCxnSpPr>
        <p:spPr>
          <a:xfrm>
            <a:off x="4271492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g2aef93acbc8_0_30"/>
          <p:cNvCxnSpPr/>
          <p:nvPr/>
        </p:nvCxnSpPr>
        <p:spPr>
          <a:xfrm>
            <a:off x="4468342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g2aef93acbc8_0_30"/>
          <p:cNvCxnSpPr/>
          <p:nvPr/>
        </p:nvCxnSpPr>
        <p:spPr>
          <a:xfrm>
            <a:off x="4703292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g2aef93acbc8_0_30"/>
          <p:cNvCxnSpPr/>
          <p:nvPr/>
        </p:nvCxnSpPr>
        <p:spPr>
          <a:xfrm>
            <a:off x="4914431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g2aef93acbc8_0_30"/>
          <p:cNvCxnSpPr/>
          <p:nvPr/>
        </p:nvCxnSpPr>
        <p:spPr>
          <a:xfrm>
            <a:off x="5123981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2aef93acbc8_0_30"/>
          <p:cNvCxnSpPr/>
          <p:nvPr/>
        </p:nvCxnSpPr>
        <p:spPr>
          <a:xfrm>
            <a:off x="5335118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1" name="Google Shape;211;g2aef93acbc8_0_30"/>
          <p:cNvCxnSpPr/>
          <p:nvPr/>
        </p:nvCxnSpPr>
        <p:spPr>
          <a:xfrm>
            <a:off x="5546256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2" name="Google Shape;212;g2aef93acbc8_0_30"/>
          <p:cNvCxnSpPr/>
          <p:nvPr/>
        </p:nvCxnSpPr>
        <p:spPr>
          <a:xfrm>
            <a:off x="5755807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g2aef93acbc8_0_30"/>
          <p:cNvCxnSpPr/>
          <p:nvPr/>
        </p:nvCxnSpPr>
        <p:spPr>
          <a:xfrm>
            <a:off x="5965357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g2aef93acbc8_0_30"/>
          <p:cNvCxnSpPr/>
          <p:nvPr/>
        </p:nvCxnSpPr>
        <p:spPr>
          <a:xfrm>
            <a:off x="6174907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g2aef93acbc8_0_30"/>
          <p:cNvCxnSpPr/>
          <p:nvPr/>
        </p:nvCxnSpPr>
        <p:spPr>
          <a:xfrm>
            <a:off x="7225833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g2aef93acbc8_0_30"/>
          <p:cNvCxnSpPr/>
          <p:nvPr/>
        </p:nvCxnSpPr>
        <p:spPr>
          <a:xfrm>
            <a:off x="7409984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g2aef93acbc8_0_30"/>
          <p:cNvCxnSpPr/>
          <p:nvPr/>
        </p:nvCxnSpPr>
        <p:spPr>
          <a:xfrm>
            <a:off x="7608421" y="1082426"/>
            <a:ext cx="0" cy="111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8" name="Google Shape;218;g2aef93acbc8_0_30"/>
          <p:cNvCxnSpPr/>
          <p:nvPr/>
        </p:nvCxnSpPr>
        <p:spPr>
          <a:xfrm>
            <a:off x="7792571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g2aef93acbc8_0_30"/>
          <p:cNvSpPr/>
          <p:nvPr/>
        </p:nvSpPr>
        <p:spPr>
          <a:xfrm>
            <a:off x="1974377" y="773850"/>
            <a:ext cx="260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aef93acbc8_0_30"/>
          <p:cNvSpPr/>
          <p:nvPr/>
        </p:nvSpPr>
        <p:spPr>
          <a:xfrm>
            <a:off x="1302863" y="789183"/>
            <a:ext cx="260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aef93acbc8_0_30"/>
          <p:cNvSpPr/>
          <p:nvPr/>
        </p:nvSpPr>
        <p:spPr>
          <a:xfrm>
            <a:off x="2788765" y="773850"/>
            <a:ext cx="260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aef93acbc8_0_30"/>
          <p:cNvSpPr/>
          <p:nvPr/>
        </p:nvSpPr>
        <p:spPr>
          <a:xfrm>
            <a:off x="3628554" y="773850"/>
            <a:ext cx="260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aef93acbc8_0_30"/>
          <p:cNvSpPr/>
          <p:nvPr/>
        </p:nvSpPr>
        <p:spPr>
          <a:xfrm>
            <a:off x="4441355" y="773850"/>
            <a:ext cx="260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2aef93acbc8_0_30"/>
          <p:cNvSpPr/>
          <p:nvPr/>
        </p:nvSpPr>
        <p:spPr>
          <a:xfrm>
            <a:off x="5333531" y="789183"/>
            <a:ext cx="2604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aef93acbc8_0_30"/>
          <p:cNvSpPr/>
          <p:nvPr/>
        </p:nvSpPr>
        <p:spPr>
          <a:xfrm>
            <a:off x="6200307" y="789183"/>
            <a:ext cx="196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2aef93acbc8_0_30"/>
          <p:cNvSpPr/>
          <p:nvPr/>
        </p:nvSpPr>
        <p:spPr>
          <a:xfrm>
            <a:off x="7001995" y="773850"/>
            <a:ext cx="196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aef93acbc8_0_30"/>
          <p:cNvSpPr/>
          <p:nvPr/>
        </p:nvSpPr>
        <p:spPr>
          <a:xfrm>
            <a:off x="7790984" y="773850"/>
            <a:ext cx="196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2aef93acbc8_0_30"/>
          <p:cNvCxnSpPr/>
          <p:nvPr/>
        </p:nvCxnSpPr>
        <p:spPr>
          <a:xfrm>
            <a:off x="2366490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g2aef93acbc8_0_30"/>
          <p:cNvCxnSpPr/>
          <p:nvPr/>
        </p:nvCxnSpPr>
        <p:spPr>
          <a:xfrm>
            <a:off x="1326676" y="1051760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0" name="Google Shape;230;g2aef93acbc8_0_30"/>
          <p:cNvCxnSpPr/>
          <p:nvPr/>
        </p:nvCxnSpPr>
        <p:spPr>
          <a:xfrm>
            <a:off x="1537814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g2aef93acbc8_0_30"/>
          <p:cNvCxnSpPr/>
          <p:nvPr/>
        </p:nvCxnSpPr>
        <p:spPr>
          <a:xfrm>
            <a:off x="1748952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g2aef93acbc8_0_30"/>
          <p:cNvCxnSpPr/>
          <p:nvPr/>
        </p:nvCxnSpPr>
        <p:spPr>
          <a:xfrm>
            <a:off x="1958502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g2aef93acbc8_0_30"/>
          <p:cNvCxnSpPr/>
          <p:nvPr/>
        </p:nvCxnSpPr>
        <p:spPr>
          <a:xfrm>
            <a:off x="2169639" y="1067093"/>
            <a:ext cx="0" cy="4275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g2aef93acbc8_0_30"/>
          <p:cNvCxnSpPr/>
          <p:nvPr/>
        </p:nvCxnSpPr>
        <p:spPr>
          <a:xfrm>
            <a:off x="6386044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g2aef93acbc8_0_30"/>
          <p:cNvCxnSpPr/>
          <p:nvPr/>
        </p:nvCxnSpPr>
        <p:spPr>
          <a:xfrm>
            <a:off x="6597183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g2aef93acbc8_0_30"/>
          <p:cNvCxnSpPr/>
          <p:nvPr/>
        </p:nvCxnSpPr>
        <p:spPr>
          <a:xfrm>
            <a:off x="6806733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g2aef93acbc8_0_30"/>
          <p:cNvCxnSpPr/>
          <p:nvPr/>
        </p:nvCxnSpPr>
        <p:spPr>
          <a:xfrm>
            <a:off x="7016283" y="1067093"/>
            <a:ext cx="0" cy="126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g2aef93acbc8_0_30"/>
          <p:cNvSpPr/>
          <p:nvPr/>
        </p:nvSpPr>
        <p:spPr>
          <a:xfrm>
            <a:off x="1382238" y="1143758"/>
            <a:ext cx="69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0" lvl="0" marL="0" marR="0" rt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2aef93acbc8_0_30"/>
          <p:cNvSpPr/>
          <p:nvPr/>
        </p:nvSpPr>
        <p:spPr>
          <a:xfrm>
            <a:off x="212250" y="2192147"/>
            <a:ext cx="5274000" cy="3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noAutofit/>
          </a:bodyPr>
          <a:lstStyle/>
          <a:p>
            <a:pPr indent="-593725" lvl="0" marL="593725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 = EQ - Z set (equal)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0001 = NE - Z clear (not equal)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0010 = HS / CS  - C set (unsigned higher or same)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0011 = LO / CC - C clear (unsigned lower)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0100 = MI -N set (negative)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0101 = PL - N clear (positive or zero)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0110 = VS - V  set (overflow)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0111 = VC - V clear (no overflow)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1000 = HI - C set and Z clear (unsigned higher)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2aef93acbc8_0_30"/>
          <p:cNvSpPr txBox="1"/>
          <p:nvPr/>
        </p:nvSpPr>
        <p:spPr>
          <a:xfrm>
            <a:off x="5255492" y="2295294"/>
            <a:ext cx="6770400" cy="24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66675" spcFirstLastPara="1" rIns="66675" wrap="square" tIns="26975">
            <a:spAutoFit/>
          </a:bodyPr>
          <a:lstStyle/>
          <a:p>
            <a:pPr indent="-593725" lvl="0" marL="5937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1001 = LS - C clear or Z (set unsigned lower or same)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1010 = GE - N set and V set, or N clear and V clear (&gt;or =)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1011 = LT - N set and V clear, or N clear and V set (&gt;)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1100 = GT - Z clear, and either N set and V set, or N clear and V set (&gt;)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1101 = LE - Z set, or N set and V clear,or N clear and V set (&lt;, or =)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= AL - always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93725" lvl="0" marL="593725" marR="0" rtl="0" algn="l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1111 = NV - reserved</a:t>
            </a:r>
            <a:r>
              <a:rPr b="0" i="0" lang="en-US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g2aef93acbc8_0_30"/>
          <p:cNvCxnSpPr/>
          <p:nvPr/>
        </p:nvCxnSpPr>
        <p:spPr>
          <a:xfrm>
            <a:off x="1326676" y="1605662"/>
            <a:ext cx="0" cy="15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g2aef93acbc8_0_30"/>
          <p:cNvCxnSpPr/>
          <p:nvPr/>
        </p:nvCxnSpPr>
        <p:spPr>
          <a:xfrm>
            <a:off x="1326676" y="1764742"/>
            <a:ext cx="8430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g2aef93acbc8_0_30"/>
          <p:cNvCxnSpPr/>
          <p:nvPr/>
        </p:nvCxnSpPr>
        <p:spPr>
          <a:xfrm rot="10800000">
            <a:off x="2169639" y="1605742"/>
            <a:ext cx="0" cy="15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" name="Google Shape;244;g2aef93acbc8_0_30"/>
          <p:cNvCxnSpPr/>
          <p:nvPr/>
        </p:nvCxnSpPr>
        <p:spPr>
          <a:xfrm>
            <a:off x="1734664" y="1764742"/>
            <a:ext cx="0" cy="111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" name="Google Shape;245;g2aef93acbc8_0_30"/>
          <p:cNvCxnSpPr/>
          <p:nvPr/>
        </p:nvCxnSpPr>
        <p:spPr>
          <a:xfrm rot="10800000">
            <a:off x="486964" y="1875905"/>
            <a:ext cx="12477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g2aef93acbc8_0_30"/>
          <p:cNvCxnSpPr/>
          <p:nvPr/>
        </p:nvCxnSpPr>
        <p:spPr>
          <a:xfrm rot="10800000">
            <a:off x="263050" y="1954533"/>
            <a:ext cx="0" cy="143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g2aef93acbc8_0_30"/>
          <p:cNvCxnSpPr/>
          <p:nvPr/>
        </p:nvCxnSpPr>
        <p:spPr>
          <a:xfrm>
            <a:off x="263050" y="1954486"/>
            <a:ext cx="420600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g2aef93acbc8_0_30"/>
          <p:cNvCxnSpPr/>
          <p:nvPr/>
        </p:nvCxnSpPr>
        <p:spPr>
          <a:xfrm>
            <a:off x="683738" y="1954486"/>
            <a:ext cx="0" cy="1590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g2aef93acbc8_0_30"/>
          <p:cNvCxnSpPr/>
          <p:nvPr/>
        </p:nvCxnSpPr>
        <p:spPr>
          <a:xfrm>
            <a:off x="486887" y="1875905"/>
            <a:ext cx="0" cy="78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ef93acbc8_0_42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Data Processing Instruction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255" name="Google Shape;255;g2aef93acbc8_0_42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6" name="Google Shape;256;g2aef93acbc8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52" y="930851"/>
            <a:ext cx="7202034" cy="56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aef93acbc8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0041" y="930851"/>
            <a:ext cx="2440336" cy="396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5be401373_0_109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Data Processing Instruction Example 01: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263" name="Google Shape;263;g265be401373_0_109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g265be401373_0_109"/>
          <p:cNvSpPr txBox="1"/>
          <p:nvPr/>
        </p:nvSpPr>
        <p:spPr>
          <a:xfrm>
            <a:off x="1143175" y="188529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	R1, R0,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</a:t>
            </a:r>
            <a:r>
              <a:rPr b="0" i="0" lang="en-US" sz="28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0100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Rn   Rd   </a:t>
            </a:r>
            <a:r>
              <a:rPr b="0" i="0" lang="en-US" sz="2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00000000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1110 000</a:t>
            </a:r>
            <a:r>
              <a:rPr b="0" i="0" lang="en-US" sz="28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0 100</a:t>
            </a: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0000 0001 </a:t>
            </a:r>
            <a:r>
              <a:rPr b="0" i="0" lang="en-US" sz="2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0000 0000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E0801002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265be401373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740" y="1277257"/>
            <a:ext cx="78581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65be401373_0_109"/>
          <p:cNvSpPr/>
          <p:nvPr/>
        </p:nvSpPr>
        <p:spPr>
          <a:xfrm rot="5400000">
            <a:off x="6913895" y="4232645"/>
            <a:ext cx="666900" cy="6378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65be401373_0_109"/>
          <p:cNvSpPr txBox="1"/>
          <p:nvPr/>
        </p:nvSpPr>
        <p:spPr>
          <a:xfrm>
            <a:off x="7069190" y="4838732"/>
            <a:ext cx="4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265be401373_0_109"/>
          <p:cNvSpPr/>
          <p:nvPr/>
        </p:nvSpPr>
        <p:spPr>
          <a:xfrm rot="5400000">
            <a:off x="4484929" y="4279595"/>
            <a:ext cx="666900" cy="8487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65be401373_0_109"/>
          <p:cNvSpPr txBox="1"/>
          <p:nvPr/>
        </p:nvSpPr>
        <p:spPr>
          <a:xfrm>
            <a:off x="4604993" y="4991132"/>
            <a:ext cx="4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65be401373_0_109"/>
          <p:cNvSpPr/>
          <p:nvPr/>
        </p:nvSpPr>
        <p:spPr>
          <a:xfrm rot="5400000">
            <a:off x="3711210" y="4279595"/>
            <a:ext cx="666900" cy="8487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65be401373_0_109"/>
          <p:cNvSpPr txBox="1"/>
          <p:nvPr/>
        </p:nvSpPr>
        <p:spPr>
          <a:xfrm>
            <a:off x="3831274" y="4991132"/>
            <a:ext cx="4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265be401373_0_109"/>
          <p:cNvSpPr/>
          <p:nvPr/>
        </p:nvSpPr>
        <p:spPr>
          <a:xfrm rot="5400000">
            <a:off x="2677172" y="4356909"/>
            <a:ext cx="666900" cy="6378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65be401373_0_109"/>
          <p:cNvSpPr txBox="1"/>
          <p:nvPr/>
        </p:nvSpPr>
        <p:spPr>
          <a:xfrm>
            <a:off x="2804331" y="4991132"/>
            <a:ext cx="60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265be401373_0_109"/>
          <p:cNvSpPr/>
          <p:nvPr/>
        </p:nvSpPr>
        <p:spPr>
          <a:xfrm rot="5400000">
            <a:off x="1183649" y="4368629"/>
            <a:ext cx="666900" cy="637800"/>
          </a:xfrm>
          <a:prstGeom prst="rightBrace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65be401373_0_109"/>
          <p:cNvSpPr txBox="1"/>
          <p:nvPr/>
        </p:nvSpPr>
        <p:spPr>
          <a:xfrm>
            <a:off x="1170128" y="5002852"/>
            <a:ext cx="83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265be401373_0_109"/>
          <p:cNvCxnSpPr/>
          <p:nvPr/>
        </p:nvCxnSpPr>
        <p:spPr>
          <a:xfrm flipH="1">
            <a:off x="3407258" y="3759816"/>
            <a:ext cx="213000" cy="267300"/>
          </a:xfrm>
          <a:prstGeom prst="straightConnector1">
            <a:avLst/>
          </a:prstGeom>
          <a:noFill/>
          <a:ln cap="flat" cmpd="sng" w="9525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5be401373_0_129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Data Processing Instruction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282" name="Google Shape;282;g265be401373_0_129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3" name="Google Shape;283;g265be401373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623" y="2216211"/>
            <a:ext cx="5927298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265be401373_0_1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765" y="1183795"/>
            <a:ext cx="78581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2016-01-05T00:08:12Z</dcterms:created>
  <dc:creator>PESU-CS</dc:creator>
</cp:coreProperties>
</file>