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E1F9C2-9057-4492-A24B-EE6B94F967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930854-EF14-48E0-A670-87C5103DB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C087CED2-C4EF-4F89-A2EB-5E3819C21B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452" y="740697"/>
            <a:ext cx="6826046" cy="3686015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Introduction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79DE9E-7887-4424-9E1C-65A1D8AD2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3" r="33955"/>
          <a:stretch/>
        </p:blipFill>
        <p:spPr bwMode="auto">
          <a:xfrm>
            <a:off x="-1" y="0"/>
            <a:ext cx="3699933" cy="68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41A1D-14BA-4409-B4B0-E4886483560C}"/>
              </a:ext>
            </a:extLst>
          </p:cNvPr>
          <p:cNvSpPr txBox="1"/>
          <p:nvPr/>
        </p:nvSpPr>
        <p:spPr>
          <a:xfrm>
            <a:off x="4241800" y="468291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Thursday, 1 December 2022</a:t>
            </a:r>
          </a:p>
          <a:p>
            <a:b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E947-B520-C66A-02CC-BE33F38F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Who manages Python today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68EF0D20-C5B6-4C73-2951-82F36CD1A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825" y="4929047"/>
            <a:ext cx="326707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4D027-6392-2E8E-2A8D-B328938D0733}"/>
              </a:ext>
            </a:extLst>
          </p:cNvPr>
          <p:cNvSpPr txBox="1"/>
          <p:nvPr/>
        </p:nvSpPr>
        <p:spPr>
          <a:xfrm>
            <a:off x="1097280" y="1924779"/>
            <a:ext cx="10816814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version 2.1 onwards , python is managed by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Software Foundation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situated in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Delaware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USA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is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non-profit organization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devoted to the growth and enhancement of Python language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Their website is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http://www.python.org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58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8EE6-5E6A-A88C-00EC-3C0E6134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What Python can do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0399BDF3-9939-6845-7947-9ECF606CE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004" y="1964764"/>
            <a:ext cx="3265517" cy="3760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183AF-B281-0CC9-BE37-C98C585AC3AA}"/>
              </a:ext>
            </a:extLst>
          </p:cNvPr>
          <p:cNvSpPr txBox="1"/>
          <p:nvPr/>
        </p:nvSpPr>
        <p:spPr>
          <a:xfrm>
            <a:off x="1293004" y="2161988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GUI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Raspberry 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86180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361A-8A12-845B-18BC-CAB29CC8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GUI In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5DC8734F-65E9-DEDA-07C7-76FC60FFA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338" y="2567537"/>
            <a:ext cx="2228850" cy="231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47127-52A2-7C77-F46F-AA387F7E28E0}"/>
              </a:ext>
            </a:extLst>
          </p:cNvPr>
          <p:cNvSpPr txBox="1"/>
          <p:nvPr/>
        </p:nvSpPr>
        <p:spPr>
          <a:xfrm>
            <a:off x="4765430" y="2585305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is used for GUI apps all the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has famous libraries like </a:t>
            </a:r>
            <a:r>
              <a:rPr lang="en-IN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PyQT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</a:t>
            </a:r>
            <a:r>
              <a:rPr lang="en-IN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Tkinter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build desktop apps.</a:t>
            </a: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1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C2A2-105C-C92F-6E64-31021443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15544" cy="1450757"/>
          </a:xfrm>
        </p:spPr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Web Application in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36FBCAF6-EC87-CA82-59B7-6FCF3819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325" y="2085731"/>
            <a:ext cx="6133805" cy="2686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084BD2-22E3-44AA-1B84-06338D0B2DE3}"/>
              </a:ext>
            </a:extLst>
          </p:cNvPr>
          <p:cNvSpPr txBox="1"/>
          <p:nvPr/>
        </p:nvSpPr>
        <p:spPr>
          <a:xfrm>
            <a:off x="6126480" y="2551837"/>
            <a:ext cx="60027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 can use Python to create web applications on many levels of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There are many excellent Python frameworks like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Django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FastAPI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Flask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this purpose</a:t>
            </a:r>
          </a:p>
          <a:p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1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0779-C99C-E6D7-59D2-A5E80904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Data Analysis In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1C15C6D6-2450-086E-1CEE-26710BB82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36" y="1926492"/>
            <a:ext cx="5309521" cy="3507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F8753-9BF2-32B6-1DA4-F8457D046B05}"/>
              </a:ext>
            </a:extLst>
          </p:cNvPr>
          <p:cNvSpPr txBox="1"/>
          <p:nvPr/>
        </p:nvSpPr>
        <p:spPr>
          <a:xfrm>
            <a:off x="5852974" y="2158297"/>
            <a:ext cx="609600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Analysis is about making predictions with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is the leading language of choice for many data scientists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has grown in popularity due to it’s excellent libraries like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Pandas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etc.</a:t>
            </a:r>
          </a:p>
          <a:p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3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65A8-D022-5B88-F106-3091238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Machine Learning </a:t>
            </a:r>
            <a:b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38CC519C-D59A-BB7F-BAE6-7D6858D15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0380" y="248593"/>
            <a:ext cx="2849314" cy="1488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FA8CF-E021-DEE7-F188-04990069A415}"/>
              </a:ext>
            </a:extLst>
          </p:cNvPr>
          <p:cNvSpPr txBox="1"/>
          <p:nvPr/>
        </p:nvSpPr>
        <p:spPr>
          <a:xfrm>
            <a:off x="770965" y="2019181"/>
            <a:ext cx="9054353" cy="4193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Machine learning is a field of AI (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Artificial Intelligence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by using which 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software applications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can learn to increase their accuracy for the expecting outcomes.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is heavily used in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Face recognition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music recommendation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medical data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etc.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has many wonderful libraries to implement ML algos like </a:t>
            </a:r>
            <a:r>
              <a:rPr lang="en-US" sz="20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SciKit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-Learn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</a:t>
            </a:r>
            <a:r>
              <a:rPr lang="en-US" sz="20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Tensorflow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0349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9B05-AD7E-9DD0-29FC-A4685AD8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Development</a:t>
            </a:r>
            <a:br>
              <a:rPr lang="en-US" b="1" dirty="0"/>
            </a:br>
            <a:r>
              <a:rPr lang="en-US" b="1" dirty="0"/>
              <a:t>In Python</a:t>
            </a:r>
            <a:endParaRPr lang="en-US" dirty="0"/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FCDFCA84-0BED-8A7D-0EBE-16D5367D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8548" y="2480244"/>
            <a:ext cx="5213615" cy="3054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70650-F162-0107-3982-D2BC59D33F17}"/>
              </a:ext>
            </a:extLst>
          </p:cNvPr>
          <p:cNvSpPr txBox="1"/>
          <p:nvPr/>
        </p:nvSpPr>
        <p:spPr>
          <a:xfrm>
            <a:off x="836645" y="2276427"/>
            <a:ext cx="6096000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We can write whole games in </a:t>
            </a:r>
            <a:r>
              <a:rPr lang="en-IN" sz="24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Python</a:t>
            </a:r>
            <a:r>
              <a:rPr lang="en-IN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using </a:t>
            </a:r>
            <a:r>
              <a:rPr lang="en-IN" sz="2400" b="1" dirty="0" err="1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PyGame</a:t>
            </a:r>
            <a:r>
              <a:rPr lang="en-IN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endParaRPr lang="en-US" sz="2400" b="1" dirty="0">
              <a:solidFill>
                <a:srgbClr val="FF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Popular games developed in Python are: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Bridge Commander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Civilization IV 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Battlefield 2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Eve Online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Freedom Force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44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A8CC-E5D7-9FBC-2C9C-78DDEC82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Why should I learn Python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CA952-F633-FA71-DE40-B9A9F2308E76}"/>
              </a:ext>
            </a:extLst>
          </p:cNvPr>
          <p:cNvSpPr txBox="1"/>
          <p:nvPr/>
        </p:nvSpPr>
        <p:spPr>
          <a:xfrm>
            <a:off x="1284515" y="23101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Most popular programming </a:t>
            </a: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Opens lots of doors</a:t>
            </a:r>
          </a:p>
          <a:p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Big corporates prefer Python</a:t>
            </a:r>
          </a:p>
          <a:p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Means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PYTHON IS THE FUTURE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8DAB6-549B-44C6-8A09-5BC4C3580158}"/>
              </a:ext>
            </a:extLst>
          </p:cNvPr>
          <p:cNvSpPr txBox="1"/>
          <p:nvPr/>
        </p:nvSpPr>
        <p:spPr>
          <a:xfrm>
            <a:off x="5737576" y="215846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4292E"/>
                </a:solidFill>
                <a:effectLst/>
                <a:latin typeface="Titillium Web" panose="00000500000000000000" pitchFamily="2" charset="0"/>
              </a:rPr>
              <a:t>TIOBE Index 2022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5273F7-B58C-44EC-BA63-FB7F2E47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59" y="2480351"/>
            <a:ext cx="5054226" cy="38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23AC-7FFA-62C7-90E9-54CA177C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Who uses Python today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AF8DD85A-3944-C1F6-ED35-B16F97B6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013" y="2150269"/>
            <a:ext cx="5448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2A58-99CC-F632-097C-9D4EDCC0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Features Of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114B-130D-8E65-0D43-25D9A7B6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Simple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Dynamically Typed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Robust</a:t>
            </a: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Supports multiple programming paradigms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Compiled as well as Interpreted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Cross Platform</a:t>
            </a: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Extensible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Embedded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Extensive Library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592415" cy="3976528"/>
          </a:xfrm>
        </p:spPr>
        <p:txBody>
          <a:bodyPr anchor="ctr">
            <a:normAutofit/>
          </a:bodyPr>
          <a:lstStyle/>
          <a:p>
            <a:pPr lvl="0">
              <a:lnSpc>
                <a:spcPct val="50000"/>
              </a:lnSpc>
            </a:pPr>
            <a:r>
              <a:rPr lang="en-US" sz="4800" i="1" dirty="0">
                <a:solidFill>
                  <a:srgbClr val="FFFFFF"/>
                </a:solidFill>
              </a:rPr>
              <a:t>“An investment in knowledge pays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 the best interest“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FFFF"/>
                </a:solidFill>
              </a:rPr>
              <a:t>- Benjamin Franklin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E777-5651-49C8-A0D0-16612E3A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Simple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21C4-6BE4-8505-F07F-63C2D332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 very simple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compared to other popular languages like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C++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it is easier to code in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code is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comparitively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3 to 5 times smaller than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C/C++/Java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code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4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B710-FB2A-D37B-6C54-1741F623E9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28800" y="-296397"/>
            <a:ext cx="10058400" cy="1450975"/>
          </a:xfrm>
        </p:spPr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 Hello World!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1A63-AEAB-0A29-3FAE-24E5E085B6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5806" y="4858980"/>
            <a:ext cx="3653118" cy="1343089"/>
          </a:xfr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PYTHON</a:t>
            </a:r>
            <a:endParaRPr kumimoji="0" lang="en-IN" sz="23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print('Hello World!')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B5C96-407B-4958-AD5D-42AE7C8DAF6F}"/>
              </a:ext>
            </a:extLst>
          </p:cNvPr>
          <p:cNvSpPr txBox="1"/>
          <p:nvPr/>
        </p:nvSpPr>
        <p:spPr>
          <a:xfrm>
            <a:off x="5969000" y="2099476"/>
            <a:ext cx="61129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JAVA</a:t>
            </a:r>
            <a:endParaRPr lang="en-IN" sz="1600" b="1" dirty="0">
              <a:solidFill>
                <a:srgbClr val="C0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public class HelloWorld{</a:t>
            </a: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public static void main( String[] </a:t>
            </a:r>
            <a:r>
              <a:rPr lang="en-IN" sz="1600" b="1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IN" sz="1600" b="1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 "Hello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World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!" );    </a:t>
            </a: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}</a:t>
            </a: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5C65F-C044-4E11-B8DD-F675A928F0D0}"/>
              </a:ext>
            </a:extLst>
          </p:cNvPr>
          <p:cNvSpPr txBox="1"/>
          <p:nvPr/>
        </p:nvSpPr>
        <p:spPr>
          <a:xfrm>
            <a:off x="738718" y="2099476"/>
            <a:ext cx="40026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C</a:t>
            </a:r>
            <a:endParaRPr lang="en-IN" sz="1600" b="1" dirty="0">
              <a:solidFill>
                <a:srgbClr val="C0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#include &lt;</a:t>
            </a:r>
            <a:r>
              <a:rPr lang="en-IN" sz="1600" b="1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stdio.h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</a:t>
            </a: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int main(){</a:t>
            </a: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</a:t>
            </a:r>
            <a:r>
              <a:rPr lang="en-IN" sz="1600" b="1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("Hello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World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!");</a:t>
            </a: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return 0;</a:t>
            </a: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10B3D-D5C8-4CA6-927D-3E1C43FD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1423037"/>
            <a:ext cx="958848" cy="60023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558921-5869-4103-B38E-208F919E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86" y="1470390"/>
            <a:ext cx="569381" cy="62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3636BE-476C-4AC4-9FA7-E67F34CDB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662" y="4109177"/>
            <a:ext cx="2135338" cy="72125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4EB62-A095-43A2-8BA5-A2BA8733284A}"/>
              </a:ext>
            </a:extLst>
          </p:cNvPr>
          <p:cNvCxnSpPr>
            <a:cxnSpLocks/>
          </p:cNvCxnSpPr>
          <p:nvPr/>
        </p:nvCxnSpPr>
        <p:spPr>
          <a:xfrm>
            <a:off x="0" y="4013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7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24E9-5CEB-6204-A124-592ABDDA97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57127" y="2618752"/>
            <a:ext cx="2617694" cy="1727075"/>
          </a:xfr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a,b</a:t>
            </a:r>
            <a:r>
              <a:rPr lang="en-US" sz="2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=10,20</a:t>
            </a: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a,b</a:t>
            </a:r>
            <a:r>
              <a:rPr lang="en-US" sz="2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0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b,a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310DD-C57F-A20A-52B7-0FAB5B1622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0986" y="197224"/>
            <a:ext cx="9888071" cy="7147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Swap 2 Nos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03308-AE1D-4108-AD16-D33AEF03D715}"/>
              </a:ext>
            </a:extLst>
          </p:cNvPr>
          <p:cNvSpPr txBox="1"/>
          <p:nvPr/>
        </p:nvSpPr>
        <p:spPr>
          <a:xfrm>
            <a:off x="4536140" y="2457885"/>
            <a:ext cx="3442447" cy="172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JAVA</a:t>
            </a:r>
            <a:endParaRPr lang="en-IN" sz="18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a=10,b=20,temp;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temp=a;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a=b;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b=temp;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76DCD-140B-4334-B454-D9F435B363F8}"/>
              </a:ext>
            </a:extLst>
          </p:cNvPr>
          <p:cNvSpPr txBox="1"/>
          <p:nvPr/>
        </p:nvSpPr>
        <p:spPr>
          <a:xfrm>
            <a:off x="717179" y="2457885"/>
            <a:ext cx="2868704" cy="172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C</a:t>
            </a:r>
            <a:endParaRPr lang="en-IN" sz="18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a=10,b=20,temp;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temp=a;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a=b;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b=temp;</a:t>
            </a:r>
            <a:endParaRPr lang="en-IN" sz="1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85FC5-0939-47AC-AC66-BC2820E5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0" y="1821476"/>
            <a:ext cx="573074" cy="6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EFBE8-14ED-431F-92BC-0B64DE91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40" y="1821476"/>
            <a:ext cx="958848" cy="600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86067F-19E9-4BCC-ADAD-AACFC5FAF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396" y="1939761"/>
            <a:ext cx="2135338" cy="7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00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A290-1266-8F71-88BB-9FC3F2A9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Dynamically Typed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7" descr="python-programming-essentials-m5-variables-17-638.jpg">
            <a:extLst>
              <a:ext uri="{FF2B5EF4-FFF2-40B4-BE49-F238E27FC236}">
                <a16:creationId xmlns:a16="http://schemas.microsoft.com/office/drawing/2014/main" id="{F092BC1D-EDB0-3CDB-8641-0E9937799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88" y="2278856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117074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02AB-9774-C66E-F945-6961C6B9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Dynamically Typed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70C0-26D3-FFA2-7387-C3769BF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=10;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a=“World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”;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Python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a=10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a=“World”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0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C82C-4DAD-3720-E5FF-307495F8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Robust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99BF-8C9A-30A5-D88F-935EE616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2532"/>
          </a:xfrm>
        </p:spPr>
        <p:txBody>
          <a:bodyPr>
            <a:normAutofit fontScale="40000" lnSpcReduction="20000"/>
          </a:bodyPr>
          <a:lstStyle/>
          <a:p>
            <a:r>
              <a:rPr lang="en-IN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has very strict rules which every program must </a:t>
            </a:r>
          </a:p>
          <a:p>
            <a:pPr>
              <a:buNone/>
            </a:pPr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compulsorily follow and if these rules are violated then Python terminates the code by generating “</a:t>
            </a:r>
            <a:r>
              <a:rPr lang="en-US" sz="34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</a:t>
            </a:r>
          </a:p>
          <a:p>
            <a:endParaRPr lang="en-US" sz="3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understand python’s robustness , guess the output of the </a:t>
            </a:r>
          </a:p>
          <a:p>
            <a:pPr>
              <a:buNone/>
            </a:pPr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following /C++ code:</a:t>
            </a:r>
          </a:p>
          <a:p>
            <a:pPr>
              <a:buNone/>
            </a:pPr>
            <a:endParaRPr lang="en-US" sz="2000" dirty="0"/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</a:t>
            </a: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[5];</a:t>
            </a:r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</a:t>
            </a: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for(</a:t>
            </a: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=0;i&lt;=9;i++)</a:t>
            </a:r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lvl="2">
              <a:buNone/>
            </a:pP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]=i+1;</a:t>
            </a:r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53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09DB-5A33-CBAB-739F-1F031E36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Python exceptions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7EC3-4C6F-65D3-61D5-6925A0C3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if we write the same code then it will generate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terminating the code</a:t>
            </a:r>
          </a:p>
          <a:p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Due to this other running programs on the computer do not get affected and the system remains safe and secure</a:t>
            </a:r>
            <a:endParaRPr lang="en-US" sz="24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25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A73-EDEC-C780-EEF5-60D58B95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Supports Multiple </a:t>
            </a:r>
            <a:b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Programming Paradigms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E318-0C9E-2EF4-AA9E-EE3083C3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supports both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procedure-oriented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object-oriented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programming which is one of the key python features.</a:t>
            </a:r>
          </a:p>
          <a:p>
            <a:endParaRPr lang="en-US" sz="2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 </a:t>
            </a:r>
            <a:r>
              <a:rPr lang="en-IN" sz="2000" b="1" i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procedure-oriented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languages, the program is built around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procedures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or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functions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are nothing but reusable pieces of programs. </a:t>
            </a:r>
          </a:p>
          <a:p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en-IN" sz="2000" b="1" i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object-oriented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languages, the program is built around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objects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which combine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functionality</a:t>
            </a: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4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292D-4B46-662A-6FA5-F54C942A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Compiled </a:t>
            </a:r>
            <a:b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As Well As Interpreted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BE6F-3866-0005-3271-00CB8004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uses both a compiler as well as interpreter for converting our source and running it</a:t>
            </a:r>
          </a:p>
          <a:p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However , the compilation part is hidden from the programmer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,so mostly people say it is an interpreted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FCFC-A4DF-A3B2-C2AA-8523C39F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Cross Platform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4F8F-BF52-7524-9D89-C8B71CD9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0999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Let’s assume we’ve written a Python code for our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Windows machine.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Now, if we  want to run it on a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Mac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we don’t need to make changes to it for the same.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other words, we can take one code and run it on any machine,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there is no need to write different code for different machines.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This makes Python a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 platform language</a:t>
            </a: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6074-B7D2-D890-E1CC-71238FDD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057C-1109-9799-2A22-B0A008A6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108201"/>
            <a:ext cx="10232315" cy="396987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 Introduction to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Necessity Of Programming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Is Python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Why And Who Created It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Python Can Do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Why Should I Learn Python In 2018 ?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Important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34A-7AA2-4991-05B2-9932C179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Extensible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226C-F12A-49C0-55B6-A5A365B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 allows us to call C/C++/Java code from a Python code and thus we say it is an extensible language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We generally use this feature when we need a critical piece of code to run very fast 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 we can code that part of our program in C or C++ and then use it from our Python program.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89B9-1B72-22DB-9234-8C31482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Embedded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53EF-C6A8-3D58-400C-66B14408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3199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We just saw that we can put code in other languages in our Python source code.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However, it is also possible to put our Python code in a source code in a different language like C++.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This allows us to integrate Python feature into our program of the other language.</a:t>
            </a:r>
            <a:endParaRPr lang="en-US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9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DC9-4906-44BD-EFC8-9C303D80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Extensive Library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DA6A-D98A-FBE3-B18F-1E2FE50C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Python Standard Library is huge indeed.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It can help you do various things like Database Programming , E-mailing ,GUI Programming etc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4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0A2-480A-61DE-465A-CA62043B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2AF9-97B1-DC1E-D0A5-3CF499E5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/>
              <a:t>Why Do We Need Programming ?</a:t>
            </a:r>
            <a:endParaRPr lang="en-US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EE9-F04E-9E25-1C9C-31C9EA7C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communicate with </a:t>
            </a:r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digital machines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make them work accordingly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Today in the programming world , we have more than </a:t>
            </a:r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800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languages available.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every language is designed to fulfill a </a:t>
            </a:r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particular kind of requirement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3B7-94C6-FE31-7ECC-C920C9BB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863600"/>
            <a:ext cx="9668933" cy="82296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Brief History Of Programing Language</a:t>
            </a:r>
            <a:endParaRPr lang="en-US" sz="3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D541-ED11-00B2-6FAB-7E9D9838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04" y="2043954"/>
            <a:ext cx="10883152" cy="4294094"/>
          </a:xfrm>
        </p:spPr>
        <p:txBody>
          <a:bodyPr>
            <a:normAutofit fontScale="4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2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 language 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was primarily designed to develop “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 Software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like Operating Systems, Device Drivers etc.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remove security problems with “C” language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4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C++ language 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was designed.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It is an Object Oriented Language which provides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security 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can be used to solve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real world problems.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200" dirty="0">
              <a:solidFill>
                <a:srgbClr val="0070C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Many popular </a:t>
            </a:r>
            <a:r>
              <a:rPr lang="en-US" sz="4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softwares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like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Adobe Acrobat 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42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Winamp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Media Player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Internet Explorer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Mozilla Firefox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etc. were designed in </a:t>
            </a:r>
            <a:r>
              <a:rPr lang="en-US" sz="4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C++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Courtesy: </a:t>
            </a:r>
            <a:r>
              <a:rPr lang="en-US" sz="4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http://www.stroustrup.com/applications.html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8262-A152-6855-8AAE-78404603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What is Python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3A06-DE3B-877F-7935-DB31B7A0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 is a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general purpose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powerful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programming language.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It is free and open-source.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 is considered as one of the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most versatile programming language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it can be used to develop almost any kind of application including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desktop application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 applications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CAD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 processing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many more. 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400" dirty="0"/>
          </a:p>
          <a:p>
            <a:pPr>
              <a:buNone/>
            </a:pP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1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7C27-C7BF-654C-4DAF-CF59E2E7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Who created Python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AC04-B49E-68A0-C04B-71EAA203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49090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Developed by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Guido van Rossum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a Dutch scientist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Created at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Center For Mathematics and Research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Netherland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It is inspired by another programming language called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ABC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b="1" dirty="0"/>
          </a:p>
          <a:p>
            <a:endParaRPr lang="en-US" dirty="0"/>
          </a:p>
        </p:txBody>
      </p:sp>
      <p:pic>
        <p:nvPicPr>
          <p:cNvPr id="4" name="Picture 3" descr="download.jpg">
            <a:extLst>
              <a:ext uri="{FF2B5EF4-FFF2-40B4-BE49-F238E27FC236}">
                <a16:creationId xmlns:a16="http://schemas.microsoft.com/office/drawing/2014/main" id="{14C75C15-FC88-C2CA-E81D-78D50150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49" y="1998062"/>
            <a:ext cx="2649286" cy="39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71FD-7978-11B6-0027-8E71C666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Why was Python created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C:\Users\Comp08\Desktop\Python\maxresdefault.jpg">
            <a:extLst>
              <a:ext uri="{FF2B5EF4-FFF2-40B4-BE49-F238E27FC236}">
                <a16:creationId xmlns:a16="http://schemas.microsoft.com/office/drawing/2014/main" id="{AAEFB4A3-5E9C-A255-3DC6-341652446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6239" t="3059" r="37311"/>
          <a:stretch/>
        </p:blipFill>
        <p:spPr bwMode="auto">
          <a:xfrm>
            <a:off x="0" y="2761129"/>
            <a:ext cx="3774141" cy="364574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8FACB-4979-E254-EB94-E7F9E5DC7060}"/>
              </a:ext>
            </a:extLst>
          </p:cNvPr>
          <p:cNvSpPr txBox="1"/>
          <p:nvPr/>
        </p:nvSpPr>
        <p:spPr>
          <a:xfrm>
            <a:off x="3048000" y="2228672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Guido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started Python development as a hobby in 1989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since then </a:t>
            </a:r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has grown to become one of the most polished languages of the computing world.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953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F6B1-D1EB-7D50-9C71-5DF1E607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How Python got it’s name?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81BE-DA3E-3E01-01F4-F682196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813638" cy="376089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name Python is inspired from Guido’s favorite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Comedy TV show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called “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Monty Python’s Flying Circus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Guido wanted a name that was short, unique, and slightly mysterious, so he decided to call the language Python.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Guido_van_Rossum.jpg">
            <a:extLst>
              <a:ext uri="{FF2B5EF4-FFF2-40B4-BE49-F238E27FC236}">
                <a16:creationId xmlns:a16="http://schemas.microsoft.com/office/drawing/2014/main" id="{DAB43B38-67AE-2E5A-D645-92C4F634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095" y="2108201"/>
            <a:ext cx="2585536" cy="35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1343</Words>
  <Application>Microsoft Office PowerPoint</Application>
  <PresentationFormat>Widescreen</PresentationFormat>
  <Paragraphs>229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</vt:lpstr>
      <vt:lpstr>Bookman Old Style</vt:lpstr>
      <vt:lpstr>Calibri</vt:lpstr>
      <vt:lpstr>Cascadia Code</vt:lpstr>
      <vt:lpstr>Cascadia Mono</vt:lpstr>
      <vt:lpstr>Courier New</vt:lpstr>
      <vt:lpstr>Franklin Gothic Book</vt:lpstr>
      <vt:lpstr>Lucida Console</vt:lpstr>
      <vt:lpstr>Titillium Web</vt:lpstr>
      <vt:lpstr>Wingdings 2</vt:lpstr>
      <vt:lpstr>1_RetrospectVTI</vt:lpstr>
      <vt:lpstr>Python Introduction</vt:lpstr>
      <vt:lpstr>“An investment in knowledge pays   the best interest“</vt:lpstr>
      <vt:lpstr>Today’s Agenda</vt:lpstr>
      <vt:lpstr>Why Do We Need Programming ?</vt:lpstr>
      <vt:lpstr>Brief History Of Programing Language</vt:lpstr>
      <vt:lpstr>What is Python ?</vt:lpstr>
      <vt:lpstr>Who created Python ?</vt:lpstr>
      <vt:lpstr>Why was Python created ?</vt:lpstr>
      <vt:lpstr>How Python got it’s name?</vt:lpstr>
      <vt:lpstr>Who manages Python today ?</vt:lpstr>
      <vt:lpstr>What Python can do ?</vt:lpstr>
      <vt:lpstr>GUI In Python</vt:lpstr>
      <vt:lpstr>Web Application in Python</vt:lpstr>
      <vt:lpstr>Data Analysis In Python</vt:lpstr>
      <vt:lpstr>Machine Learning  In Python</vt:lpstr>
      <vt:lpstr>Game Development In Python</vt:lpstr>
      <vt:lpstr>Why should I learn Python ?</vt:lpstr>
      <vt:lpstr>Who uses Python today ?</vt:lpstr>
      <vt:lpstr>Features Of Python</vt:lpstr>
      <vt:lpstr>Simple</vt:lpstr>
      <vt:lpstr>Print Hello World!</vt:lpstr>
      <vt:lpstr>Swap 2 Nos</vt:lpstr>
      <vt:lpstr>Dynamically Typed</vt:lpstr>
      <vt:lpstr>Dynamically Typed</vt:lpstr>
      <vt:lpstr>Robust</vt:lpstr>
      <vt:lpstr>Python exceptions</vt:lpstr>
      <vt:lpstr>Supports Multiple  Programming Paradigms</vt:lpstr>
      <vt:lpstr>Compiled  As Well As Interpreted</vt:lpstr>
      <vt:lpstr>Cross Platform</vt:lpstr>
      <vt:lpstr>Extensible</vt:lpstr>
      <vt:lpstr>Embedded</vt:lpstr>
      <vt:lpstr>Extensive Library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sunny savita</dc:creator>
  <cp:lastModifiedBy>Aravind S</cp:lastModifiedBy>
  <cp:revision>9</cp:revision>
  <dcterms:created xsi:type="dcterms:W3CDTF">2022-12-01T03:32:31Z</dcterms:created>
  <dcterms:modified xsi:type="dcterms:W3CDTF">2022-12-01T06:59:06Z</dcterms:modified>
</cp:coreProperties>
</file>