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7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14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76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50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64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0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6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12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5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4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0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1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5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6D35-84FF-4F09-B58B-EB8D8B0AF1B8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E6A37F-A7E1-4576-B75E-C4D0210B6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6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 unexplained flying object which descended into a nearby open wild grass field.">
            <a:extLst>
              <a:ext uri="{FF2B5EF4-FFF2-40B4-BE49-F238E27FC236}">
                <a16:creationId xmlns:a16="http://schemas.microsoft.com/office/drawing/2014/main" id="{4528DD60-46F4-42FE-F027-A4F77D3BE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046613-9A94-A41D-8401-BD21F4315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Unidentified Flying Object (UFO) </a:t>
            </a:r>
            <a:br>
              <a:rPr lang="en-US" dirty="0"/>
            </a:br>
            <a:r>
              <a:rPr lang="en-US" sz="4000" b="1" dirty="0"/>
              <a:t>SIMPLE DATA ANALYSIS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1C7D4-DEB3-623E-2FC6-8C706E872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Source: National UFO Reporting Center (NUFORC)</a:t>
            </a:r>
          </a:p>
          <a:p>
            <a:r>
              <a:rPr lang="en-US" b="1" dirty="0">
                <a:solidFill>
                  <a:schemeClr val="accent1"/>
                </a:solidFill>
              </a:rPr>
              <a:t>-by Dr. TEJAS. J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4A51-8F67-2A54-B031-2401EB36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F122-E1F9-C7F8-1475-18D0180E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analysis of data</a:t>
            </a:r>
          </a:p>
          <a:p>
            <a:r>
              <a:rPr lang="en-US" dirty="0"/>
              <a:t>What is the best place to sight an UFO?</a:t>
            </a:r>
          </a:p>
          <a:p>
            <a:r>
              <a:rPr lang="en-US" dirty="0"/>
              <a:t>What is the best time to sight an UFO?</a:t>
            </a:r>
          </a:p>
          <a:p>
            <a:r>
              <a:rPr lang="en-US" dirty="0"/>
              <a:t>What is best time to sight an UFO in the most common place?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1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D87D-B238-9E95-FB57-7F5E1C5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66A9967-37B0-D45A-7330-9CAD878C7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309597"/>
              </p:ext>
            </p:extLst>
          </p:nvPr>
        </p:nvGraphicFramePr>
        <p:xfrm>
          <a:off x="838200" y="1814264"/>
          <a:ext cx="10515599" cy="2550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0199">
                  <a:extLst>
                    <a:ext uri="{9D8B030D-6E8A-4147-A177-3AD203B41FA5}">
                      <a16:colId xmlns:a16="http://schemas.microsoft.com/office/drawing/2014/main" val="1002367400"/>
                    </a:ext>
                  </a:extLst>
                </a:gridCol>
                <a:gridCol w="2274803">
                  <a:extLst>
                    <a:ext uri="{9D8B030D-6E8A-4147-A177-3AD203B41FA5}">
                      <a16:colId xmlns:a16="http://schemas.microsoft.com/office/drawing/2014/main" val="4118013648"/>
                    </a:ext>
                  </a:extLst>
                </a:gridCol>
                <a:gridCol w="2060199">
                  <a:extLst>
                    <a:ext uri="{9D8B030D-6E8A-4147-A177-3AD203B41FA5}">
                      <a16:colId xmlns:a16="http://schemas.microsoft.com/office/drawing/2014/main" val="3757870045"/>
                    </a:ext>
                  </a:extLst>
                </a:gridCol>
                <a:gridCol w="2060199">
                  <a:extLst>
                    <a:ext uri="{9D8B030D-6E8A-4147-A177-3AD203B41FA5}">
                      <a16:colId xmlns:a16="http://schemas.microsoft.com/office/drawing/2014/main" val="3996329491"/>
                    </a:ext>
                  </a:extLst>
                </a:gridCol>
                <a:gridCol w="2060199">
                  <a:extLst>
                    <a:ext uri="{9D8B030D-6E8A-4147-A177-3AD203B41FA5}">
                      <a16:colId xmlns:a16="http://schemas.microsoft.com/office/drawing/2014/main" val="982855313"/>
                    </a:ext>
                  </a:extLst>
                </a:gridCol>
              </a:tblGrid>
              <a:tr h="603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Description 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Date &amp; Time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City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State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Shape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39203"/>
                  </a:ext>
                </a:extLst>
              </a:tr>
              <a:tr h="603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unique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51939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10749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50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21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1895891"/>
                  </a:ext>
                </a:extLst>
              </a:tr>
              <a:tr h="603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Top(most frequent)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7/4/2012 22:00</a:t>
                      </a:r>
                      <a:endParaRPr lang="en-IN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Seattle</a:t>
                      </a:r>
                      <a:endParaRPr lang="en-IN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</a:t>
                      </a:r>
                      <a:endParaRPr lang="en-IN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Light</a:t>
                      </a:r>
                      <a:endParaRPr lang="en-IN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9110725"/>
                  </a:ext>
                </a:extLst>
              </a:tr>
              <a:tr h="603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Counts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436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8039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13344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59937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E391ED-3E34-E7DA-ABF4-6B0984C4FFB3}"/>
              </a:ext>
            </a:extLst>
          </p:cNvPr>
          <p:cNvSpPr txBox="1"/>
          <p:nvPr/>
        </p:nvSpPr>
        <p:spPr>
          <a:xfrm>
            <a:off x="838200" y="4674637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The descriptive analysis shows that the most frequent UFO sighting occurred on 7</a:t>
            </a:r>
            <a:r>
              <a:rPr lang="en-US" b="1" baseline="30000" dirty="0">
                <a:latin typeface="Bookman Old Style" panose="02050604050505020204" pitchFamily="18" charset="0"/>
              </a:rPr>
              <a:t>th</a:t>
            </a:r>
            <a:r>
              <a:rPr lang="en-US" b="1" dirty="0">
                <a:latin typeface="Bookman Old Style" panose="02050604050505020204" pitchFamily="18" charset="0"/>
              </a:rPr>
              <a:t> of April 2012 , the most frequent city being Seattle, state being California and the most common shape of the UFO was Light.</a:t>
            </a:r>
            <a:endParaRPr lang="en-IN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4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533-C4F2-6F10-4F4D-D53A83D2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best place to sight an UFO?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9D2BDE-720D-3C20-C977-CCDD5737C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3053"/>
            <a:ext cx="10515600" cy="64391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The best place to sight an UFO is </a:t>
            </a:r>
            <a:r>
              <a:rPr lang="en-US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Seattle in Washington DC </a:t>
            </a:r>
            <a:r>
              <a:rPr lang="en-US" dirty="0">
                <a:latin typeface="Bahnschrift SemiBold Condensed" panose="020B0502040204020203" pitchFamily="34" charset="0"/>
              </a:rPr>
              <a:t>as it is witnessed over </a:t>
            </a:r>
            <a:r>
              <a:rPr lang="en-US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400 sightings</a:t>
            </a:r>
            <a:endParaRPr lang="en-IN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974233-379E-CA16-D569-A651ACDE6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51" y="1438872"/>
            <a:ext cx="9351301" cy="40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3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6A17-EDEE-31E4-390B-E8C18F31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best time to sight an UFO?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0CCFB2-3FF9-9C6B-31C6-0E0D90630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44" y="1526063"/>
            <a:ext cx="7854712" cy="381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3898D3E-8CC9-166D-7316-980C3532C039}"/>
              </a:ext>
            </a:extLst>
          </p:cNvPr>
          <p:cNvSpPr txBox="1">
            <a:spLocks/>
          </p:cNvSpPr>
          <p:nvPr/>
        </p:nvSpPr>
        <p:spPr>
          <a:xfrm>
            <a:off x="838200" y="5533053"/>
            <a:ext cx="10515600" cy="64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The best time to sight an UFO is at </a:t>
            </a:r>
            <a:r>
              <a:rPr lang="en-US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22:00</a:t>
            </a:r>
            <a:r>
              <a:rPr lang="en-US" dirty="0">
                <a:latin typeface="Bahnschrift SemiBold Condensed" panose="020B0502040204020203" pitchFamily="34" charset="0"/>
              </a:rPr>
              <a:t> hours</a:t>
            </a:r>
            <a:endParaRPr lang="en-IN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9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0C89-C78B-1742-6ACF-623FD3A3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best time to sight an UFO in the most common place?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F8F5-290D-F87E-9D2A-45BC6997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9192"/>
            <a:ext cx="10515600" cy="7589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Within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</a:rPr>
              <a:t>Seattle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</a:rPr>
              <a:t>the most common shape of the UFO was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Bahnschrift SemiBold SemiConden" panose="020B0502040204020203" pitchFamily="34" charset="0"/>
              </a:rPr>
              <a:t>Light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</a:rPr>
              <a:t>and the most common sighting occurred at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Bahnschrift SemiBold SemiConden" panose="020B0502040204020203" pitchFamily="34" charset="0"/>
              </a:rPr>
              <a:t>23:15</a:t>
            </a:r>
            <a:r>
              <a:rPr lang="en-US" dirty="0">
                <a:latin typeface="Bahnschrift SemiBold SemiConden" panose="020B0502040204020203" pitchFamily="34" charset="0"/>
              </a:rPr>
              <a:t> hrs.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333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34</TotalTime>
  <Words>219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</vt:lpstr>
      <vt:lpstr>Bahnschrift SemiBold Condensed</vt:lpstr>
      <vt:lpstr>Bahnschrift SemiBold SemiConden</vt:lpstr>
      <vt:lpstr>Bookman Old Style</vt:lpstr>
      <vt:lpstr>Century Gothic</vt:lpstr>
      <vt:lpstr>Wingdings 3</vt:lpstr>
      <vt:lpstr>Wisp</vt:lpstr>
      <vt:lpstr>Unidentified Flying Object (UFO)  SIMPLE DATA ANALYSIS</vt:lpstr>
      <vt:lpstr>Objectives of analysis</vt:lpstr>
      <vt:lpstr>DESCRIPTIVE STATISTICS</vt:lpstr>
      <vt:lpstr>What is the best place to sight an UFO?</vt:lpstr>
      <vt:lpstr>What is the best time to sight an UFO?</vt:lpstr>
      <vt:lpstr>What is best time to sight an UFO in the most common place?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Unidentified Flying Object (UFO)  SIMPLE DATA ANALYSIS</dc:title>
  <dc:creator>TEJAS NAIDU</dc:creator>
  <cp:lastModifiedBy>TEJAS NAIDU</cp:lastModifiedBy>
  <cp:revision>1</cp:revision>
  <dcterms:created xsi:type="dcterms:W3CDTF">2022-09-17T13:03:32Z</dcterms:created>
  <dcterms:modified xsi:type="dcterms:W3CDTF">2022-09-17T13:37:56Z</dcterms:modified>
</cp:coreProperties>
</file>