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D90F-740B-1FF8-38A8-54119453B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E14E3-B6EA-644B-2F86-8A9FB871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7250-0B28-3ACE-C051-22A4367FF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4D59B-8A44-CA3E-425C-69F27B0C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1D7FB-94DB-F802-D59E-B93321CD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45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387C-5D2C-93F9-5964-5BC563010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29524-7426-1FF8-E813-C0227C264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802D6-8CB7-25AB-D3BD-15DDE69F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2E19F-916E-7182-CA20-7A6EAC3CF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8E90E-7544-4DD7-24C9-B45C26C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01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867CC1-D3DC-8FED-D11B-5D0274C90F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22C0C-69A3-7840-D8EB-D1217C0C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A4AF5-D2FC-FDFE-91A5-67A488C8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04D14-3A69-95AC-F3DB-C97B8C1A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3C998-A846-2D05-EFA8-D9555919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45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4872-70A6-B2D3-5819-8EE20811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A3B31-3FFF-4A0E-EBE4-C4AB4CAFD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ECE4D-FBC1-A4F4-48D4-D8A83000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3A592-ABB5-3D88-6946-73C258436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05CBE-E072-28D8-1D1C-6110DC694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3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01C13-0CA7-222E-A19A-094C03A2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B64F-1F79-25BC-1518-ABA71421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45905-A9CF-0868-C4DB-866071EF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F20C-B714-E123-1427-0E9EA43C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48E4D-EAFE-BA99-F688-DFDD2FC6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91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3FF47-F4BA-2BC8-608C-E6D2836A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F5E21-7F0E-0414-1C73-DD0012906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7699C-703A-B1FF-FB59-6EC6FEF03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A493D-9605-BF16-1AE4-7AA998AE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D251F-3BE5-2D26-E0CC-D32348C0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F50C1-25A2-2184-3211-37A7F8AD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65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FE9D-2CF7-FC57-C6A3-3068B7B8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77767-C613-195E-4B9A-3CD96049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3A9C9-9660-B4D8-CBFF-9E8ACF7BE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21841-C535-A5DE-94BD-571AD0DF6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78BA6-5BC5-E0DD-EE24-424072434B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6EC29-CF34-69B0-F0A9-AAEA7AC6F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E44B-C8CF-EBEF-63DF-AEE0FADD1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B15BB-A0A4-06BE-4801-07EE1CF8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67B3-9C60-DA95-69D9-0C3BE0E0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60777-5C58-E034-0B6B-56661345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0F95F-8349-3F0E-D4F0-5CC003EA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1CC28-897F-9FDC-51EF-523B84C50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3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A9183-120B-7932-3025-67B3C1AD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BC9A4-A67E-4B60-BD3F-D70D683D1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1DA6D-9EB6-038A-C0CB-D004C1E92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9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0177-5138-569C-83F7-F7692591B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84DB1-4A97-D38E-605B-C491E5F19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31235-6339-AD41-3CAE-3C678A5A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81FB4-0EF5-9EAC-BF60-67CEAD2F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D8FAE-B68C-25B9-7ACF-3B7EA3F2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C9BA-42E4-3175-3C73-353218F99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52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9E7C-A310-8DFC-B3CA-A1D7B73FC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148E0-27E7-BE65-D36E-D2AA5DA632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BAE08-8BD9-A903-4093-51F7CC777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DA58-BA42-E0A9-B321-C5481741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F024C-A91E-9A40-BC26-5A253B15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180F2-2A61-090B-6464-0E6C7B672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61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1977E-CC3D-22D3-2C0A-BF154B65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704B-8B8B-21B8-BDA0-7B3567AA3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E29B-02D3-0507-1A9F-8C4E51D0BC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01D0E-4DC6-479A-9602-1551797EEEC5}" type="datetimeFigureOut">
              <a:rPr lang="en-IN" smtClean="0"/>
              <a:t>22-12-2024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D184A-2013-B282-CB3B-24C68BE9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E7931-1C41-AA2C-8C2B-051BF0E2A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8D9C-7306-4B04-951E-2AD0873BE8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99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7E97BB6-3869-CD91-9FF9-F87AACCB1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21" y="416560"/>
            <a:ext cx="6620357" cy="72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TEJAS NAIDU</dc:creator>
  <cp:lastModifiedBy>TEJAS NAIDU</cp:lastModifiedBy>
  <cp:revision>2</cp:revision>
  <dcterms:created xsi:type="dcterms:W3CDTF">2024-12-22T15:01:46Z</dcterms:created>
  <dcterms:modified xsi:type="dcterms:W3CDTF">2024-12-22T15:08:38Z</dcterms:modified>
</cp:coreProperties>
</file>