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9" r:id="rId4"/>
    <p:sldId id="260" r:id="rId5"/>
    <p:sldId id="266" r:id="rId6"/>
    <p:sldId id="257" r:id="rId7"/>
    <p:sldId id="261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4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Min_Salary</c:v>
                </c:pt>
                <c:pt idx="1">
                  <c:v>Max_Salary</c:v>
                </c:pt>
                <c:pt idx="2">
                  <c:v>Avg_Salary</c:v>
                </c:pt>
                <c:pt idx="3">
                  <c:v>total_emps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141139</c:v>
                </c:pt>
                <c:pt idx="1">
                  <c:v>141139</c:v>
                </c:pt>
                <c:pt idx="2">
                  <c:v>96897</c:v>
                </c:pt>
                <c:pt idx="3">
                  <c:v>43231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38-4F28-A0A9-8B024286B1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Min_Salary</c:v>
                </c:pt>
                <c:pt idx="1">
                  <c:v>Max_Salary</c:v>
                </c:pt>
                <c:pt idx="2">
                  <c:v>Avg_Salary</c:v>
                </c:pt>
                <c:pt idx="3">
                  <c:v>total_emps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118497</c:v>
                </c:pt>
                <c:pt idx="1">
                  <c:v>118497</c:v>
                </c:pt>
                <c:pt idx="2">
                  <c:v>96897</c:v>
                </c:pt>
                <c:pt idx="3">
                  <c:v>43312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38-4F28-A0A9-8B024286B1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Min_Salary</c:v>
                </c:pt>
                <c:pt idx="1">
                  <c:v>Max_Salary</c:v>
                </c:pt>
                <c:pt idx="2">
                  <c:v>Avg_Salary</c:v>
                </c:pt>
                <c:pt idx="3">
                  <c:v>total_emps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38-4F28-A0A9-8B024286B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327983"/>
        <c:axId val="658237215"/>
      </c:barChart>
      <c:catAx>
        <c:axId val="64832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237215"/>
        <c:crosses val="autoZero"/>
        <c:auto val="1"/>
        <c:lblAlgn val="ctr"/>
        <c:lblOffset val="100"/>
        <c:noMultiLvlLbl val="0"/>
      </c:catAx>
      <c:valAx>
        <c:axId val="65823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32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>
                <a:solidFill>
                  <a:schemeClr val="bg1"/>
                </a:solidFill>
              </a:rPr>
              <a:t>Avg.Sal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Avg.Sal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Games</c:v>
                </c:pt>
                <c:pt idx="1">
                  <c:v>Tool</c:v>
                </c:pt>
                <c:pt idx="2">
                  <c:v>Jevelery</c:v>
                </c:pt>
                <c:pt idx="3">
                  <c:v>Movie</c:v>
                </c:pt>
                <c:pt idx="4">
                  <c:v>Automobile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141139</c:v>
                </c:pt>
                <c:pt idx="1">
                  <c:v>118497</c:v>
                </c:pt>
                <c:pt idx="2">
                  <c:v>115311.5</c:v>
                </c:pt>
                <c:pt idx="3">
                  <c:v>108093</c:v>
                </c:pt>
                <c:pt idx="4">
                  <c:v>101768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3-48E9-9019-278312FD1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639601622803323"/>
          <c:y val="0.93023030492058045"/>
          <c:w val="0.78559195855810415"/>
          <c:h val="6.97696950794195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71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4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6319599" y="257901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Exploring the Company SQL Dataset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319599" y="430101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Get ready to dive into the company's SQL dataset and its tables. Learn about the structure, relationships, and valuable insights hidden within.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278398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1FEDAA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405801" y="5273278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TS</a:t>
            </a:r>
            <a:endParaRPr lang="en-US" sz="1152" dirty="0"/>
          </a:p>
        </p:txBody>
      </p:sp>
      <p:sp>
        <p:nvSpPr>
          <p:cNvPr id="8" name="Text 5"/>
          <p:cNvSpPr/>
          <p:nvPr/>
        </p:nvSpPr>
        <p:spPr>
          <a:xfrm>
            <a:off x="6786086" y="5261729"/>
            <a:ext cx="20497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by Tejas Saitwal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68B03E-93C8-DE9E-7C8C-AC640ED6ABE1}"/>
              </a:ext>
            </a:extLst>
          </p:cNvPr>
          <p:cNvSpPr/>
          <p:nvPr/>
        </p:nvSpPr>
        <p:spPr>
          <a:xfrm>
            <a:off x="13235900" y="227669"/>
            <a:ext cx="4274900" cy="138874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3" r="-5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037993" y="32455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Expressing gratitude for the audience's attention and the opportunity to share insights about the company SQL dataset.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6710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80975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•Purpose of the project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341507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•Overview of the company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02038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•Importance of SQL datasets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037993" y="4709041"/>
            <a:ext cx="403860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Objectives</a:t>
            </a:r>
            <a:endParaRPr lang="en-US" sz="3499" dirty="0"/>
          </a:p>
        </p:txBody>
      </p:sp>
      <p:sp>
        <p:nvSpPr>
          <p:cNvPr id="9" name="Text 6"/>
          <p:cNvSpPr/>
          <p:nvPr/>
        </p:nvSpPr>
        <p:spPr>
          <a:xfrm>
            <a:off x="2037993" y="559772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•Explanation of the project goals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20303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•Use cases of SQL datasets in the project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90960E46-9EE5-C307-0979-9E71A542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62651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 Design and Implementation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5959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•Design principles for an optimized SQL database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06491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•Considerations for query performance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753570"/>
            <a:ext cx="561594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 Queries and Analysis</a:t>
            </a:r>
            <a:endParaRPr lang="en-US" sz="3499" dirty="0"/>
          </a:p>
        </p:txBody>
      </p:sp>
      <p:sp>
        <p:nvSpPr>
          <p:cNvPr id="8" name="Text 5"/>
          <p:cNvSpPr/>
          <p:nvPr/>
        </p:nvSpPr>
        <p:spPr>
          <a:xfrm>
            <a:off x="2037993" y="56422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•Execution of SQL queries on the dataset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037993" y="62475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•Analysis of the results and data visualization</a:t>
            </a:r>
            <a:endParaRPr lang="en-US" sz="175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AACFCDFC-622F-D725-41F4-82DA327CC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33199" y="143494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Dataset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3305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22152" y="337220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406854"/>
            <a:ext cx="2484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Dataset Overview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97621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the details and purpose of the company SQL dataset. Gain insights into the data it contains and its potential applications.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5082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987862" y="5124450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555313" y="5159097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Looking at Tables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555313" y="5728454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the structure and contents of key tables such as company_region and company_division. Uncover the power of these interconnected tables.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555171" y="238363"/>
            <a:ext cx="8121219" cy="8175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count</a:t>
            </a:r>
            <a:endParaRPr lang="en-US" sz="4374" dirty="0"/>
          </a:p>
        </p:txBody>
      </p:sp>
      <p:pic>
        <p:nvPicPr>
          <p:cNvPr id="1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12133" y="3554186"/>
            <a:ext cx="5533210" cy="36957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E7C0670-1251-69B0-E60D-D403924A1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711574"/>
              </p:ext>
            </p:extLst>
          </p:nvPr>
        </p:nvGraphicFramePr>
        <p:xfrm>
          <a:off x="914401" y="2993572"/>
          <a:ext cx="7249886" cy="499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 4">
            <a:extLst>
              <a:ext uri="{FF2B5EF4-FFF2-40B4-BE49-F238E27FC236}">
                <a16:creationId xmlns:a16="http://schemas.microsoft.com/office/drawing/2014/main" id="{3F3A4E91-FD40-8FBD-EDF4-21CC7D734B85}"/>
              </a:ext>
            </a:extLst>
          </p:cNvPr>
          <p:cNvSpPr/>
          <p:nvPr/>
        </p:nvSpPr>
        <p:spPr>
          <a:xfrm>
            <a:off x="845819" y="1677556"/>
            <a:ext cx="7405552" cy="8175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Q. How spread out those salary around the average </a:t>
            </a:r>
          </a:p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salary in each department ?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23941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576943" y="605943"/>
            <a:ext cx="13335000" cy="14205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Q. Assume that people who earn at latest 100,000 salary is Executive . We want to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     know the average salary for executives for each department.</a:t>
            </a:r>
          </a:p>
        </p:txBody>
      </p:sp>
      <p:sp>
        <p:nvSpPr>
          <p:cNvPr id="9" name="Text 6"/>
          <p:cNvSpPr/>
          <p:nvPr/>
        </p:nvSpPr>
        <p:spPr>
          <a:xfrm>
            <a:off x="2037993" y="559772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037993" y="620303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348B63A-9A33-92B0-A3FC-5EB720E72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497363"/>
              </p:ext>
            </p:extLst>
          </p:nvPr>
        </p:nvGraphicFramePr>
        <p:xfrm>
          <a:off x="-560615" y="2558525"/>
          <a:ext cx="7859486" cy="518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1976E73-0A47-922D-E729-2E9DCA41EE5C}"/>
              </a:ext>
            </a:extLst>
          </p:cNvPr>
          <p:cNvSpPr/>
          <p:nvPr/>
        </p:nvSpPr>
        <p:spPr>
          <a:xfrm>
            <a:off x="6781800" y="2197100"/>
            <a:ext cx="7556500" cy="56642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8467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579198" y="344448"/>
            <a:ext cx="12425601" cy="8342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6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Q. Want to know distribution of min, max average salary by department.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022152" y="320266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87862" y="4954905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5B51A-80FD-998F-E859-0AF37FB4D55A}"/>
              </a:ext>
            </a:extLst>
          </p:cNvPr>
          <p:cNvSpPr/>
          <p:nvPr/>
        </p:nvSpPr>
        <p:spPr>
          <a:xfrm>
            <a:off x="1346200" y="1422400"/>
            <a:ext cx="8928100" cy="63754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962626"/>
            <a:ext cx="6141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the Dataset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73975" y="3337322"/>
            <a:ext cx="2468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Patterns &amp; Trends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3906679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Identify patterns and trends within the dataset to gain meaningful insights into the company's operations.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630228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866209" y="33373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Optimization Opportunities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866209" y="4253865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potential areas for optimization and improvement based on results obtained from analyzing the dataset.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222462" y="31013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3C136D"/>
          </a:solidFill>
          <a:ln w="13811">
            <a:solidFill>
              <a:srgbClr val="4817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9458444" y="33373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Decision Making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458444" y="425386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how leveraging the dataset can empower data-driven decision-making within the company.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00953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148245"/>
            <a:ext cx="5110520" cy="315849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5584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Global Impact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6153745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Reflect on the significance of the company SQL dataset and the potential positive global impact it can have.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148245"/>
            <a:ext cx="5110639" cy="315860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5584507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Unlocked Potential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6153864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Embrace the power of data analytics and the endless possibilities it opens up for the company's future success.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359</Words>
  <Application>Microsoft Office PowerPoint</Application>
  <PresentationFormat>Custom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Tejas Saitwal</cp:lastModifiedBy>
  <cp:revision>2</cp:revision>
  <dcterms:created xsi:type="dcterms:W3CDTF">2023-10-10T07:33:31Z</dcterms:created>
  <dcterms:modified xsi:type="dcterms:W3CDTF">2023-10-23T06:10:35Z</dcterms:modified>
</cp:coreProperties>
</file>