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9896-54D9-9DBD-F78F-AD2CC4BD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0BC4B-3E58-8EC9-6D90-430AC69CB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CAFA-30BC-281A-B1AE-F9406F58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31F0-3B9E-7CD1-16B3-BA3601BD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5156-DDBE-3329-D16A-E9784DE9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F02-11FE-3387-9768-CAD2CFE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536A4-458A-A005-E37E-E2C42563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A6CC-A2D4-C1DF-6E6D-24615790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D903-7582-E08D-F757-B5945EFB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BB79B-23EB-268D-4111-AA381B1E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7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51CFA-779E-BD50-24EF-C3167DF53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8F1B4-407C-D989-A8C5-3CC817A2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FA43-D284-0C15-5730-D1B5719B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1676-758B-87C6-C538-E0D355C3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0D0F-D680-1F2A-E58A-377B4B58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2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AFD-9F3C-7D81-20B7-FE860749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E95-1BB1-6B5D-44F3-EBAB222C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3122-7392-398B-1275-11E3B55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9467-E889-B038-B997-F8496804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D3E6-0165-9781-423E-1D7BBBD4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ECF1-4494-9124-2652-7DEC175B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54EC-3A9F-4941-10B8-9FB93D72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C7B6-49BF-F77A-AB2A-04761BE6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4440-F665-A0BE-B8C4-DF6A1CFA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D75E-F4FD-DCEF-A592-3EB854FE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31B0-789D-1710-06DC-A89AA0E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59CF-1B1E-2AD0-AEE9-5102A2B4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29CF-0D50-8795-390F-50CFAB6C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5487-246F-7E2B-C068-8BD4680D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FDA18-EAD9-7126-84B6-630D3882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0E72-C730-ADB7-4368-7AEA66F6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D117-CF35-F314-A577-61AFFD4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02A3-D0DF-9D36-F80F-687BFA5E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FE0-9017-081E-EC46-870A87BF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009EB-C47F-6AE9-5D21-F74B4B98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57027-993C-5236-B531-E5AC4F686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8D873-EFDE-048D-20E4-4546CABD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CFEAD-5A11-B03A-C4D7-DE75C555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30DF8-FEDC-DA26-B584-8DAA4FF7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1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83E9-7F98-31C5-BE29-7DD0CCC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29349-77F5-3692-0E2B-0B164F78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30D1A-918F-00E8-5F45-A6D0D8E0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35F0A-ECC6-683F-1849-16FC3A7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76B32-2E76-8F66-3A7B-9E2B3225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B09FE-10D4-B183-E7D0-408FE203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4DE92-4F31-9531-1BC2-BE54A2F3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F49-CEE8-B342-9CE1-F723640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CE2-5A26-99DF-55C1-380C277C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F476-B8A2-C0D9-F2D8-ECB7634A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BE15-8B72-07D5-787D-BC7CC2A1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CAC0-F5F9-34F1-C30C-B4C2ECDF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B58FB-A4BA-663B-B456-56094F01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7A4B-2E21-3836-D1AA-454F5204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7E446-D190-6548-69F3-A43CB31F4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554FC-D05D-3C91-A49A-C5624ED95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E795-B90A-4EEB-B3E4-717F8A3E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5B50-02F3-5393-783E-AF6B56E0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A0DE-8832-0C4A-9FB7-5B025357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CB30-F616-72E1-870E-32C0F18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DD63-1FE7-6207-FB1C-4462FC86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FEDB-D509-B7B8-0371-C2FC9EA1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3934-F4FB-4B99-93CC-2093DCC5AC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5EAA-7039-48B9-1353-F4E74F9C0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730E-3FAA-AC6A-F1B4-5BAA3AC7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F22D-9D0F-4547-A579-F63E57E75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2E09-F23B-A376-4993-77E627E5B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124B-A8EC-3E4C-8B31-0B60C1B68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</dc:title>
  <dc:creator>tejas m</dc:creator>
  <cp:lastModifiedBy>tejas m</cp:lastModifiedBy>
  <cp:revision>1</cp:revision>
  <dcterms:created xsi:type="dcterms:W3CDTF">2023-08-31T15:16:38Z</dcterms:created>
  <dcterms:modified xsi:type="dcterms:W3CDTF">2023-08-31T15:16:45Z</dcterms:modified>
</cp:coreProperties>
</file>