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sldIdLst>
    <p:sldId id="257" r:id="rId2"/>
    <p:sldId id="262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FD8EB1-295F-40ED-BB81-ED7EC52B26B6}" v="116" dt="2021-01-31T00:50:27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s Vyas" userId="292de4c8e509c5a4" providerId="LiveId" clId="{59FD8EB1-295F-40ED-BB81-ED7EC52B26B6}"/>
    <pc:docChg chg="undo redo custSel addSld delSld modSld sldOrd">
      <pc:chgData name="Tejas Vyas" userId="292de4c8e509c5a4" providerId="LiveId" clId="{59FD8EB1-295F-40ED-BB81-ED7EC52B26B6}" dt="2021-02-01T14:11:53.263" v="5876" actId="20577"/>
      <pc:docMkLst>
        <pc:docMk/>
      </pc:docMkLst>
      <pc:sldChg chg="delSp modSp mod">
        <pc:chgData name="Tejas Vyas" userId="292de4c8e509c5a4" providerId="LiveId" clId="{59FD8EB1-295F-40ED-BB81-ED7EC52B26B6}" dt="2021-01-21T16:30:27.865" v="3960" actId="404"/>
        <pc:sldMkLst>
          <pc:docMk/>
          <pc:sldMk cId="4043737824" sldId="257"/>
        </pc:sldMkLst>
        <pc:spChg chg="mod">
          <ac:chgData name="Tejas Vyas" userId="292de4c8e509c5a4" providerId="LiveId" clId="{59FD8EB1-295F-40ED-BB81-ED7EC52B26B6}" dt="2021-01-12T23:09:26.800" v="3754" actId="1076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Tejas Vyas" userId="292de4c8e509c5a4" providerId="LiveId" clId="{59FD8EB1-295F-40ED-BB81-ED7EC52B26B6}" dt="2021-01-12T23:10:30.618" v="3775"/>
          <ac:spMkLst>
            <pc:docMk/>
            <pc:sldMk cId="4043737824" sldId="257"/>
            <ac:spMk id="3" creationId="{A8E9CFF2-3777-4FF4-A759-8491175B0B7C}"/>
          </ac:spMkLst>
        </pc:spChg>
        <pc:spChg chg="mod">
          <ac:chgData name="Tejas Vyas" userId="292de4c8e509c5a4" providerId="LiveId" clId="{59FD8EB1-295F-40ED-BB81-ED7EC52B26B6}" dt="2021-01-21T16:30:27.865" v="3960" actId="404"/>
          <ac:spMkLst>
            <pc:docMk/>
            <pc:sldMk cId="4043737824" sldId="257"/>
            <ac:spMk id="7" creationId="{8FEA42A3-FA03-4341-83B0-1E1B48BEBCFA}"/>
          </ac:spMkLst>
        </pc:spChg>
        <pc:picChg chg="del">
          <ac:chgData name="Tejas Vyas" userId="292de4c8e509c5a4" providerId="LiveId" clId="{59FD8EB1-295F-40ED-BB81-ED7EC52B26B6}" dt="2021-01-12T21:30:33.480" v="0" actId="478"/>
          <ac:picMkLst>
            <pc:docMk/>
            <pc:sldMk cId="4043737824" sldId="257"/>
            <ac:picMk id="5" creationId="{282CF6DD-7FE8-4063-9551-1B7BBCE92ABE}"/>
          </ac:picMkLst>
        </pc:picChg>
        <pc:cxnChg chg="mod">
          <ac:chgData name="Tejas Vyas" userId="292de4c8e509c5a4" providerId="LiveId" clId="{59FD8EB1-295F-40ED-BB81-ED7EC52B26B6}" dt="2021-01-12T23:09:36.206" v="3756" actId="1076"/>
          <ac:cxnSpMkLst>
            <pc:docMk/>
            <pc:sldMk cId="4043737824" sldId="257"/>
            <ac:cxnSpMk id="6" creationId="{FB61943A-2259-4191-BEA2-9F5EC2489D01}"/>
          </ac:cxnSpMkLst>
        </pc:cxnChg>
      </pc:sldChg>
      <pc:sldChg chg="modSp del mod setBg">
        <pc:chgData name="Tejas Vyas" userId="292de4c8e509c5a4" providerId="LiveId" clId="{59FD8EB1-295F-40ED-BB81-ED7EC52B26B6}" dt="2021-01-12T22:28:39.059" v="2315" actId="2696"/>
        <pc:sldMkLst>
          <pc:docMk/>
          <pc:sldMk cId="191714609" sldId="258"/>
        </pc:sldMkLst>
        <pc:spChg chg="mod">
          <ac:chgData name="Tejas Vyas" userId="292de4c8e509c5a4" providerId="LiveId" clId="{59FD8EB1-295F-40ED-BB81-ED7EC52B26B6}" dt="2021-01-12T22:23:04.449" v="2129" actId="207"/>
          <ac:spMkLst>
            <pc:docMk/>
            <pc:sldMk cId="191714609" sldId="258"/>
            <ac:spMk id="3" creationId="{255E1F2F-E259-4EA8-9FFD-3A10AF541859}"/>
          </ac:spMkLst>
        </pc:spChg>
        <pc:spChg chg="mod">
          <ac:chgData name="Tejas Vyas" userId="292de4c8e509c5a4" providerId="LiveId" clId="{59FD8EB1-295F-40ED-BB81-ED7EC52B26B6}" dt="2021-01-12T22:22:37.124" v="2128" actId="207"/>
          <ac:spMkLst>
            <pc:docMk/>
            <pc:sldMk cId="191714609" sldId="258"/>
            <ac:spMk id="6" creationId="{AC2A21D0-18F6-4A3B-815B-79DDAC4809CD}"/>
          </ac:spMkLst>
        </pc:spChg>
      </pc:sldChg>
      <pc:sldChg chg="modSp del mod">
        <pc:chgData name="Tejas Vyas" userId="292de4c8e509c5a4" providerId="LiveId" clId="{59FD8EB1-295F-40ED-BB81-ED7EC52B26B6}" dt="2021-01-12T22:11:39.550" v="1617" actId="2696"/>
        <pc:sldMkLst>
          <pc:docMk/>
          <pc:sldMk cId="3229328973" sldId="259"/>
        </pc:sldMkLst>
        <pc:spChg chg="mod">
          <ac:chgData name="Tejas Vyas" userId="292de4c8e509c5a4" providerId="LiveId" clId="{59FD8EB1-295F-40ED-BB81-ED7EC52B26B6}" dt="2021-01-12T22:11:35.740" v="1616" actId="20577"/>
          <ac:spMkLst>
            <pc:docMk/>
            <pc:sldMk cId="3229328973" sldId="259"/>
            <ac:spMk id="3" creationId="{255E1F2F-E259-4EA8-9FFD-3A10AF541859}"/>
          </ac:spMkLst>
        </pc:spChg>
        <pc:spChg chg="mod">
          <ac:chgData name="Tejas Vyas" userId="292de4c8e509c5a4" providerId="LiveId" clId="{59FD8EB1-295F-40ED-BB81-ED7EC52B26B6}" dt="2021-01-12T22:11:30.689" v="1615" actId="20577"/>
          <ac:spMkLst>
            <pc:docMk/>
            <pc:sldMk cId="3229328973" sldId="259"/>
            <ac:spMk id="6" creationId="{AC2A21D0-18F6-4A3B-815B-79DDAC4809CD}"/>
          </ac:spMkLst>
        </pc:spChg>
      </pc:sldChg>
      <pc:sldChg chg="del">
        <pc:chgData name="Tejas Vyas" userId="292de4c8e509c5a4" providerId="LiveId" clId="{59FD8EB1-295F-40ED-BB81-ED7EC52B26B6}" dt="2021-01-12T22:10:39.976" v="1507" actId="2696"/>
        <pc:sldMkLst>
          <pc:docMk/>
          <pc:sldMk cId="922685994" sldId="260"/>
        </pc:sldMkLst>
      </pc:sldChg>
      <pc:sldChg chg="add del">
        <pc:chgData name="Tejas Vyas" userId="292de4c8e509c5a4" providerId="LiveId" clId="{59FD8EB1-295F-40ED-BB81-ED7EC52B26B6}" dt="2021-01-12T22:10:27.757" v="1505" actId="2890"/>
        <pc:sldMkLst>
          <pc:docMk/>
          <pc:sldMk cId="267372486" sldId="261"/>
        </pc:sldMkLst>
      </pc:sldChg>
      <pc:sldChg chg="addSp delSp modSp add mod">
        <pc:chgData name="Tejas Vyas" userId="292de4c8e509c5a4" providerId="LiveId" clId="{59FD8EB1-295F-40ED-BB81-ED7EC52B26B6}" dt="2021-02-01T14:11:53.263" v="5876" actId="20577"/>
        <pc:sldMkLst>
          <pc:docMk/>
          <pc:sldMk cId="2043137771" sldId="261"/>
        </pc:sldMkLst>
        <pc:spChg chg="add del">
          <ac:chgData name="Tejas Vyas" userId="292de4c8e509c5a4" providerId="LiveId" clId="{59FD8EB1-295F-40ED-BB81-ED7EC52B26B6}" dt="2021-01-21T16:33:30.578" v="3986" actId="478"/>
          <ac:spMkLst>
            <pc:docMk/>
            <pc:sldMk cId="2043137771" sldId="261"/>
            <ac:spMk id="2" creationId="{4A6708AE-41BB-4F28-909E-D1C60D881669}"/>
          </ac:spMkLst>
        </pc:spChg>
        <pc:spChg chg="mod">
          <ac:chgData name="Tejas Vyas" userId="292de4c8e509c5a4" providerId="LiveId" clId="{59FD8EB1-295F-40ED-BB81-ED7EC52B26B6}" dt="2021-01-12T23:13:04.272" v="3923" actId="1076"/>
          <ac:spMkLst>
            <pc:docMk/>
            <pc:sldMk cId="2043137771" sldId="261"/>
            <ac:spMk id="3" creationId="{255E1F2F-E259-4EA8-9FFD-3A10AF541859}"/>
          </ac:spMkLst>
        </pc:spChg>
        <pc:spChg chg="mod">
          <ac:chgData name="Tejas Vyas" userId="292de4c8e509c5a4" providerId="LiveId" clId="{59FD8EB1-295F-40ED-BB81-ED7EC52B26B6}" dt="2021-02-01T14:11:53.263" v="5876" actId="20577"/>
          <ac:spMkLst>
            <pc:docMk/>
            <pc:sldMk cId="2043137771" sldId="261"/>
            <ac:spMk id="6" creationId="{AC2A21D0-18F6-4A3B-815B-79DDAC4809CD}"/>
          </ac:spMkLst>
        </pc:spChg>
      </pc:sldChg>
      <pc:sldChg chg="new del">
        <pc:chgData name="Tejas Vyas" userId="292de4c8e509c5a4" providerId="LiveId" clId="{59FD8EB1-295F-40ED-BB81-ED7EC52B26B6}" dt="2021-01-12T22:10:12.191" v="1501" actId="2696"/>
        <pc:sldMkLst>
          <pc:docMk/>
          <pc:sldMk cId="2282741375" sldId="261"/>
        </pc:sldMkLst>
      </pc:sldChg>
      <pc:sldChg chg="add del">
        <pc:chgData name="Tejas Vyas" userId="292de4c8e509c5a4" providerId="LiveId" clId="{59FD8EB1-295F-40ED-BB81-ED7EC52B26B6}" dt="2021-01-12T22:10:26.905" v="1504" actId="2890"/>
        <pc:sldMkLst>
          <pc:docMk/>
          <pc:sldMk cId="8161119" sldId="262"/>
        </pc:sldMkLst>
      </pc:sldChg>
      <pc:sldChg chg="addSp delSp modSp add mod ord">
        <pc:chgData name="Tejas Vyas" userId="292de4c8e509c5a4" providerId="LiveId" clId="{59FD8EB1-295F-40ED-BB81-ED7EC52B26B6}" dt="2021-01-31T00:46:18.579" v="5502" actId="931"/>
        <pc:sldMkLst>
          <pc:docMk/>
          <pc:sldMk cId="126999830" sldId="262"/>
        </pc:sldMkLst>
        <pc:spChg chg="del">
          <ac:chgData name="Tejas Vyas" userId="292de4c8e509c5a4" providerId="LiveId" clId="{59FD8EB1-295F-40ED-BB81-ED7EC52B26B6}" dt="2021-01-12T22:27:35.088" v="2305" actId="478"/>
          <ac:spMkLst>
            <pc:docMk/>
            <pc:sldMk cId="126999830" sldId="262"/>
            <ac:spMk id="3" creationId="{255E1F2F-E259-4EA8-9FFD-3A10AF541859}"/>
          </ac:spMkLst>
        </pc:spChg>
        <pc:spChg chg="add del mod">
          <ac:chgData name="Tejas Vyas" userId="292de4c8e509c5a4" providerId="LiveId" clId="{59FD8EB1-295F-40ED-BB81-ED7EC52B26B6}" dt="2021-01-12T22:27:33.366" v="2304"/>
          <ac:spMkLst>
            <pc:docMk/>
            <pc:sldMk cId="126999830" sldId="262"/>
            <ac:spMk id="4" creationId="{58C3E0B5-4B90-46F4-A15B-BEEE94AB280C}"/>
          </ac:spMkLst>
        </pc:spChg>
        <pc:spChg chg="add del mod">
          <ac:chgData name="Tejas Vyas" userId="292de4c8e509c5a4" providerId="LiveId" clId="{59FD8EB1-295F-40ED-BB81-ED7EC52B26B6}" dt="2021-01-12T22:27:33.366" v="2304"/>
          <ac:spMkLst>
            <pc:docMk/>
            <pc:sldMk cId="126999830" sldId="262"/>
            <ac:spMk id="5" creationId="{5852D2DC-B6C9-47F3-9100-E7C0C25F0BCC}"/>
          </ac:spMkLst>
        </pc:spChg>
        <pc:spChg chg="del">
          <ac:chgData name="Tejas Vyas" userId="292de4c8e509c5a4" providerId="LiveId" clId="{59FD8EB1-295F-40ED-BB81-ED7EC52B26B6}" dt="2021-01-12T22:27:35.088" v="2305" actId="478"/>
          <ac:spMkLst>
            <pc:docMk/>
            <pc:sldMk cId="126999830" sldId="262"/>
            <ac:spMk id="6" creationId="{AC2A21D0-18F6-4A3B-815B-79DDAC4809CD}"/>
          </ac:spMkLst>
        </pc:spChg>
        <pc:spChg chg="add del mod">
          <ac:chgData name="Tejas Vyas" userId="292de4c8e509c5a4" providerId="LiveId" clId="{59FD8EB1-295F-40ED-BB81-ED7EC52B26B6}" dt="2021-01-12T22:27:51.640" v="2308" actId="478"/>
          <ac:spMkLst>
            <pc:docMk/>
            <pc:sldMk cId="126999830" sldId="262"/>
            <ac:spMk id="7" creationId="{D24FFC95-48C1-494E-BFF5-41D700B28EB4}"/>
          </ac:spMkLst>
        </pc:spChg>
        <pc:spChg chg="add del mod">
          <ac:chgData name="Tejas Vyas" userId="292de4c8e509c5a4" providerId="LiveId" clId="{59FD8EB1-295F-40ED-BB81-ED7EC52B26B6}" dt="2021-01-12T23:04:21.549" v="3645" actId="478"/>
          <ac:spMkLst>
            <pc:docMk/>
            <pc:sldMk cId="126999830" sldId="262"/>
            <ac:spMk id="8" creationId="{919380FB-7AF1-44EC-A0F4-5D3347C5FD4B}"/>
          </ac:spMkLst>
        </pc:spChg>
        <pc:spChg chg="add mod">
          <ac:chgData name="Tejas Vyas" userId="292de4c8e509c5a4" providerId="LiveId" clId="{59FD8EB1-295F-40ED-BB81-ED7EC52B26B6}" dt="2021-01-31T00:46:15.909" v="5497" actId="1076"/>
          <ac:spMkLst>
            <pc:docMk/>
            <pc:sldMk cId="126999830" sldId="262"/>
            <ac:spMk id="9" creationId="{956DA6FC-4DE5-4960-943D-FA5720DEBBB7}"/>
          </ac:spMkLst>
        </pc:spChg>
        <pc:spChg chg="add del mod">
          <ac:chgData name="Tejas Vyas" userId="292de4c8e509c5a4" providerId="LiveId" clId="{59FD8EB1-295F-40ED-BB81-ED7EC52B26B6}" dt="2021-01-12T23:04:29.682" v="3646" actId="478"/>
          <ac:spMkLst>
            <pc:docMk/>
            <pc:sldMk cId="126999830" sldId="262"/>
            <ac:spMk id="11" creationId="{83C46018-42CA-4F1B-826F-B560252F6E03}"/>
          </ac:spMkLst>
        </pc:spChg>
        <pc:spChg chg="add mod">
          <ac:chgData name="Tejas Vyas" userId="292de4c8e509c5a4" providerId="LiveId" clId="{59FD8EB1-295F-40ED-BB81-ED7EC52B26B6}" dt="2021-01-12T23:04:50.523" v="3678" actId="20577"/>
          <ac:spMkLst>
            <pc:docMk/>
            <pc:sldMk cId="126999830" sldId="262"/>
            <ac:spMk id="12" creationId="{704CBE4D-29D1-4A63-8E16-C44668D0B29B}"/>
          </ac:spMkLst>
        </pc:spChg>
        <pc:picChg chg="add del mod ord">
          <ac:chgData name="Tejas Vyas" userId="292de4c8e509c5a4" providerId="LiveId" clId="{59FD8EB1-295F-40ED-BB81-ED7EC52B26B6}" dt="2021-01-31T00:46:18.579" v="5502" actId="931"/>
          <ac:picMkLst>
            <pc:docMk/>
            <pc:sldMk cId="126999830" sldId="262"/>
            <ac:picMk id="3" creationId="{2FF7C156-DD2D-4CA0-85E9-02AFE440C8FC}"/>
          </ac:picMkLst>
        </pc:picChg>
        <pc:picChg chg="add del mod">
          <ac:chgData name="Tejas Vyas" userId="292de4c8e509c5a4" providerId="LiveId" clId="{59FD8EB1-295F-40ED-BB81-ED7EC52B26B6}" dt="2021-01-31T00:46:14.845" v="5495" actId="931"/>
          <ac:picMkLst>
            <pc:docMk/>
            <pc:sldMk cId="126999830" sldId="262"/>
            <ac:picMk id="5" creationId="{4F72E688-23A4-4FCE-AF0E-F197B00A102C}"/>
          </ac:picMkLst>
        </pc:picChg>
      </pc:sldChg>
      <pc:sldChg chg="new del">
        <pc:chgData name="Tejas Vyas" userId="292de4c8e509c5a4" providerId="LiveId" clId="{59FD8EB1-295F-40ED-BB81-ED7EC52B26B6}" dt="2021-01-12T22:10:09.748" v="1500" actId="2696"/>
        <pc:sldMkLst>
          <pc:docMk/>
          <pc:sldMk cId="2012472608" sldId="262"/>
        </pc:sldMkLst>
      </pc:sldChg>
      <pc:sldChg chg="modSp add mod">
        <pc:chgData name="Tejas Vyas" userId="292de4c8e509c5a4" providerId="LiveId" clId="{59FD8EB1-295F-40ED-BB81-ED7EC52B26B6}" dt="2021-01-31T00:52:31.227" v="5733" actId="20577"/>
        <pc:sldMkLst>
          <pc:docMk/>
          <pc:sldMk cId="2642048240" sldId="263"/>
        </pc:sldMkLst>
        <pc:spChg chg="mod">
          <ac:chgData name="Tejas Vyas" userId="292de4c8e509c5a4" providerId="LiveId" clId="{59FD8EB1-295F-40ED-BB81-ED7EC52B26B6}" dt="2021-01-31T00:28:05.097" v="4137" actId="20577"/>
          <ac:spMkLst>
            <pc:docMk/>
            <pc:sldMk cId="2642048240" sldId="263"/>
            <ac:spMk id="3" creationId="{255E1F2F-E259-4EA8-9FFD-3A10AF541859}"/>
          </ac:spMkLst>
        </pc:spChg>
        <pc:spChg chg="mod">
          <ac:chgData name="Tejas Vyas" userId="292de4c8e509c5a4" providerId="LiveId" clId="{59FD8EB1-295F-40ED-BB81-ED7EC52B26B6}" dt="2021-01-31T00:52:31.227" v="5733" actId="20577"/>
          <ac:spMkLst>
            <pc:docMk/>
            <pc:sldMk cId="2642048240" sldId="263"/>
            <ac:spMk id="6" creationId="{AC2A21D0-18F6-4A3B-815B-79DDAC4809CD}"/>
          </ac:spMkLst>
        </pc:spChg>
      </pc:sldChg>
      <pc:sldChg chg="addSp delSp modSp add mod">
        <pc:chgData name="Tejas Vyas" userId="292de4c8e509c5a4" providerId="LiveId" clId="{59FD8EB1-295F-40ED-BB81-ED7EC52B26B6}" dt="2021-01-31T00:38:17.857" v="5446" actId="313"/>
        <pc:sldMkLst>
          <pc:docMk/>
          <pc:sldMk cId="2226100473" sldId="264"/>
        </pc:sldMkLst>
        <pc:spChg chg="mod">
          <ac:chgData name="Tejas Vyas" userId="292de4c8e509c5a4" providerId="LiveId" clId="{59FD8EB1-295F-40ED-BB81-ED7EC52B26B6}" dt="2021-01-31T00:27:59.097" v="4133" actId="20577"/>
          <ac:spMkLst>
            <pc:docMk/>
            <pc:sldMk cId="2226100473" sldId="264"/>
            <ac:spMk id="3" creationId="{255E1F2F-E259-4EA8-9FFD-3A10AF541859}"/>
          </ac:spMkLst>
        </pc:spChg>
        <pc:spChg chg="mod">
          <ac:chgData name="Tejas Vyas" userId="292de4c8e509c5a4" providerId="LiveId" clId="{59FD8EB1-295F-40ED-BB81-ED7EC52B26B6}" dt="2021-01-31T00:38:17.857" v="5446" actId="313"/>
          <ac:spMkLst>
            <pc:docMk/>
            <pc:sldMk cId="2226100473" sldId="264"/>
            <ac:spMk id="6" creationId="{AC2A21D0-18F6-4A3B-815B-79DDAC4809CD}"/>
          </ac:spMkLst>
        </pc:spChg>
        <pc:cxnChg chg="add del">
          <ac:chgData name="Tejas Vyas" userId="292de4c8e509c5a4" providerId="LiveId" clId="{59FD8EB1-295F-40ED-BB81-ED7EC52B26B6}" dt="2021-01-31T00:37:42.719" v="5442" actId="478"/>
          <ac:cxnSpMkLst>
            <pc:docMk/>
            <pc:sldMk cId="2226100473" sldId="264"/>
            <ac:cxnSpMk id="4" creationId="{A9B43BBE-00FF-4F96-8954-1181A576A283}"/>
          </ac:cxnSpMkLst>
        </pc:cxnChg>
      </pc:sldChg>
    </pc:docChg>
  </pc:docChgLst>
  <pc:docChgLst>
    <pc:chgData name="Tejas Vyas" userId="292de4c8e509c5a4" providerId="LiveId" clId="{083F78BD-4869-4563-9E9A-23A141158B25}"/>
    <pc:docChg chg="undo custSel addSld delSld modSld">
      <pc:chgData name="Tejas Vyas" userId="292de4c8e509c5a4" providerId="LiveId" clId="{083F78BD-4869-4563-9E9A-23A141158B25}" dt="2020-12-09T20:44:32.104" v="733" actId="1076"/>
      <pc:docMkLst>
        <pc:docMk/>
      </pc:docMkLst>
      <pc:sldChg chg="modSp mod">
        <pc:chgData name="Tejas Vyas" userId="292de4c8e509c5a4" providerId="LiveId" clId="{083F78BD-4869-4563-9E9A-23A141158B25}" dt="2020-12-09T19:46:24.135" v="0" actId="113"/>
        <pc:sldMkLst>
          <pc:docMk/>
          <pc:sldMk cId="3229328973" sldId="259"/>
        </pc:sldMkLst>
        <pc:spChg chg="mod">
          <ac:chgData name="Tejas Vyas" userId="292de4c8e509c5a4" providerId="LiveId" clId="{083F78BD-4869-4563-9E9A-23A141158B25}" dt="2020-12-09T19:46:24.135" v="0" actId="113"/>
          <ac:spMkLst>
            <pc:docMk/>
            <pc:sldMk cId="3229328973" sldId="259"/>
            <ac:spMk id="6" creationId="{AC2A21D0-18F6-4A3B-815B-79DDAC4809CD}"/>
          </ac:spMkLst>
        </pc:spChg>
      </pc:sldChg>
      <pc:sldChg chg="addSp modSp add mod setBg">
        <pc:chgData name="Tejas Vyas" userId="292de4c8e509c5a4" providerId="LiveId" clId="{083F78BD-4869-4563-9E9A-23A141158B25}" dt="2020-12-09T20:44:32.104" v="733" actId="1076"/>
        <pc:sldMkLst>
          <pc:docMk/>
          <pc:sldMk cId="922685994" sldId="260"/>
        </pc:sldMkLst>
        <pc:spChg chg="mod">
          <ac:chgData name="Tejas Vyas" userId="292de4c8e509c5a4" providerId="LiveId" clId="{083F78BD-4869-4563-9E9A-23A141158B25}" dt="2020-12-09T20:42:50.310" v="712" actId="20577"/>
          <ac:spMkLst>
            <pc:docMk/>
            <pc:sldMk cId="922685994" sldId="260"/>
            <ac:spMk id="3" creationId="{255E1F2F-E259-4EA8-9FFD-3A10AF541859}"/>
          </ac:spMkLst>
        </pc:spChg>
        <pc:spChg chg="mod">
          <ac:chgData name="Tejas Vyas" userId="292de4c8e509c5a4" providerId="LiveId" clId="{083F78BD-4869-4563-9E9A-23A141158B25}" dt="2020-12-09T19:49:19.648" v="5" actId="20577"/>
          <ac:spMkLst>
            <pc:docMk/>
            <pc:sldMk cId="922685994" sldId="260"/>
            <ac:spMk id="6" creationId="{AC2A21D0-18F6-4A3B-815B-79DDAC4809CD}"/>
          </ac:spMkLst>
        </pc:spChg>
        <pc:spChg chg="add mod">
          <ac:chgData name="Tejas Vyas" userId="292de4c8e509c5a4" providerId="LiveId" clId="{083F78BD-4869-4563-9E9A-23A141158B25}" dt="2020-12-09T20:43:26.114" v="716" actId="12"/>
          <ac:spMkLst>
            <pc:docMk/>
            <pc:sldMk cId="922685994" sldId="260"/>
            <ac:spMk id="10" creationId="{EF28D430-B07B-4A42-821F-270A0F3F8BE2}"/>
          </ac:spMkLst>
        </pc:spChg>
        <pc:picChg chg="add mod modCrop">
          <ac:chgData name="Tejas Vyas" userId="292de4c8e509c5a4" providerId="LiveId" clId="{083F78BD-4869-4563-9E9A-23A141158B25}" dt="2020-12-09T20:44:32.104" v="733" actId="1076"/>
          <ac:picMkLst>
            <pc:docMk/>
            <pc:sldMk cId="922685994" sldId="260"/>
            <ac:picMk id="4" creationId="{4408EFC5-B083-4CD6-9BB0-D786E41AF208}"/>
          </ac:picMkLst>
        </pc:picChg>
        <pc:picChg chg="add mod ord">
          <ac:chgData name="Tejas Vyas" userId="292de4c8e509c5a4" providerId="LiveId" clId="{083F78BD-4869-4563-9E9A-23A141158B25}" dt="2020-12-09T20:44:26.210" v="731" actId="1076"/>
          <ac:picMkLst>
            <pc:docMk/>
            <pc:sldMk cId="922685994" sldId="260"/>
            <ac:picMk id="7" creationId="{8CF041F8-ECF9-45ED-8001-C4F01DDEC526}"/>
          </ac:picMkLst>
        </pc:picChg>
        <pc:picChg chg="add mod">
          <ac:chgData name="Tejas Vyas" userId="292de4c8e509c5a4" providerId="LiveId" clId="{083F78BD-4869-4563-9E9A-23A141158B25}" dt="2020-12-09T20:44:28.916" v="732" actId="1076"/>
          <ac:picMkLst>
            <pc:docMk/>
            <pc:sldMk cId="922685994" sldId="260"/>
            <ac:picMk id="9" creationId="{8A211E26-33B7-4FF1-B38C-A323BA40D87A}"/>
          </ac:picMkLst>
        </pc:picChg>
      </pc:sldChg>
      <pc:sldChg chg="add del setBg">
        <pc:chgData name="Tejas Vyas" userId="292de4c8e509c5a4" providerId="LiveId" clId="{083F78BD-4869-4563-9E9A-23A141158B25}" dt="2020-12-09T19:49:24.942" v="7"/>
        <pc:sldMkLst>
          <pc:docMk/>
          <pc:sldMk cId="888169625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84DA70-C731-4C70-880D-CCD4705E623C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634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573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5960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788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833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673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4468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089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577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8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30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544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0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34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094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8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  <p:sldLayoutId id="214748396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9992" y="402986"/>
            <a:ext cx="8646194" cy="1598076"/>
          </a:xfrm>
        </p:spPr>
        <p:txBody>
          <a:bodyPr>
            <a:no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Capstone Winter 2021</a:t>
            </a:r>
            <a:b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AIDI 2005-01</a:t>
            </a:r>
            <a:endParaRPr lang="en-US" sz="600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0192" y="4269661"/>
            <a:ext cx="8268926" cy="2185353"/>
          </a:xfrm>
        </p:spPr>
        <p:txBody>
          <a:bodyPr>
            <a:normAutofit lnSpcReduction="10000"/>
          </a:bodyPr>
          <a:lstStyle/>
          <a:p>
            <a:pPr marL="342900" indent="-342900" algn="ctr">
              <a:buFontTx/>
              <a:buChar char="-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Tejas Vyas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(100809103) </a:t>
            </a:r>
          </a:p>
          <a:p>
            <a:pPr marL="342900" indent="-342900" algn="ctr">
              <a:buFontTx/>
              <a:buChar char="-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Pooja CHITRADURGA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Vasan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(100799175)</a:t>
            </a:r>
          </a:p>
          <a:p>
            <a:pPr marL="342900" indent="-342900" algn="ctr">
              <a:buFontTx/>
              <a:buChar char="-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Riddhi Thakkar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(100799412) </a:t>
            </a:r>
          </a:p>
          <a:p>
            <a:pPr marL="342900" indent="-342900" algn="ctr">
              <a:buFontTx/>
              <a:buChar char="-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Manu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Sihag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(100801028)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EA42A3-FA03-4341-83B0-1E1B48BEBCFA}"/>
              </a:ext>
            </a:extLst>
          </p:cNvPr>
          <p:cNvSpPr txBox="1">
            <a:spLocks/>
          </p:cNvSpPr>
          <p:nvPr/>
        </p:nvSpPr>
        <p:spPr>
          <a:xfrm>
            <a:off x="2976413" y="2470086"/>
            <a:ext cx="7536484" cy="1414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err="1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ReviewCheck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Fake Product Review Monitoring System</a:t>
            </a:r>
            <a:endParaRPr lang="en-US" sz="6600" dirty="0">
              <a:solidFill>
                <a:schemeClr val="tx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61943A-2259-4191-BEA2-9F5EC2489D01}"/>
              </a:ext>
            </a:extLst>
          </p:cNvPr>
          <p:cNvCxnSpPr>
            <a:cxnSpLocks/>
          </p:cNvCxnSpPr>
          <p:nvPr/>
        </p:nvCxnSpPr>
        <p:spPr>
          <a:xfrm>
            <a:off x="3617996" y="4077228"/>
            <a:ext cx="6253317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56DA6FC-4DE5-4960-943D-FA5720DEBBB7}"/>
              </a:ext>
            </a:extLst>
          </p:cNvPr>
          <p:cNvSpPr txBox="1">
            <a:spLocks/>
          </p:cNvSpPr>
          <p:nvPr/>
        </p:nvSpPr>
        <p:spPr>
          <a:xfrm>
            <a:off x="2259105" y="244007"/>
            <a:ext cx="8866095" cy="5457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Due to the pandemic as well as the ease of the use, Online shopping has doubled in Canada and has seen similar increases across the world.</a:t>
            </a:r>
          </a:p>
          <a:p>
            <a:pPr marL="457200" indent="-457200" algn="just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order to stay ahead of the competition, unethical sellers usually employ tactics hiring people to write good reviews for products (or bad for competitors) on all e-commerce platforms.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tool which can detect genuineness of reviews would allow consumers to avoid scams, as well as allow quality brands to progress further.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04CBE4D-29D1-4A63-8E16-C44668D0B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480" y="5916706"/>
            <a:ext cx="10665040" cy="779276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2699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480" y="5930807"/>
            <a:ext cx="10665040" cy="779276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2A21D0-18F6-4A3B-815B-79DDAC4809CD}"/>
              </a:ext>
            </a:extLst>
          </p:cNvPr>
          <p:cNvSpPr txBox="1">
            <a:spLocks/>
          </p:cNvSpPr>
          <p:nvPr/>
        </p:nvSpPr>
        <p:spPr>
          <a:xfrm>
            <a:off x="2259106" y="470646"/>
            <a:ext cx="9169414" cy="59167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1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Our project 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400" dirty="0"/>
              <a:t>⟶</a:t>
            </a:r>
            <a:r>
              <a:rPr lang="en-US" sz="31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solve the problem </a:t>
            </a:r>
            <a:r>
              <a:rPr lang="en-US" sz="3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400" dirty="0"/>
              <a:t>⟶</a:t>
            </a:r>
            <a:endParaRPr lang="en-US" sz="3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457200" algn="just"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reate an online tool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z="2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classify deceptive reviews for a given product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457200" indent="-457200" algn="just"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en-US" sz="31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During our initial search we found some preliminary datasets for Yelp and Amazon which will serve as our baseline.</a:t>
            </a:r>
          </a:p>
          <a:p>
            <a:pPr marL="457200" indent="-457200" algn="just"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en-US" sz="31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tool we create would contain:</a:t>
            </a:r>
          </a:p>
          <a:p>
            <a:pPr marL="914400" lvl="1" indent="-4572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9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Web Application </a:t>
            </a:r>
            <a:r>
              <a:rPr lang="en-US" sz="2900" dirty="0">
                <a:latin typeface="Calibri Light" panose="020F0302020204030204" pitchFamily="34" charset="0"/>
                <a:cs typeface="Calibri Light" panose="020F0302020204030204" pitchFamily="34" charset="0"/>
              </a:rPr>
              <a:t>– User will provide review or product and receive results</a:t>
            </a:r>
          </a:p>
          <a:p>
            <a:pPr marL="1371600" lvl="2" indent="-457200" algn="just"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en-US" sz="2900" dirty="0">
                <a:latin typeface="Calibri Light" panose="020F0302020204030204" pitchFamily="34" charset="0"/>
                <a:cs typeface="Calibri Light" panose="020F0302020204030204" pitchFamily="34" charset="0"/>
              </a:rPr>
              <a:t>Developed using HTML5/CSS3/JS with a Flask backend, initially hosted on Azure</a:t>
            </a:r>
          </a:p>
          <a:p>
            <a:pPr marL="914400" lvl="1" indent="-4572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9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Machine Learning Model </a:t>
            </a:r>
            <a:r>
              <a:rPr lang="en-US" sz="2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ML model which will analyze reviews and classify genuineness/deceptiveness using NLP techniques</a:t>
            </a:r>
          </a:p>
          <a:p>
            <a:pPr marL="1371600" lvl="2" indent="-457200" algn="just"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en-US" sz="2900" dirty="0">
                <a:latin typeface="Calibri Light" panose="020F0302020204030204" pitchFamily="34" charset="0"/>
                <a:cs typeface="Calibri Light" panose="020F0302020204030204" pitchFamily="34" charset="0"/>
              </a:rPr>
              <a:t>Developed using Python libraries</a:t>
            </a:r>
            <a:endParaRPr lang="en-US" sz="29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457200" algn="just"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US" sz="1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3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480" y="5916706"/>
            <a:ext cx="10665040" cy="779276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user FEATURES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2A21D0-18F6-4A3B-815B-79DDAC4809CD}"/>
              </a:ext>
            </a:extLst>
          </p:cNvPr>
          <p:cNvSpPr txBox="1">
            <a:spLocks/>
          </p:cNvSpPr>
          <p:nvPr/>
        </p:nvSpPr>
        <p:spPr>
          <a:xfrm>
            <a:off x="2259106" y="887506"/>
            <a:ext cx="9169414" cy="48140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web application will have the following </a:t>
            </a:r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 features:</a:t>
            </a:r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user would be able to - </a:t>
            </a:r>
          </a:p>
          <a:p>
            <a:pPr marL="914400" lvl="1" indent="-457200" algn="just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Paste a review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/>
              <a:t>⟶</a:t>
            </a:r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get whether review is real or deceptive with a confidence value.</a:t>
            </a:r>
          </a:p>
          <a:p>
            <a:pPr marL="914400" lvl="1" indent="-457200" algn="just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Enter a product name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dirty="0"/>
              <a:t>⟶</a:t>
            </a:r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1371600" lvl="2" indent="-457200" algn="just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 scrapes reviews from the </a:t>
            </a:r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</a:t>
            </a:r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website</a:t>
            </a:r>
          </a:p>
          <a:p>
            <a:pPr marL="1371600" lvl="2" indent="-457200" algn="just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ratio of </a:t>
            </a:r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reviews with high deceptiveness</a:t>
            </a:r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allowing users to find genuine brands.</a:t>
            </a:r>
            <a:endParaRPr lang="en-US" sz="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04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480" y="5916706"/>
            <a:ext cx="10665040" cy="779276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Business Features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2A21D0-18F6-4A3B-815B-79DDAC4809CD}"/>
              </a:ext>
            </a:extLst>
          </p:cNvPr>
          <p:cNvSpPr txBox="1">
            <a:spLocks/>
          </p:cNvSpPr>
          <p:nvPr/>
        </p:nvSpPr>
        <p:spPr>
          <a:xfrm>
            <a:off x="2259106" y="887506"/>
            <a:ext cx="9169414" cy="48140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web application will have the following </a:t>
            </a:r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business features</a:t>
            </a:r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serving as revenue sources for the business</a:t>
            </a:r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US" sz="25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457200" algn="just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Advertisements</a:t>
            </a:r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pPr marL="1371600" lvl="2" indent="-457200" algn="just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Non-disruptive text or banner ads using Google AdSense. </a:t>
            </a:r>
          </a:p>
          <a:p>
            <a:pPr marL="1371600" lvl="2" indent="-457200" algn="just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Provides revenue per impression.</a:t>
            </a:r>
          </a:p>
          <a:p>
            <a:pPr marL="914400" lvl="1" indent="-457200" algn="just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Affiliate Links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pPr marL="1371600" lvl="2" indent="-457200" algn="just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If target website supports affiliate marketing, add link/button which allows user to go straight to the product.</a:t>
            </a:r>
          </a:p>
          <a:p>
            <a:pPr marL="1371600" lvl="2" indent="-457200" algn="just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Affiliate link on button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dirty="0"/>
              <a:t>⟶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small commission per sale. </a:t>
            </a:r>
            <a:endParaRPr lang="en-US" sz="3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100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295</TotalTime>
  <Words>351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Tw Cen MT</vt:lpstr>
      <vt:lpstr>Wingdings</vt:lpstr>
      <vt:lpstr>Circuit</vt:lpstr>
      <vt:lpstr>Capstone Winter 2021 AIDI 2005-01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AI2005 - Capstone</dc:title>
  <dc:creator>Tejas Vyas</dc:creator>
  <cp:lastModifiedBy>Tejas Vyas</cp:lastModifiedBy>
  <cp:revision>4</cp:revision>
  <dcterms:created xsi:type="dcterms:W3CDTF">2020-12-09T19:14:49Z</dcterms:created>
  <dcterms:modified xsi:type="dcterms:W3CDTF">2021-02-01T14:12:04Z</dcterms:modified>
</cp:coreProperties>
</file>