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B98E0-431B-4900-BC68-BD499B8A50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CB55DC-7D56-4625-9262-1FD484E394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and Install the IDE</a:t>
          </a:r>
        </a:p>
      </dgm:t>
    </dgm:pt>
    <dgm:pt modelId="{CF8724AC-EB25-45CE-A342-C577230CF99A}" type="parTrans" cxnId="{EDC733F2-6819-43D2-9045-ADCB07B1494A}">
      <dgm:prSet/>
      <dgm:spPr/>
      <dgm:t>
        <a:bodyPr/>
        <a:lstStyle/>
        <a:p>
          <a:endParaRPr lang="en-US"/>
        </a:p>
      </dgm:t>
    </dgm:pt>
    <dgm:pt modelId="{2959CF87-A808-4FB5-8D20-9D60077E3C58}" type="sibTrans" cxnId="{EDC733F2-6819-43D2-9045-ADCB07B1494A}">
      <dgm:prSet/>
      <dgm:spPr/>
      <dgm:t>
        <a:bodyPr/>
        <a:lstStyle/>
        <a:p>
          <a:endParaRPr lang="en-US"/>
        </a:p>
      </dgm:t>
    </dgm:pt>
    <dgm:pt modelId="{A8D7F454-4255-439F-BC47-408E7CCC12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the Arduino COM Port Number</a:t>
          </a:r>
        </a:p>
      </dgm:t>
    </dgm:pt>
    <dgm:pt modelId="{539FFBDE-46FD-449A-8673-43680A0FC0DF}" type="parTrans" cxnId="{E3C6A109-CEFF-4D4F-8183-CD83D7673A34}">
      <dgm:prSet/>
      <dgm:spPr/>
      <dgm:t>
        <a:bodyPr/>
        <a:lstStyle/>
        <a:p>
          <a:endParaRPr lang="en-US"/>
        </a:p>
      </dgm:t>
    </dgm:pt>
    <dgm:pt modelId="{6EF1C606-6B34-4130-8F7A-3CA1C39464B9}" type="sibTrans" cxnId="{E3C6A109-CEFF-4D4F-8183-CD83D7673A34}">
      <dgm:prSet/>
      <dgm:spPr/>
      <dgm:t>
        <a:bodyPr/>
        <a:lstStyle/>
        <a:p>
          <a:endParaRPr lang="en-US"/>
        </a:p>
      </dgm:t>
    </dgm:pt>
    <dgm:pt modelId="{B33BD6CA-BA6C-43F1-8CC6-42866C5EC1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Configure the IDE</a:t>
          </a:r>
        </a:p>
      </dgm:t>
    </dgm:pt>
    <dgm:pt modelId="{CCD3B4AF-FADE-41AB-AF1C-C73EF0EB0C57}" type="parTrans" cxnId="{EF107A4A-0A1A-42FA-ABC7-062D1E8D13AF}">
      <dgm:prSet/>
      <dgm:spPr/>
      <dgm:t>
        <a:bodyPr/>
        <a:lstStyle/>
        <a:p>
          <a:endParaRPr lang="en-US"/>
        </a:p>
      </dgm:t>
    </dgm:pt>
    <dgm:pt modelId="{5F07F479-1710-4EA8-B5AB-D5425CFF8B06}" type="sibTrans" cxnId="{EF107A4A-0A1A-42FA-ABC7-062D1E8D13AF}">
      <dgm:prSet/>
      <dgm:spPr/>
      <dgm:t>
        <a:bodyPr/>
        <a:lstStyle/>
        <a:p>
          <a:endParaRPr lang="en-US"/>
        </a:p>
      </dgm:t>
    </dgm:pt>
    <dgm:pt modelId="{D669C07A-4981-4ACC-B71E-DFA3D8D558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Loading a Basic Example</a:t>
          </a:r>
        </a:p>
      </dgm:t>
    </dgm:pt>
    <dgm:pt modelId="{FD2FCFDF-D567-44C3-A152-4C15960D28CE}" type="parTrans" cxnId="{2C652370-4888-46E0-9975-5E25F16DC6D0}">
      <dgm:prSet/>
      <dgm:spPr/>
      <dgm:t>
        <a:bodyPr/>
        <a:lstStyle/>
        <a:p>
          <a:endParaRPr lang="en-US"/>
        </a:p>
      </dgm:t>
    </dgm:pt>
    <dgm:pt modelId="{BF3437E4-FE18-457A-AEE2-90F1E2B538A9}" type="sibTrans" cxnId="{2C652370-4888-46E0-9975-5E25F16DC6D0}">
      <dgm:prSet/>
      <dgm:spPr/>
      <dgm:t>
        <a:bodyPr/>
        <a:lstStyle/>
        <a:p>
          <a:endParaRPr lang="en-US"/>
        </a:p>
      </dgm:t>
    </dgm:pt>
    <dgm:pt modelId="{CB04F314-7BBC-40CB-8E5F-179AC9B502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and Upload</a:t>
          </a:r>
        </a:p>
      </dgm:t>
    </dgm:pt>
    <dgm:pt modelId="{FA314AA0-AB62-415A-AF3C-E7F0300C2D82}" type="parTrans" cxnId="{5E042A90-D770-43E7-9D96-513840176ED4}">
      <dgm:prSet/>
      <dgm:spPr/>
      <dgm:t>
        <a:bodyPr/>
        <a:lstStyle/>
        <a:p>
          <a:endParaRPr lang="en-US"/>
        </a:p>
      </dgm:t>
    </dgm:pt>
    <dgm:pt modelId="{5D8B37D6-5A16-41AB-8887-99CD42636A68}" type="sibTrans" cxnId="{5E042A90-D770-43E7-9D96-513840176ED4}">
      <dgm:prSet/>
      <dgm:spPr/>
      <dgm:t>
        <a:bodyPr/>
        <a:lstStyle/>
        <a:p>
          <a:endParaRPr lang="en-US"/>
        </a:p>
      </dgm:t>
    </dgm:pt>
    <dgm:pt modelId="{8B134A99-B476-4032-9B4F-3FC3C99B68BD}" type="pres">
      <dgm:prSet presAssocID="{2DCB98E0-431B-4900-BC68-BD499B8A508D}" presName="root" presStyleCnt="0">
        <dgm:presLayoutVars>
          <dgm:dir/>
          <dgm:resizeHandles val="exact"/>
        </dgm:presLayoutVars>
      </dgm:prSet>
      <dgm:spPr/>
    </dgm:pt>
    <dgm:pt modelId="{559AA2D3-C2FA-4E21-BFD4-76E3E90F0FFE}" type="pres">
      <dgm:prSet presAssocID="{D1CB55DC-7D56-4625-9262-1FD484E39447}" presName="compNode" presStyleCnt="0"/>
      <dgm:spPr/>
    </dgm:pt>
    <dgm:pt modelId="{D85D9EF0-B3EC-491F-97B5-70FFB4643773}" type="pres">
      <dgm:prSet presAssocID="{D1CB55DC-7D56-4625-9262-1FD484E39447}" presName="bgRect" presStyleLbl="bgShp" presStyleIdx="0" presStyleCnt="5"/>
      <dgm:spPr/>
    </dgm:pt>
    <dgm:pt modelId="{274E3914-8DCC-4A69-AFB9-E5A52567345C}" type="pres">
      <dgm:prSet presAssocID="{D1CB55DC-7D56-4625-9262-1FD484E394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D3472B0-E99F-4657-92C8-443D122F2139}" type="pres">
      <dgm:prSet presAssocID="{D1CB55DC-7D56-4625-9262-1FD484E39447}" presName="spaceRect" presStyleCnt="0"/>
      <dgm:spPr/>
    </dgm:pt>
    <dgm:pt modelId="{4397B599-D177-4994-B9C8-8A390D727EFD}" type="pres">
      <dgm:prSet presAssocID="{D1CB55DC-7D56-4625-9262-1FD484E39447}" presName="parTx" presStyleLbl="revTx" presStyleIdx="0" presStyleCnt="5">
        <dgm:presLayoutVars>
          <dgm:chMax val="0"/>
          <dgm:chPref val="0"/>
        </dgm:presLayoutVars>
      </dgm:prSet>
      <dgm:spPr/>
    </dgm:pt>
    <dgm:pt modelId="{D8A86791-A5E0-44CC-B9C6-99D152A2377B}" type="pres">
      <dgm:prSet presAssocID="{2959CF87-A808-4FB5-8D20-9D60077E3C58}" presName="sibTrans" presStyleCnt="0"/>
      <dgm:spPr/>
    </dgm:pt>
    <dgm:pt modelId="{FD08BEBF-6559-43A3-9F8C-834F10E99F82}" type="pres">
      <dgm:prSet presAssocID="{A8D7F454-4255-439F-BC47-408E7CCC12F1}" presName="compNode" presStyleCnt="0"/>
      <dgm:spPr/>
    </dgm:pt>
    <dgm:pt modelId="{5985B3CD-4B2D-4624-B23E-624EAFF3D25E}" type="pres">
      <dgm:prSet presAssocID="{A8D7F454-4255-439F-BC47-408E7CCC12F1}" presName="bgRect" presStyleLbl="bgShp" presStyleIdx="1" presStyleCnt="5"/>
      <dgm:spPr/>
    </dgm:pt>
    <dgm:pt modelId="{B7F5BE85-D8F1-4DF4-A916-307DD1A6B9C6}" type="pres">
      <dgm:prSet presAssocID="{A8D7F454-4255-439F-BC47-408E7CCC12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FC68807-14AC-4B2D-B176-1277B76BA6A8}" type="pres">
      <dgm:prSet presAssocID="{A8D7F454-4255-439F-BC47-408E7CCC12F1}" presName="spaceRect" presStyleCnt="0"/>
      <dgm:spPr/>
    </dgm:pt>
    <dgm:pt modelId="{565CAF38-2A90-479D-B632-A5B4EC5695B3}" type="pres">
      <dgm:prSet presAssocID="{A8D7F454-4255-439F-BC47-408E7CCC12F1}" presName="parTx" presStyleLbl="revTx" presStyleIdx="1" presStyleCnt="5">
        <dgm:presLayoutVars>
          <dgm:chMax val="0"/>
          <dgm:chPref val="0"/>
        </dgm:presLayoutVars>
      </dgm:prSet>
      <dgm:spPr/>
    </dgm:pt>
    <dgm:pt modelId="{44B32B91-BD46-4263-9443-8FFE4CA39950}" type="pres">
      <dgm:prSet presAssocID="{6EF1C606-6B34-4130-8F7A-3CA1C39464B9}" presName="sibTrans" presStyleCnt="0"/>
      <dgm:spPr/>
    </dgm:pt>
    <dgm:pt modelId="{B0A66CD1-CBA7-43F0-AA11-3EBFFBC2D22F}" type="pres">
      <dgm:prSet presAssocID="{B33BD6CA-BA6C-43F1-8CC6-42866C5EC198}" presName="compNode" presStyleCnt="0"/>
      <dgm:spPr/>
    </dgm:pt>
    <dgm:pt modelId="{DCBAADBA-9DE0-4A79-ABAD-1728641961F7}" type="pres">
      <dgm:prSet presAssocID="{B33BD6CA-BA6C-43F1-8CC6-42866C5EC198}" presName="bgRect" presStyleLbl="bgShp" presStyleIdx="2" presStyleCnt="5"/>
      <dgm:spPr/>
    </dgm:pt>
    <dgm:pt modelId="{29C581B1-00E2-4E7D-B6A8-3449704CB30C}" type="pres">
      <dgm:prSet presAssocID="{B33BD6CA-BA6C-43F1-8CC6-42866C5EC1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1BF2AE-7360-48A6-9112-D4CF97C44FB1}" type="pres">
      <dgm:prSet presAssocID="{B33BD6CA-BA6C-43F1-8CC6-42866C5EC198}" presName="spaceRect" presStyleCnt="0"/>
      <dgm:spPr/>
    </dgm:pt>
    <dgm:pt modelId="{9BC4ED52-57FA-4233-899F-D9CD280C5DA4}" type="pres">
      <dgm:prSet presAssocID="{B33BD6CA-BA6C-43F1-8CC6-42866C5EC198}" presName="parTx" presStyleLbl="revTx" presStyleIdx="2" presStyleCnt="5">
        <dgm:presLayoutVars>
          <dgm:chMax val="0"/>
          <dgm:chPref val="0"/>
        </dgm:presLayoutVars>
      </dgm:prSet>
      <dgm:spPr/>
    </dgm:pt>
    <dgm:pt modelId="{DE6671CC-85ED-4051-BFCC-FA642A291141}" type="pres">
      <dgm:prSet presAssocID="{5F07F479-1710-4EA8-B5AB-D5425CFF8B06}" presName="sibTrans" presStyleCnt="0"/>
      <dgm:spPr/>
    </dgm:pt>
    <dgm:pt modelId="{7A012650-94B0-402F-AD0A-03235FFEFFB5}" type="pres">
      <dgm:prSet presAssocID="{D669C07A-4981-4ACC-B71E-DFA3D8D55816}" presName="compNode" presStyleCnt="0"/>
      <dgm:spPr/>
    </dgm:pt>
    <dgm:pt modelId="{3D70A7E8-E7F3-4909-AFAA-D160A7D03366}" type="pres">
      <dgm:prSet presAssocID="{D669C07A-4981-4ACC-B71E-DFA3D8D55816}" presName="bgRect" presStyleLbl="bgShp" presStyleIdx="3" presStyleCnt="5"/>
      <dgm:spPr/>
    </dgm:pt>
    <dgm:pt modelId="{1C4CF472-D86C-458B-A8D4-FCDCC5070E31}" type="pres">
      <dgm:prSet presAssocID="{D669C07A-4981-4ACC-B71E-DFA3D8D558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6995E9-DE77-4100-84C2-4551EC5F2340}" type="pres">
      <dgm:prSet presAssocID="{D669C07A-4981-4ACC-B71E-DFA3D8D55816}" presName="spaceRect" presStyleCnt="0"/>
      <dgm:spPr/>
    </dgm:pt>
    <dgm:pt modelId="{8FD9B4C7-BA4F-47E6-A60B-1FCFB3BDCBC8}" type="pres">
      <dgm:prSet presAssocID="{D669C07A-4981-4ACC-B71E-DFA3D8D55816}" presName="parTx" presStyleLbl="revTx" presStyleIdx="3" presStyleCnt="5">
        <dgm:presLayoutVars>
          <dgm:chMax val="0"/>
          <dgm:chPref val="0"/>
        </dgm:presLayoutVars>
      </dgm:prSet>
      <dgm:spPr/>
    </dgm:pt>
    <dgm:pt modelId="{C8648A78-593E-42E5-BF54-E5BC1FB98A43}" type="pres">
      <dgm:prSet presAssocID="{BF3437E4-FE18-457A-AEE2-90F1E2B538A9}" presName="sibTrans" presStyleCnt="0"/>
      <dgm:spPr/>
    </dgm:pt>
    <dgm:pt modelId="{8CE43104-45DC-4A36-BFF0-98F05328C956}" type="pres">
      <dgm:prSet presAssocID="{CB04F314-7BBC-40CB-8E5F-179AC9B502B6}" presName="compNode" presStyleCnt="0"/>
      <dgm:spPr/>
    </dgm:pt>
    <dgm:pt modelId="{8757E108-D462-4D13-BBF5-AF82D094CE6F}" type="pres">
      <dgm:prSet presAssocID="{CB04F314-7BBC-40CB-8E5F-179AC9B502B6}" presName="bgRect" presStyleLbl="bgShp" presStyleIdx="4" presStyleCnt="5"/>
      <dgm:spPr/>
    </dgm:pt>
    <dgm:pt modelId="{BCA69F7C-80C3-492A-A33D-60FFAC291967}" type="pres">
      <dgm:prSet presAssocID="{CB04F314-7BBC-40CB-8E5F-179AC9B502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36AA0D-1464-4E34-B11F-EBC124E0397D}" type="pres">
      <dgm:prSet presAssocID="{CB04F314-7BBC-40CB-8E5F-179AC9B502B6}" presName="spaceRect" presStyleCnt="0"/>
      <dgm:spPr/>
    </dgm:pt>
    <dgm:pt modelId="{8F9444D0-2400-40E4-8960-C3DE7FD04D2B}" type="pres">
      <dgm:prSet presAssocID="{CB04F314-7BBC-40CB-8E5F-179AC9B502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C6A109-CEFF-4D4F-8183-CD83D7673A34}" srcId="{2DCB98E0-431B-4900-BC68-BD499B8A508D}" destId="{A8D7F454-4255-439F-BC47-408E7CCC12F1}" srcOrd="1" destOrd="0" parTransId="{539FFBDE-46FD-449A-8673-43680A0FC0DF}" sibTransId="{6EF1C606-6B34-4130-8F7A-3CA1C39464B9}"/>
    <dgm:cxn modelId="{4C19142A-94B3-49C3-9032-242CDFE1FB27}" type="presOf" srcId="{D1CB55DC-7D56-4625-9262-1FD484E39447}" destId="{4397B599-D177-4994-B9C8-8A390D727EFD}" srcOrd="0" destOrd="0" presId="urn:microsoft.com/office/officeart/2018/2/layout/IconVerticalSolidList"/>
    <dgm:cxn modelId="{4E2E5034-8835-467A-A0EC-DF41F1018003}" type="presOf" srcId="{D669C07A-4981-4ACC-B71E-DFA3D8D55816}" destId="{8FD9B4C7-BA4F-47E6-A60B-1FCFB3BDCBC8}" srcOrd="0" destOrd="0" presId="urn:microsoft.com/office/officeart/2018/2/layout/IconVerticalSolidList"/>
    <dgm:cxn modelId="{306F6E3A-EB1F-4ECB-9DA1-B2D65EA0086D}" type="presOf" srcId="{2DCB98E0-431B-4900-BC68-BD499B8A508D}" destId="{8B134A99-B476-4032-9B4F-3FC3C99B68BD}" srcOrd="0" destOrd="0" presId="urn:microsoft.com/office/officeart/2018/2/layout/IconVerticalSolidList"/>
    <dgm:cxn modelId="{DE627C43-79A5-4551-AA31-50BFFA2852D2}" type="presOf" srcId="{B33BD6CA-BA6C-43F1-8CC6-42866C5EC198}" destId="{9BC4ED52-57FA-4233-899F-D9CD280C5DA4}" srcOrd="0" destOrd="0" presId="urn:microsoft.com/office/officeart/2018/2/layout/IconVerticalSolidList"/>
    <dgm:cxn modelId="{EF107A4A-0A1A-42FA-ABC7-062D1E8D13AF}" srcId="{2DCB98E0-431B-4900-BC68-BD499B8A508D}" destId="{B33BD6CA-BA6C-43F1-8CC6-42866C5EC198}" srcOrd="2" destOrd="0" parTransId="{CCD3B4AF-FADE-41AB-AF1C-C73EF0EB0C57}" sibTransId="{5F07F479-1710-4EA8-B5AB-D5425CFF8B06}"/>
    <dgm:cxn modelId="{2C652370-4888-46E0-9975-5E25F16DC6D0}" srcId="{2DCB98E0-431B-4900-BC68-BD499B8A508D}" destId="{D669C07A-4981-4ACC-B71E-DFA3D8D55816}" srcOrd="3" destOrd="0" parTransId="{FD2FCFDF-D567-44C3-A152-4C15960D28CE}" sibTransId="{BF3437E4-FE18-457A-AEE2-90F1E2B538A9}"/>
    <dgm:cxn modelId="{5E042A90-D770-43E7-9D96-513840176ED4}" srcId="{2DCB98E0-431B-4900-BC68-BD499B8A508D}" destId="{CB04F314-7BBC-40CB-8E5F-179AC9B502B6}" srcOrd="4" destOrd="0" parTransId="{FA314AA0-AB62-415A-AF3C-E7F0300C2D82}" sibTransId="{5D8B37D6-5A16-41AB-8887-99CD42636A68}"/>
    <dgm:cxn modelId="{D797B499-88C0-45AE-B52C-94532F6725BE}" type="presOf" srcId="{A8D7F454-4255-439F-BC47-408E7CCC12F1}" destId="{565CAF38-2A90-479D-B632-A5B4EC5695B3}" srcOrd="0" destOrd="0" presId="urn:microsoft.com/office/officeart/2018/2/layout/IconVerticalSolidList"/>
    <dgm:cxn modelId="{95BD40BC-357D-4711-9D61-154459E28F92}" type="presOf" srcId="{CB04F314-7BBC-40CB-8E5F-179AC9B502B6}" destId="{8F9444D0-2400-40E4-8960-C3DE7FD04D2B}" srcOrd="0" destOrd="0" presId="urn:microsoft.com/office/officeart/2018/2/layout/IconVerticalSolidList"/>
    <dgm:cxn modelId="{EDC733F2-6819-43D2-9045-ADCB07B1494A}" srcId="{2DCB98E0-431B-4900-BC68-BD499B8A508D}" destId="{D1CB55DC-7D56-4625-9262-1FD484E39447}" srcOrd="0" destOrd="0" parTransId="{CF8724AC-EB25-45CE-A342-C577230CF99A}" sibTransId="{2959CF87-A808-4FB5-8D20-9D60077E3C58}"/>
    <dgm:cxn modelId="{63963E09-9727-4D14-8F44-6A5E1FD844BA}" type="presParOf" srcId="{8B134A99-B476-4032-9B4F-3FC3C99B68BD}" destId="{559AA2D3-C2FA-4E21-BFD4-76E3E90F0FFE}" srcOrd="0" destOrd="0" presId="urn:microsoft.com/office/officeart/2018/2/layout/IconVerticalSolidList"/>
    <dgm:cxn modelId="{220249E2-E9A7-44D3-ADA1-1A49C2BAA044}" type="presParOf" srcId="{559AA2D3-C2FA-4E21-BFD4-76E3E90F0FFE}" destId="{D85D9EF0-B3EC-491F-97B5-70FFB4643773}" srcOrd="0" destOrd="0" presId="urn:microsoft.com/office/officeart/2018/2/layout/IconVerticalSolidList"/>
    <dgm:cxn modelId="{25F9D36B-23C7-49DB-8BD9-1B091E5FF851}" type="presParOf" srcId="{559AA2D3-C2FA-4E21-BFD4-76E3E90F0FFE}" destId="{274E3914-8DCC-4A69-AFB9-E5A52567345C}" srcOrd="1" destOrd="0" presId="urn:microsoft.com/office/officeart/2018/2/layout/IconVerticalSolidList"/>
    <dgm:cxn modelId="{EAD9019F-824C-4160-8F75-BD80353294D9}" type="presParOf" srcId="{559AA2D3-C2FA-4E21-BFD4-76E3E90F0FFE}" destId="{ED3472B0-E99F-4657-92C8-443D122F2139}" srcOrd="2" destOrd="0" presId="urn:microsoft.com/office/officeart/2018/2/layout/IconVerticalSolidList"/>
    <dgm:cxn modelId="{A070C578-2FCE-466C-9F25-172950CABDDF}" type="presParOf" srcId="{559AA2D3-C2FA-4E21-BFD4-76E3E90F0FFE}" destId="{4397B599-D177-4994-B9C8-8A390D727EFD}" srcOrd="3" destOrd="0" presId="urn:microsoft.com/office/officeart/2018/2/layout/IconVerticalSolidList"/>
    <dgm:cxn modelId="{2B7BDA0C-6261-48BC-B7E9-892170A2CB12}" type="presParOf" srcId="{8B134A99-B476-4032-9B4F-3FC3C99B68BD}" destId="{D8A86791-A5E0-44CC-B9C6-99D152A2377B}" srcOrd="1" destOrd="0" presId="urn:microsoft.com/office/officeart/2018/2/layout/IconVerticalSolidList"/>
    <dgm:cxn modelId="{A185412A-1AD8-4B5E-9EC0-F0AB829FC7EA}" type="presParOf" srcId="{8B134A99-B476-4032-9B4F-3FC3C99B68BD}" destId="{FD08BEBF-6559-43A3-9F8C-834F10E99F82}" srcOrd="2" destOrd="0" presId="urn:microsoft.com/office/officeart/2018/2/layout/IconVerticalSolidList"/>
    <dgm:cxn modelId="{F270B1C5-16A0-412F-848E-E84108391C16}" type="presParOf" srcId="{FD08BEBF-6559-43A3-9F8C-834F10E99F82}" destId="{5985B3CD-4B2D-4624-B23E-624EAFF3D25E}" srcOrd="0" destOrd="0" presId="urn:microsoft.com/office/officeart/2018/2/layout/IconVerticalSolidList"/>
    <dgm:cxn modelId="{62F3E41D-8A7B-489C-81E1-410BE473CE8E}" type="presParOf" srcId="{FD08BEBF-6559-43A3-9F8C-834F10E99F82}" destId="{B7F5BE85-D8F1-4DF4-A916-307DD1A6B9C6}" srcOrd="1" destOrd="0" presId="urn:microsoft.com/office/officeart/2018/2/layout/IconVerticalSolidList"/>
    <dgm:cxn modelId="{8F52008E-74D6-4F3D-BC92-D88EEBD1A395}" type="presParOf" srcId="{FD08BEBF-6559-43A3-9F8C-834F10E99F82}" destId="{BFC68807-14AC-4B2D-B176-1277B76BA6A8}" srcOrd="2" destOrd="0" presId="urn:microsoft.com/office/officeart/2018/2/layout/IconVerticalSolidList"/>
    <dgm:cxn modelId="{D52192A1-56C4-46CA-AF86-8CD96CEA95D5}" type="presParOf" srcId="{FD08BEBF-6559-43A3-9F8C-834F10E99F82}" destId="{565CAF38-2A90-479D-B632-A5B4EC5695B3}" srcOrd="3" destOrd="0" presId="urn:microsoft.com/office/officeart/2018/2/layout/IconVerticalSolidList"/>
    <dgm:cxn modelId="{C3DB21EA-A424-4F5D-ADE3-EFC01227D4B6}" type="presParOf" srcId="{8B134A99-B476-4032-9B4F-3FC3C99B68BD}" destId="{44B32B91-BD46-4263-9443-8FFE4CA39950}" srcOrd="3" destOrd="0" presId="urn:microsoft.com/office/officeart/2018/2/layout/IconVerticalSolidList"/>
    <dgm:cxn modelId="{E5FEE316-A10C-4110-9625-C4FCBF80C426}" type="presParOf" srcId="{8B134A99-B476-4032-9B4F-3FC3C99B68BD}" destId="{B0A66CD1-CBA7-43F0-AA11-3EBFFBC2D22F}" srcOrd="4" destOrd="0" presId="urn:microsoft.com/office/officeart/2018/2/layout/IconVerticalSolidList"/>
    <dgm:cxn modelId="{411FF149-7376-4560-9C52-0D62445D3484}" type="presParOf" srcId="{B0A66CD1-CBA7-43F0-AA11-3EBFFBC2D22F}" destId="{DCBAADBA-9DE0-4A79-ABAD-1728641961F7}" srcOrd="0" destOrd="0" presId="urn:microsoft.com/office/officeart/2018/2/layout/IconVerticalSolidList"/>
    <dgm:cxn modelId="{E36DAB0A-A015-4A11-A93F-28E2F0592DC1}" type="presParOf" srcId="{B0A66CD1-CBA7-43F0-AA11-3EBFFBC2D22F}" destId="{29C581B1-00E2-4E7D-B6A8-3449704CB30C}" srcOrd="1" destOrd="0" presId="urn:microsoft.com/office/officeart/2018/2/layout/IconVerticalSolidList"/>
    <dgm:cxn modelId="{80FD9F8F-A13D-4C59-A756-C7F1480E3C9A}" type="presParOf" srcId="{B0A66CD1-CBA7-43F0-AA11-3EBFFBC2D22F}" destId="{BD1BF2AE-7360-48A6-9112-D4CF97C44FB1}" srcOrd="2" destOrd="0" presId="urn:microsoft.com/office/officeart/2018/2/layout/IconVerticalSolidList"/>
    <dgm:cxn modelId="{349A4DFB-A289-4772-AD8B-48277CED27AC}" type="presParOf" srcId="{B0A66CD1-CBA7-43F0-AA11-3EBFFBC2D22F}" destId="{9BC4ED52-57FA-4233-899F-D9CD280C5DA4}" srcOrd="3" destOrd="0" presId="urn:microsoft.com/office/officeart/2018/2/layout/IconVerticalSolidList"/>
    <dgm:cxn modelId="{19792AD1-2A4F-4096-87F1-0EC9C42595CD}" type="presParOf" srcId="{8B134A99-B476-4032-9B4F-3FC3C99B68BD}" destId="{DE6671CC-85ED-4051-BFCC-FA642A291141}" srcOrd="5" destOrd="0" presId="urn:microsoft.com/office/officeart/2018/2/layout/IconVerticalSolidList"/>
    <dgm:cxn modelId="{4FEC3254-8C65-48DA-81ED-3C00061CAF25}" type="presParOf" srcId="{8B134A99-B476-4032-9B4F-3FC3C99B68BD}" destId="{7A012650-94B0-402F-AD0A-03235FFEFFB5}" srcOrd="6" destOrd="0" presId="urn:microsoft.com/office/officeart/2018/2/layout/IconVerticalSolidList"/>
    <dgm:cxn modelId="{A1743145-DC4A-4C1F-996F-2DB055D051A8}" type="presParOf" srcId="{7A012650-94B0-402F-AD0A-03235FFEFFB5}" destId="{3D70A7E8-E7F3-4909-AFAA-D160A7D03366}" srcOrd="0" destOrd="0" presId="urn:microsoft.com/office/officeart/2018/2/layout/IconVerticalSolidList"/>
    <dgm:cxn modelId="{BA3B20BE-1FDE-493C-AD68-04368AB0C02F}" type="presParOf" srcId="{7A012650-94B0-402F-AD0A-03235FFEFFB5}" destId="{1C4CF472-D86C-458B-A8D4-FCDCC5070E31}" srcOrd="1" destOrd="0" presId="urn:microsoft.com/office/officeart/2018/2/layout/IconVerticalSolidList"/>
    <dgm:cxn modelId="{D0BE6E44-8E5A-49A7-9C6A-BF9F0CC6A804}" type="presParOf" srcId="{7A012650-94B0-402F-AD0A-03235FFEFFB5}" destId="{356995E9-DE77-4100-84C2-4551EC5F2340}" srcOrd="2" destOrd="0" presId="urn:microsoft.com/office/officeart/2018/2/layout/IconVerticalSolidList"/>
    <dgm:cxn modelId="{18BE7165-3E73-424B-AA0D-40CBCB67838C}" type="presParOf" srcId="{7A012650-94B0-402F-AD0A-03235FFEFFB5}" destId="{8FD9B4C7-BA4F-47E6-A60B-1FCFB3BDCBC8}" srcOrd="3" destOrd="0" presId="urn:microsoft.com/office/officeart/2018/2/layout/IconVerticalSolidList"/>
    <dgm:cxn modelId="{3D348F6E-2B6E-4A53-BABD-B5C4AEFD3A4C}" type="presParOf" srcId="{8B134A99-B476-4032-9B4F-3FC3C99B68BD}" destId="{C8648A78-593E-42E5-BF54-E5BC1FB98A43}" srcOrd="7" destOrd="0" presId="urn:microsoft.com/office/officeart/2018/2/layout/IconVerticalSolidList"/>
    <dgm:cxn modelId="{E3601AB8-959C-4CC9-A463-DEC9381050DD}" type="presParOf" srcId="{8B134A99-B476-4032-9B4F-3FC3C99B68BD}" destId="{8CE43104-45DC-4A36-BFF0-98F05328C956}" srcOrd="8" destOrd="0" presId="urn:microsoft.com/office/officeart/2018/2/layout/IconVerticalSolidList"/>
    <dgm:cxn modelId="{6317E5BF-6BE0-4A5A-B39F-1C10707BCA47}" type="presParOf" srcId="{8CE43104-45DC-4A36-BFF0-98F05328C956}" destId="{8757E108-D462-4D13-BBF5-AF82D094CE6F}" srcOrd="0" destOrd="0" presId="urn:microsoft.com/office/officeart/2018/2/layout/IconVerticalSolidList"/>
    <dgm:cxn modelId="{71F4A3B6-8A3C-4A49-AB0D-71F3850C9023}" type="presParOf" srcId="{8CE43104-45DC-4A36-BFF0-98F05328C956}" destId="{BCA69F7C-80C3-492A-A33D-60FFAC291967}" srcOrd="1" destOrd="0" presId="urn:microsoft.com/office/officeart/2018/2/layout/IconVerticalSolidList"/>
    <dgm:cxn modelId="{A3BA1EB6-18B2-45A2-B019-7E264E0B0086}" type="presParOf" srcId="{8CE43104-45DC-4A36-BFF0-98F05328C956}" destId="{F836AA0D-1464-4E34-B11F-EBC124E0397D}" srcOrd="2" destOrd="0" presId="urn:microsoft.com/office/officeart/2018/2/layout/IconVerticalSolidList"/>
    <dgm:cxn modelId="{CF3015B5-B29D-4D4F-8CAD-3E8ABA0FB93D}" type="presParOf" srcId="{8CE43104-45DC-4A36-BFF0-98F05328C956}" destId="{8F9444D0-2400-40E4-8960-C3DE7FD04D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9C337-536A-47E1-8889-C3D0A30B23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3EE6C5-A0D6-486B-BF06-8C6028A7E897}">
      <dgm:prSet/>
      <dgm:spPr/>
      <dgm:t>
        <a:bodyPr/>
        <a:lstStyle/>
        <a:p>
          <a:r>
            <a:rPr lang="en-US"/>
            <a:t>Digital Functions</a:t>
          </a:r>
        </a:p>
      </dgm:t>
    </dgm:pt>
    <dgm:pt modelId="{17F69286-9F30-45C3-BE89-7A2FEA08DA54}" type="parTrans" cxnId="{B9E8FB46-D942-45D4-9FB9-C9239FFE6F3D}">
      <dgm:prSet/>
      <dgm:spPr/>
      <dgm:t>
        <a:bodyPr/>
        <a:lstStyle/>
        <a:p>
          <a:endParaRPr lang="en-US"/>
        </a:p>
      </dgm:t>
    </dgm:pt>
    <dgm:pt modelId="{F37839C9-A325-4040-9D48-F52ED4514E0E}" type="sibTrans" cxnId="{B9E8FB46-D942-45D4-9FB9-C9239FFE6F3D}">
      <dgm:prSet/>
      <dgm:spPr/>
      <dgm:t>
        <a:bodyPr/>
        <a:lstStyle/>
        <a:p>
          <a:endParaRPr lang="en-US"/>
        </a:p>
      </dgm:t>
    </dgm:pt>
    <dgm:pt modelId="{ECE9DD06-416D-495C-B8C7-8C40601DAEB4}">
      <dgm:prSet/>
      <dgm:spPr/>
      <dgm:t>
        <a:bodyPr/>
        <a:lstStyle/>
        <a:p>
          <a:r>
            <a:rPr lang="en-US"/>
            <a:t>Analog Functions</a:t>
          </a:r>
        </a:p>
      </dgm:t>
    </dgm:pt>
    <dgm:pt modelId="{A238C46B-78C1-4A72-9C0F-5ED34C2375F0}" type="parTrans" cxnId="{000EF210-1F68-4947-A800-9AD73A4056E0}">
      <dgm:prSet/>
      <dgm:spPr/>
      <dgm:t>
        <a:bodyPr/>
        <a:lstStyle/>
        <a:p>
          <a:endParaRPr lang="en-US"/>
        </a:p>
      </dgm:t>
    </dgm:pt>
    <dgm:pt modelId="{E6483ECF-F9BC-4C79-B6D0-C6059350163D}" type="sibTrans" cxnId="{000EF210-1F68-4947-A800-9AD73A4056E0}">
      <dgm:prSet/>
      <dgm:spPr/>
      <dgm:t>
        <a:bodyPr/>
        <a:lstStyle/>
        <a:p>
          <a:endParaRPr lang="en-US"/>
        </a:p>
      </dgm:t>
    </dgm:pt>
    <dgm:pt modelId="{DA12FFC3-E7AF-408B-AB4B-BCBACCE1C84B}">
      <dgm:prSet/>
      <dgm:spPr/>
      <dgm:t>
        <a:bodyPr/>
        <a:lstStyle/>
        <a:p>
          <a:r>
            <a:rPr lang="en-US"/>
            <a:t>Time Functions</a:t>
          </a:r>
        </a:p>
      </dgm:t>
    </dgm:pt>
    <dgm:pt modelId="{6B2EB941-B5C3-49AD-9131-2AD5640253B8}" type="parTrans" cxnId="{9DF884FA-0B93-4FDD-A82A-F14AF37449B9}">
      <dgm:prSet/>
      <dgm:spPr/>
      <dgm:t>
        <a:bodyPr/>
        <a:lstStyle/>
        <a:p>
          <a:endParaRPr lang="en-US"/>
        </a:p>
      </dgm:t>
    </dgm:pt>
    <dgm:pt modelId="{56458C1C-1932-4DB7-A02D-4B13A8AEC6B5}" type="sibTrans" cxnId="{9DF884FA-0B93-4FDD-A82A-F14AF37449B9}">
      <dgm:prSet/>
      <dgm:spPr/>
      <dgm:t>
        <a:bodyPr/>
        <a:lstStyle/>
        <a:p>
          <a:endParaRPr lang="en-US"/>
        </a:p>
      </dgm:t>
    </dgm:pt>
    <dgm:pt modelId="{906D917A-763A-4F74-8DC9-46905B8D3F95}">
      <dgm:prSet/>
      <dgm:spPr/>
      <dgm:t>
        <a:bodyPr/>
        <a:lstStyle/>
        <a:p>
          <a:r>
            <a:rPr lang="en-US"/>
            <a:t>Serial Monitor Functions</a:t>
          </a:r>
        </a:p>
      </dgm:t>
    </dgm:pt>
    <dgm:pt modelId="{C8AE0733-EE39-4884-AA19-1B1234718CC3}" type="parTrans" cxnId="{328867DD-1C65-4D59-A377-AC6D3A8CAFA6}">
      <dgm:prSet/>
      <dgm:spPr/>
      <dgm:t>
        <a:bodyPr/>
        <a:lstStyle/>
        <a:p>
          <a:endParaRPr lang="en-US"/>
        </a:p>
      </dgm:t>
    </dgm:pt>
    <dgm:pt modelId="{C3443588-DE9E-481F-8884-51EFE6B8CAD1}" type="sibTrans" cxnId="{328867DD-1C65-4D59-A377-AC6D3A8CAFA6}">
      <dgm:prSet/>
      <dgm:spPr/>
      <dgm:t>
        <a:bodyPr/>
        <a:lstStyle/>
        <a:p>
          <a:endParaRPr lang="en-US"/>
        </a:p>
      </dgm:t>
    </dgm:pt>
    <dgm:pt modelId="{7ABC5873-CEBF-4733-AF35-A7C5198BAF90}" type="pres">
      <dgm:prSet presAssocID="{EAB9C337-536A-47E1-8889-C3D0A30B2356}" presName="root" presStyleCnt="0">
        <dgm:presLayoutVars>
          <dgm:dir/>
          <dgm:resizeHandles val="exact"/>
        </dgm:presLayoutVars>
      </dgm:prSet>
      <dgm:spPr/>
    </dgm:pt>
    <dgm:pt modelId="{5AF4592A-72AA-4798-8445-D0200E734DBD}" type="pres">
      <dgm:prSet presAssocID="{EAB9C337-536A-47E1-8889-C3D0A30B2356}" presName="container" presStyleCnt="0">
        <dgm:presLayoutVars>
          <dgm:dir/>
          <dgm:resizeHandles val="exact"/>
        </dgm:presLayoutVars>
      </dgm:prSet>
      <dgm:spPr/>
    </dgm:pt>
    <dgm:pt modelId="{16B25676-AFFC-48A8-B765-8414FCB823B1}" type="pres">
      <dgm:prSet presAssocID="{3F3EE6C5-A0D6-486B-BF06-8C6028A7E897}" presName="compNode" presStyleCnt="0"/>
      <dgm:spPr/>
    </dgm:pt>
    <dgm:pt modelId="{FBF0C52A-3585-4C82-B3CA-EF72D05A0FAB}" type="pres">
      <dgm:prSet presAssocID="{3F3EE6C5-A0D6-486B-BF06-8C6028A7E897}" presName="iconBgRect" presStyleLbl="bgShp" presStyleIdx="0" presStyleCnt="4"/>
      <dgm:spPr/>
    </dgm:pt>
    <dgm:pt modelId="{E4FBF70B-6C21-42BE-9E99-9CF97EE374BF}" type="pres">
      <dgm:prSet presAssocID="{3F3EE6C5-A0D6-486B-BF06-8C6028A7E8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D6A9962-EC6F-4E48-A07F-9EEBC86DC882}" type="pres">
      <dgm:prSet presAssocID="{3F3EE6C5-A0D6-486B-BF06-8C6028A7E897}" presName="spaceRect" presStyleCnt="0"/>
      <dgm:spPr/>
    </dgm:pt>
    <dgm:pt modelId="{C4FFB4F1-1E6B-43F9-9C89-C88152B65808}" type="pres">
      <dgm:prSet presAssocID="{3F3EE6C5-A0D6-486B-BF06-8C6028A7E897}" presName="textRect" presStyleLbl="revTx" presStyleIdx="0" presStyleCnt="4">
        <dgm:presLayoutVars>
          <dgm:chMax val="1"/>
          <dgm:chPref val="1"/>
        </dgm:presLayoutVars>
      </dgm:prSet>
      <dgm:spPr/>
    </dgm:pt>
    <dgm:pt modelId="{3AD7AEB1-70F8-469B-A819-E870E3A5430D}" type="pres">
      <dgm:prSet presAssocID="{F37839C9-A325-4040-9D48-F52ED4514E0E}" presName="sibTrans" presStyleLbl="sibTrans2D1" presStyleIdx="0" presStyleCnt="0"/>
      <dgm:spPr/>
    </dgm:pt>
    <dgm:pt modelId="{041D6DDB-E2BD-4C84-82A5-E164CC9EDEE8}" type="pres">
      <dgm:prSet presAssocID="{ECE9DD06-416D-495C-B8C7-8C40601DAEB4}" presName="compNode" presStyleCnt="0"/>
      <dgm:spPr/>
    </dgm:pt>
    <dgm:pt modelId="{FB1B1A7D-A5AB-4254-891E-00F440B25D31}" type="pres">
      <dgm:prSet presAssocID="{ECE9DD06-416D-495C-B8C7-8C40601DAEB4}" presName="iconBgRect" presStyleLbl="bgShp" presStyleIdx="1" presStyleCnt="4"/>
      <dgm:spPr/>
    </dgm:pt>
    <dgm:pt modelId="{83BC99AC-9CF9-451E-9268-C77E23355991}" type="pres">
      <dgm:prSet presAssocID="{ECE9DD06-416D-495C-B8C7-8C40601DAE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odic Graph"/>
        </a:ext>
      </dgm:extLst>
    </dgm:pt>
    <dgm:pt modelId="{C63C2FA0-B3E4-43B2-9600-543EFFE97F6E}" type="pres">
      <dgm:prSet presAssocID="{ECE9DD06-416D-495C-B8C7-8C40601DAEB4}" presName="spaceRect" presStyleCnt="0"/>
      <dgm:spPr/>
    </dgm:pt>
    <dgm:pt modelId="{0B66F1C4-7E9F-4BA4-810D-854930F8B25C}" type="pres">
      <dgm:prSet presAssocID="{ECE9DD06-416D-495C-B8C7-8C40601DAEB4}" presName="textRect" presStyleLbl="revTx" presStyleIdx="1" presStyleCnt="4">
        <dgm:presLayoutVars>
          <dgm:chMax val="1"/>
          <dgm:chPref val="1"/>
        </dgm:presLayoutVars>
      </dgm:prSet>
      <dgm:spPr/>
    </dgm:pt>
    <dgm:pt modelId="{DF7C91F2-29CE-4F1F-A614-F10ED01BA5E4}" type="pres">
      <dgm:prSet presAssocID="{E6483ECF-F9BC-4C79-B6D0-C6059350163D}" presName="sibTrans" presStyleLbl="sibTrans2D1" presStyleIdx="0" presStyleCnt="0"/>
      <dgm:spPr/>
    </dgm:pt>
    <dgm:pt modelId="{05CD547F-E358-4D5A-AF31-42F7498B30F7}" type="pres">
      <dgm:prSet presAssocID="{DA12FFC3-E7AF-408B-AB4B-BCBACCE1C84B}" presName="compNode" presStyleCnt="0"/>
      <dgm:spPr/>
    </dgm:pt>
    <dgm:pt modelId="{5731C735-EE02-435F-A6F3-8970B848B5E5}" type="pres">
      <dgm:prSet presAssocID="{DA12FFC3-E7AF-408B-AB4B-BCBACCE1C84B}" presName="iconBgRect" presStyleLbl="bgShp" presStyleIdx="2" presStyleCnt="4"/>
      <dgm:spPr/>
    </dgm:pt>
    <dgm:pt modelId="{00134B85-E8D3-448F-AA58-8CF073421C54}" type="pres">
      <dgm:prSet presAssocID="{DA12FFC3-E7AF-408B-AB4B-BCBACCE1C8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2EE8A5-994B-4610-A8B3-C62589F2A849}" type="pres">
      <dgm:prSet presAssocID="{DA12FFC3-E7AF-408B-AB4B-BCBACCE1C84B}" presName="spaceRect" presStyleCnt="0"/>
      <dgm:spPr/>
    </dgm:pt>
    <dgm:pt modelId="{9E687276-ADB3-4B6B-8366-B4DBA4AF4BB7}" type="pres">
      <dgm:prSet presAssocID="{DA12FFC3-E7AF-408B-AB4B-BCBACCE1C84B}" presName="textRect" presStyleLbl="revTx" presStyleIdx="2" presStyleCnt="4">
        <dgm:presLayoutVars>
          <dgm:chMax val="1"/>
          <dgm:chPref val="1"/>
        </dgm:presLayoutVars>
      </dgm:prSet>
      <dgm:spPr/>
    </dgm:pt>
    <dgm:pt modelId="{B205B0FF-F2C8-4CDD-BB56-A74813EFAF75}" type="pres">
      <dgm:prSet presAssocID="{56458C1C-1932-4DB7-A02D-4B13A8AEC6B5}" presName="sibTrans" presStyleLbl="sibTrans2D1" presStyleIdx="0" presStyleCnt="0"/>
      <dgm:spPr/>
    </dgm:pt>
    <dgm:pt modelId="{25CF2E19-585F-4EC7-9CD1-2E9080452AD1}" type="pres">
      <dgm:prSet presAssocID="{906D917A-763A-4F74-8DC9-46905B8D3F95}" presName="compNode" presStyleCnt="0"/>
      <dgm:spPr/>
    </dgm:pt>
    <dgm:pt modelId="{1528A677-FE02-4241-A071-D5C11689E962}" type="pres">
      <dgm:prSet presAssocID="{906D917A-763A-4F74-8DC9-46905B8D3F95}" presName="iconBgRect" presStyleLbl="bgShp" presStyleIdx="3" presStyleCnt="4"/>
      <dgm:spPr/>
    </dgm:pt>
    <dgm:pt modelId="{D6D13EC4-C562-4428-B434-A98E8C389523}" type="pres">
      <dgm:prSet presAssocID="{906D917A-763A-4F74-8DC9-46905B8D3F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075EBBD-8535-4389-AA7E-08527E295490}" type="pres">
      <dgm:prSet presAssocID="{906D917A-763A-4F74-8DC9-46905B8D3F95}" presName="spaceRect" presStyleCnt="0"/>
      <dgm:spPr/>
    </dgm:pt>
    <dgm:pt modelId="{F68DDDEF-2458-4878-8420-98A5E6838590}" type="pres">
      <dgm:prSet presAssocID="{906D917A-763A-4F74-8DC9-46905B8D3F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732E09-E905-4FAB-91FD-AEFED4A286EF}" type="presOf" srcId="{56458C1C-1932-4DB7-A02D-4B13A8AEC6B5}" destId="{B205B0FF-F2C8-4CDD-BB56-A74813EFAF75}" srcOrd="0" destOrd="0" presId="urn:microsoft.com/office/officeart/2018/2/layout/IconCircleList"/>
    <dgm:cxn modelId="{000EF210-1F68-4947-A800-9AD73A4056E0}" srcId="{EAB9C337-536A-47E1-8889-C3D0A30B2356}" destId="{ECE9DD06-416D-495C-B8C7-8C40601DAEB4}" srcOrd="1" destOrd="0" parTransId="{A238C46B-78C1-4A72-9C0F-5ED34C2375F0}" sibTransId="{E6483ECF-F9BC-4C79-B6D0-C6059350163D}"/>
    <dgm:cxn modelId="{EE516241-166B-4694-9BD9-98773FBBC1F4}" type="presOf" srcId="{EAB9C337-536A-47E1-8889-C3D0A30B2356}" destId="{7ABC5873-CEBF-4733-AF35-A7C5198BAF90}" srcOrd="0" destOrd="0" presId="urn:microsoft.com/office/officeart/2018/2/layout/IconCircleList"/>
    <dgm:cxn modelId="{B9E8FB46-D942-45D4-9FB9-C9239FFE6F3D}" srcId="{EAB9C337-536A-47E1-8889-C3D0A30B2356}" destId="{3F3EE6C5-A0D6-486B-BF06-8C6028A7E897}" srcOrd="0" destOrd="0" parTransId="{17F69286-9F30-45C3-BE89-7A2FEA08DA54}" sibTransId="{F37839C9-A325-4040-9D48-F52ED4514E0E}"/>
    <dgm:cxn modelId="{7AB06A73-3368-4A77-98A1-22D5C11F9143}" type="presOf" srcId="{F37839C9-A325-4040-9D48-F52ED4514E0E}" destId="{3AD7AEB1-70F8-469B-A819-E870E3A5430D}" srcOrd="0" destOrd="0" presId="urn:microsoft.com/office/officeart/2018/2/layout/IconCircleList"/>
    <dgm:cxn modelId="{C781BE91-1904-4A3F-8028-B097E1AA040A}" type="presOf" srcId="{906D917A-763A-4F74-8DC9-46905B8D3F95}" destId="{F68DDDEF-2458-4878-8420-98A5E6838590}" srcOrd="0" destOrd="0" presId="urn:microsoft.com/office/officeart/2018/2/layout/IconCircleList"/>
    <dgm:cxn modelId="{3CB724C8-3767-4CD9-984E-6A7379ABFC10}" type="presOf" srcId="{E6483ECF-F9BC-4C79-B6D0-C6059350163D}" destId="{DF7C91F2-29CE-4F1F-A614-F10ED01BA5E4}" srcOrd="0" destOrd="0" presId="urn:microsoft.com/office/officeart/2018/2/layout/IconCircleList"/>
    <dgm:cxn modelId="{328867DD-1C65-4D59-A377-AC6D3A8CAFA6}" srcId="{EAB9C337-536A-47E1-8889-C3D0A30B2356}" destId="{906D917A-763A-4F74-8DC9-46905B8D3F95}" srcOrd="3" destOrd="0" parTransId="{C8AE0733-EE39-4884-AA19-1B1234718CC3}" sibTransId="{C3443588-DE9E-481F-8884-51EFE6B8CAD1}"/>
    <dgm:cxn modelId="{D3F6A3F0-C898-4389-975C-E313B9B48738}" type="presOf" srcId="{DA12FFC3-E7AF-408B-AB4B-BCBACCE1C84B}" destId="{9E687276-ADB3-4B6B-8366-B4DBA4AF4BB7}" srcOrd="0" destOrd="0" presId="urn:microsoft.com/office/officeart/2018/2/layout/IconCircleList"/>
    <dgm:cxn modelId="{E8ABD3F6-0850-431C-B39E-AA074586B2D1}" type="presOf" srcId="{ECE9DD06-416D-495C-B8C7-8C40601DAEB4}" destId="{0B66F1C4-7E9F-4BA4-810D-854930F8B25C}" srcOrd="0" destOrd="0" presId="urn:microsoft.com/office/officeart/2018/2/layout/IconCircleList"/>
    <dgm:cxn modelId="{9DF884FA-0B93-4FDD-A82A-F14AF37449B9}" srcId="{EAB9C337-536A-47E1-8889-C3D0A30B2356}" destId="{DA12FFC3-E7AF-408B-AB4B-BCBACCE1C84B}" srcOrd="2" destOrd="0" parTransId="{6B2EB941-B5C3-49AD-9131-2AD5640253B8}" sibTransId="{56458C1C-1932-4DB7-A02D-4B13A8AEC6B5}"/>
    <dgm:cxn modelId="{DF059BFF-D260-476D-AA22-E563B1262EDE}" type="presOf" srcId="{3F3EE6C5-A0D6-486B-BF06-8C6028A7E897}" destId="{C4FFB4F1-1E6B-43F9-9C89-C88152B65808}" srcOrd="0" destOrd="0" presId="urn:microsoft.com/office/officeart/2018/2/layout/IconCircleList"/>
    <dgm:cxn modelId="{623A0D0A-8E6F-4DAB-AE65-E305BB992103}" type="presParOf" srcId="{7ABC5873-CEBF-4733-AF35-A7C5198BAF90}" destId="{5AF4592A-72AA-4798-8445-D0200E734DBD}" srcOrd="0" destOrd="0" presId="urn:microsoft.com/office/officeart/2018/2/layout/IconCircleList"/>
    <dgm:cxn modelId="{04C95CA7-7F8C-48AA-B2B3-0571223D4B7C}" type="presParOf" srcId="{5AF4592A-72AA-4798-8445-D0200E734DBD}" destId="{16B25676-AFFC-48A8-B765-8414FCB823B1}" srcOrd="0" destOrd="0" presId="urn:microsoft.com/office/officeart/2018/2/layout/IconCircleList"/>
    <dgm:cxn modelId="{2B9B16CD-BF79-4F9A-99D0-FE4A9F60A0D7}" type="presParOf" srcId="{16B25676-AFFC-48A8-B765-8414FCB823B1}" destId="{FBF0C52A-3585-4C82-B3CA-EF72D05A0FAB}" srcOrd="0" destOrd="0" presId="urn:microsoft.com/office/officeart/2018/2/layout/IconCircleList"/>
    <dgm:cxn modelId="{31743A6C-E203-4ADE-AAD1-43F94AC4EAD6}" type="presParOf" srcId="{16B25676-AFFC-48A8-B765-8414FCB823B1}" destId="{E4FBF70B-6C21-42BE-9E99-9CF97EE374BF}" srcOrd="1" destOrd="0" presId="urn:microsoft.com/office/officeart/2018/2/layout/IconCircleList"/>
    <dgm:cxn modelId="{735DFDC9-05B8-44DD-AEB1-15152F9A3B9E}" type="presParOf" srcId="{16B25676-AFFC-48A8-B765-8414FCB823B1}" destId="{DD6A9962-EC6F-4E48-A07F-9EEBC86DC882}" srcOrd="2" destOrd="0" presId="urn:microsoft.com/office/officeart/2018/2/layout/IconCircleList"/>
    <dgm:cxn modelId="{898034F6-B68C-4E5D-8CEE-6D43F1DA2557}" type="presParOf" srcId="{16B25676-AFFC-48A8-B765-8414FCB823B1}" destId="{C4FFB4F1-1E6B-43F9-9C89-C88152B65808}" srcOrd="3" destOrd="0" presId="urn:microsoft.com/office/officeart/2018/2/layout/IconCircleList"/>
    <dgm:cxn modelId="{0F1094D9-F85B-4019-8BA8-ABC6FBBC21FB}" type="presParOf" srcId="{5AF4592A-72AA-4798-8445-D0200E734DBD}" destId="{3AD7AEB1-70F8-469B-A819-E870E3A5430D}" srcOrd="1" destOrd="0" presId="urn:microsoft.com/office/officeart/2018/2/layout/IconCircleList"/>
    <dgm:cxn modelId="{AD5ACBDB-562E-42DE-B040-487F30494E6D}" type="presParOf" srcId="{5AF4592A-72AA-4798-8445-D0200E734DBD}" destId="{041D6DDB-E2BD-4C84-82A5-E164CC9EDEE8}" srcOrd="2" destOrd="0" presId="urn:microsoft.com/office/officeart/2018/2/layout/IconCircleList"/>
    <dgm:cxn modelId="{53C6B55A-2FD2-4FDF-BAF5-39ADE34C0211}" type="presParOf" srcId="{041D6DDB-E2BD-4C84-82A5-E164CC9EDEE8}" destId="{FB1B1A7D-A5AB-4254-891E-00F440B25D31}" srcOrd="0" destOrd="0" presId="urn:microsoft.com/office/officeart/2018/2/layout/IconCircleList"/>
    <dgm:cxn modelId="{16872CBD-C2D6-427E-9804-1BE7800AD8EB}" type="presParOf" srcId="{041D6DDB-E2BD-4C84-82A5-E164CC9EDEE8}" destId="{83BC99AC-9CF9-451E-9268-C77E23355991}" srcOrd="1" destOrd="0" presId="urn:microsoft.com/office/officeart/2018/2/layout/IconCircleList"/>
    <dgm:cxn modelId="{60271991-1F22-4BA7-A0BD-463E53AE725E}" type="presParOf" srcId="{041D6DDB-E2BD-4C84-82A5-E164CC9EDEE8}" destId="{C63C2FA0-B3E4-43B2-9600-543EFFE97F6E}" srcOrd="2" destOrd="0" presId="urn:microsoft.com/office/officeart/2018/2/layout/IconCircleList"/>
    <dgm:cxn modelId="{CC9120C5-6574-47CD-BE4E-906647205EB1}" type="presParOf" srcId="{041D6DDB-E2BD-4C84-82A5-E164CC9EDEE8}" destId="{0B66F1C4-7E9F-4BA4-810D-854930F8B25C}" srcOrd="3" destOrd="0" presId="urn:microsoft.com/office/officeart/2018/2/layout/IconCircleList"/>
    <dgm:cxn modelId="{41840255-C382-4D5D-9BC6-5D89C6C8BFF4}" type="presParOf" srcId="{5AF4592A-72AA-4798-8445-D0200E734DBD}" destId="{DF7C91F2-29CE-4F1F-A614-F10ED01BA5E4}" srcOrd="3" destOrd="0" presId="urn:microsoft.com/office/officeart/2018/2/layout/IconCircleList"/>
    <dgm:cxn modelId="{1B6ABE69-A043-407D-AD7D-E8F8F9DBA2A2}" type="presParOf" srcId="{5AF4592A-72AA-4798-8445-D0200E734DBD}" destId="{05CD547F-E358-4D5A-AF31-42F7498B30F7}" srcOrd="4" destOrd="0" presId="urn:microsoft.com/office/officeart/2018/2/layout/IconCircleList"/>
    <dgm:cxn modelId="{74D0483D-8B20-4D09-A68D-0B21B69BAEDD}" type="presParOf" srcId="{05CD547F-E358-4D5A-AF31-42F7498B30F7}" destId="{5731C735-EE02-435F-A6F3-8970B848B5E5}" srcOrd="0" destOrd="0" presId="urn:microsoft.com/office/officeart/2018/2/layout/IconCircleList"/>
    <dgm:cxn modelId="{F15ABC84-766A-4021-A9E3-BA6BA4201C2E}" type="presParOf" srcId="{05CD547F-E358-4D5A-AF31-42F7498B30F7}" destId="{00134B85-E8D3-448F-AA58-8CF073421C54}" srcOrd="1" destOrd="0" presId="urn:microsoft.com/office/officeart/2018/2/layout/IconCircleList"/>
    <dgm:cxn modelId="{8BF7C0DD-47F8-4B80-B54A-611A46401645}" type="presParOf" srcId="{05CD547F-E358-4D5A-AF31-42F7498B30F7}" destId="{962EE8A5-994B-4610-A8B3-C62589F2A849}" srcOrd="2" destOrd="0" presId="urn:microsoft.com/office/officeart/2018/2/layout/IconCircleList"/>
    <dgm:cxn modelId="{699B8F8F-B61C-4DAB-8F93-6FD5D2BE65AB}" type="presParOf" srcId="{05CD547F-E358-4D5A-AF31-42F7498B30F7}" destId="{9E687276-ADB3-4B6B-8366-B4DBA4AF4BB7}" srcOrd="3" destOrd="0" presId="urn:microsoft.com/office/officeart/2018/2/layout/IconCircleList"/>
    <dgm:cxn modelId="{845CB250-8EF2-452D-82CB-BFCCD004860D}" type="presParOf" srcId="{5AF4592A-72AA-4798-8445-D0200E734DBD}" destId="{B205B0FF-F2C8-4CDD-BB56-A74813EFAF75}" srcOrd="5" destOrd="0" presId="urn:microsoft.com/office/officeart/2018/2/layout/IconCircleList"/>
    <dgm:cxn modelId="{FF5FBABF-CB7E-4A1F-8B1F-0A285FBD086F}" type="presParOf" srcId="{5AF4592A-72AA-4798-8445-D0200E734DBD}" destId="{25CF2E19-585F-4EC7-9CD1-2E9080452AD1}" srcOrd="6" destOrd="0" presId="urn:microsoft.com/office/officeart/2018/2/layout/IconCircleList"/>
    <dgm:cxn modelId="{674021E7-8AA5-4DD7-8FC6-1ECA09829AF0}" type="presParOf" srcId="{25CF2E19-585F-4EC7-9CD1-2E9080452AD1}" destId="{1528A677-FE02-4241-A071-D5C11689E962}" srcOrd="0" destOrd="0" presId="urn:microsoft.com/office/officeart/2018/2/layout/IconCircleList"/>
    <dgm:cxn modelId="{EF2EFB66-8768-40B1-8DDF-7C571926A66A}" type="presParOf" srcId="{25CF2E19-585F-4EC7-9CD1-2E9080452AD1}" destId="{D6D13EC4-C562-4428-B434-A98E8C389523}" srcOrd="1" destOrd="0" presId="urn:microsoft.com/office/officeart/2018/2/layout/IconCircleList"/>
    <dgm:cxn modelId="{CFBF31EC-9668-4FC0-91B0-B52CFEABDAAC}" type="presParOf" srcId="{25CF2E19-585F-4EC7-9CD1-2E9080452AD1}" destId="{E075EBBD-8535-4389-AA7E-08527E295490}" srcOrd="2" destOrd="0" presId="urn:microsoft.com/office/officeart/2018/2/layout/IconCircleList"/>
    <dgm:cxn modelId="{59D0C72F-DCC6-4F0B-8094-79DA2070D8A5}" type="presParOf" srcId="{25CF2E19-585F-4EC7-9CD1-2E9080452AD1}" destId="{F68DDDEF-2458-4878-8420-98A5E68385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D9EF0-B3EC-491F-97B5-70FFB4643773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E3914-8DCC-4A69-AFB9-E5A52567345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7B599-D177-4994-B9C8-8A390D727EF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 and Install the IDE</a:t>
          </a:r>
        </a:p>
      </dsp:txBody>
      <dsp:txXfrm>
        <a:off x="1131174" y="4597"/>
        <a:ext cx="5382429" cy="979371"/>
      </dsp:txXfrm>
    </dsp:sp>
    <dsp:sp modelId="{5985B3CD-4B2D-4624-B23E-624EAFF3D25E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5BE85-D8F1-4DF4-A916-307DD1A6B9C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CAF38-2A90-479D-B632-A5B4EC5695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 the Arduino COM Port Number</a:t>
          </a:r>
        </a:p>
      </dsp:txBody>
      <dsp:txXfrm>
        <a:off x="1131174" y="1228812"/>
        <a:ext cx="5382429" cy="979371"/>
      </dsp:txXfrm>
    </dsp:sp>
    <dsp:sp modelId="{DCBAADBA-9DE0-4A79-ABAD-1728641961F7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581B1-00E2-4E7D-B6A8-3449704CB30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ED52-57FA-4233-899F-D9CD280C5DA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Configure the IDE</a:t>
          </a:r>
        </a:p>
      </dsp:txBody>
      <dsp:txXfrm>
        <a:off x="1131174" y="2453027"/>
        <a:ext cx="5382429" cy="979371"/>
      </dsp:txXfrm>
    </dsp:sp>
    <dsp:sp modelId="{3D70A7E8-E7F3-4909-AFAA-D160A7D0336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CF472-D86C-458B-A8D4-FCDCC5070E31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9B4C7-BA4F-47E6-A60B-1FCFB3BDCBC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Loading a Basic Example</a:t>
          </a:r>
        </a:p>
      </dsp:txBody>
      <dsp:txXfrm>
        <a:off x="1131174" y="3677241"/>
        <a:ext cx="5382429" cy="979371"/>
      </dsp:txXfrm>
    </dsp:sp>
    <dsp:sp modelId="{8757E108-D462-4D13-BBF5-AF82D094CE6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69F7C-80C3-492A-A33D-60FFAC29196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444D0-2400-40E4-8960-C3DE7FD04D2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Verify and Upload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0C52A-3585-4C82-B3CA-EF72D05A0FA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BF70B-6C21-42BE-9E99-9CF97EE374B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FB4F1-1E6B-43F9-9C89-C88152B6580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Digital Functions</a:t>
          </a:r>
        </a:p>
      </dsp:txBody>
      <dsp:txXfrm>
        <a:off x="1834517" y="469890"/>
        <a:ext cx="3148942" cy="1335915"/>
      </dsp:txXfrm>
    </dsp:sp>
    <dsp:sp modelId="{FB1B1A7D-A5AB-4254-891E-00F440B25D3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C99AC-9CF9-451E-9268-C77E2335599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6F1C4-7E9F-4BA4-810D-854930F8B25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Analog Functions</a:t>
          </a:r>
        </a:p>
      </dsp:txBody>
      <dsp:txXfrm>
        <a:off x="7154322" y="469890"/>
        <a:ext cx="3148942" cy="1335915"/>
      </dsp:txXfrm>
    </dsp:sp>
    <dsp:sp modelId="{5731C735-EE02-435F-A6F3-8970B848B5E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34B85-E8D3-448F-AA58-8CF073421C5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7276-ADB3-4B6B-8366-B4DBA4AF4BB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 Functions</a:t>
          </a:r>
        </a:p>
      </dsp:txBody>
      <dsp:txXfrm>
        <a:off x="1834517" y="2545532"/>
        <a:ext cx="3148942" cy="1335915"/>
      </dsp:txXfrm>
    </dsp:sp>
    <dsp:sp modelId="{1528A677-FE02-4241-A071-D5C11689E96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13EC4-C562-4428-B434-A98E8C38952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DDDEF-2458-4878-8420-98A5E683859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Serial Monitor Functions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75D6-8AA6-4717-A88C-82281763E3C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672E-F6F5-4419-8DFF-48E54BF28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6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– Integrated Development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1672E-F6F5-4419-8DFF-48E54BF28D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https://v1.tinkercad.com/things/l0Uwn5PlPeU-blink-an-led-with-digital-output/editel?lessonid=EIC0NAWJD0K8S1O&amp;projectid=OMOZACHJ9IR8LRE&amp;collectionid=OMOZACHJ9IR8LRE&amp;tenant=circuits#/lesson-viewer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1672E-F6F5-4419-8DFF-48E54BF28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https://www.tinkercad.com/things/6gU9apnDeGW-photoresistor-analog-input/editel?lessonid=E05RHTOJI4U818T&amp;projectid=OMOZACHJ9IR8LRE&amp;collectionid=OMOZACHJ9IR8LRE&amp;tenant=circuits#/lesson-viewer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1672E-F6F5-4419-8DFF-48E54BF28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C7D6-1CF5-41F2-931C-6D3921081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4871F-D436-46D0-B749-F2E29C2FA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278E-A493-4269-BCCD-CF7E1DFF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43A2-9A88-48E8-82AE-89D0AAA0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8111-26BF-48E4-BB33-763AD816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896B-DBC5-4B91-BD1D-A721B471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AC0BE-042D-4961-A270-905735F6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147D-4550-4E8B-ABD2-1BFEAC09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46-A4C0-4B51-B3EE-F4089B79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3CA0-C6A9-476E-9EDB-A80A8D60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6EDF9-18B3-4E7C-8B82-7780962DC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10256-F266-4F98-A219-15A7B0F80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EA7A-43C0-4B85-B97A-DF80FFCD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8CCF-1348-4CFF-81E0-E0B17EA0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0AFF-14DA-4673-84E0-82082B3F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51D6-02AB-458A-8621-737A3E94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B93A-BEB2-40AB-9C7A-AC7B7594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75D2-97C2-41C8-84CD-5F3F334E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69BD-3871-4E74-8DD0-1037CA24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CFFD-4445-4713-BE9D-CBACBCCE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08FF-5CFD-41DE-A41A-ED18996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A25E-BFD6-46D2-99A5-3D51B9AB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1325-D725-444A-9B90-B4255188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21FB-D8EB-4C94-AC73-3CCEBE46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E218-BBD2-438F-9B5D-5A984CC2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5EAD-268C-4C1A-B923-530D8350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3020-A5A0-4C65-B124-A8AC2F82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C6BC6-5331-4BEB-90E3-56D9F35C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A6BE-BBC2-4D99-ADA6-2A7DEB97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3371-3178-4BD3-86CE-5729B585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351-F9E9-4EBF-A2C3-A0987CFC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A4F3-570D-4847-98D2-D25473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4DD-07D3-44EE-AFDB-75571386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0CE34-BF47-4EDA-A843-FCBA5468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4C76C-97B9-4637-AA62-FBAF72A19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F6124-73FA-4B11-9A82-86CA53BC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94F1-9413-4EFB-BAAC-1730B283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E7DA0-882B-4138-9297-B613A4D3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500C0-7369-4CE8-B1DF-0992F431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BECF-40DD-4B69-8DC5-7569382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EBBAA-86D6-4B19-B7C3-731A3CD2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9AEC6-8D70-41C1-94D9-EAEA1500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141C-F48F-4E7C-B324-6417E9A0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33B5C-9CE3-4E01-9F5A-8ED50DE1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8EFDD-AE9D-4EA6-9F89-EF1A637F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98256-3DC4-47AA-B585-33FB414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5A21-52DB-44C1-81C7-B9C3691A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7BF4-3DAF-4DE8-BAF7-A371963B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C639-4D1E-4167-9C21-C23B03B9A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3A28F-43C1-4BDA-AF83-9FBDC1E7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5C2F-BF64-4B4E-989F-5BFB9F75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051DC-A035-4FCA-A08C-C181B5FC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0FAF-7FDE-4243-B406-DC4CC8CC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345A4-5446-4AD8-9421-F1C66B31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C7DF-6805-4D6F-B745-D1CAD046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EDCDB-8779-43A9-BD9E-ADB1AA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AA77C-01FE-4F5A-829E-AD0109D6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4590-F7D0-46EF-9783-B821517A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D137B-97DF-4505-8E6D-ECC2CDD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D9D9-5F83-4141-A1FE-CE7324D6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7FEC-0B3C-4481-BFA2-D8DE30E4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99BE-03FE-47BC-87D8-756CD70D5FEC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F069-DA15-4FC2-8DD8-C08F513F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6744-36DF-46B9-BEB4-6FCEA1B31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611F-41AA-48B1-9705-65AC1945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0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pulse-width-modulation/all" TargetMode="External"/><Relationship Id="rId2" Type="http://schemas.openxmlformats.org/officeDocument/2006/relationships/hyperlink" Target="https://www.arduino.cc/en/tutorial/PW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nowledge.ni.com/KnowledgeArticleDetails?id=kA00Z0000019OkFSAU&amp;l=en-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D70F-6269-4270-BFD2-879C461D3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Introduction to 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7C4DD-173F-4D89-8F0B-9FBC2377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Course Instructor</a:t>
            </a:r>
            <a:r>
              <a:rPr lang="en-US" dirty="0"/>
              <a:t>: Tejas S Shah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2B1F0-6D18-4AFA-83FD-042206B7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Serial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91467D-6DEA-4B0C-BD33-249FD96E0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648201"/>
              </p:ext>
            </p:extLst>
          </p:nvPr>
        </p:nvGraphicFramePr>
        <p:xfrm>
          <a:off x="4851192" y="1019331"/>
          <a:ext cx="6046791" cy="431716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12780">
                  <a:extLst>
                    <a:ext uri="{9D8B030D-6E8A-4147-A177-3AD203B41FA5}">
                      <a16:colId xmlns:a16="http://schemas.microsoft.com/office/drawing/2014/main" val="843609596"/>
                    </a:ext>
                  </a:extLst>
                </a:gridCol>
                <a:gridCol w="3734011">
                  <a:extLst>
                    <a:ext uri="{9D8B030D-6E8A-4147-A177-3AD203B41FA5}">
                      <a16:colId xmlns:a16="http://schemas.microsoft.com/office/drawing/2014/main" val="58724671"/>
                    </a:ext>
                  </a:extLst>
                </a:gridCol>
              </a:tblGrid>
              <a:tr h="581742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92494"/>
                  </a:ext>
                </a:extLst>
              </a:tr>
              <a:tr h="712122">
                <a:tc>
                  <a:txBody>
                    <a:bodyPr/>
                    <a:lstStyle/>
                    <a:p>
                      <a:r>
                        <a:rPr lang="en-US" dirty="0" err="1"/>
                        <a:t>Serial.begin</a:t>
                      </a:r>
                      <a:r>
                        <a:rPr lang="en-US" dirty="0"/>
                        <a:t>( 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begin the Serial Monitor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01115"/>
                  </a:ext>
                </a:extLst>
              </a:tr>
              <a:tr h="712122">
                <a:tc>
                  <a:txBody>
                    <a:bodyPr/>
                    <a:lstStyle/>
                    <a:p>
                      <a:r>
                        <a:rPr lang="en-US" dirty="0" err="1"/>
                        <a:t>Serial.read</a:t>
                      </a:r>
                      <a:r>
                        <a:rPr lang="en-US" dirty="0"/>
                        <a:t>( 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read data from Serial Monitor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02281"/>
                  </a:ext>
                </a:extLst>
              </a:tr>
              <a:tr h="581742">
                <a:tc>
                  <a:txBody>
                    <a:bodyPr/>
                    <a:lstStyle/>
                    <a:p>
                      <a:r>
                        <a:rPr lang="en-US" dirty="0" err="1"/>
                        <a:t>Serial.available</a:t>
                      </a:r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check if Serial Monitor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18902"/>
                  </a:ext>
                </a:extLst>
              </a:tr>
              <a:tr h="712122">
                <a:tc>
                  <a:txBody>
                    <a:bodyPr/>
                    <a:lstStyle/>
                    <a:p>
                      <a:r>
                        <a:rPr lang="en-US" dirty="0" err="1"/>
                        <a:t>Serial.print</a:t>
                      </a:r>
                      <a:r>
                        <a:rPr lang="en-US" dirty="0"/>
                        <a:t>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Print data in Serial Monitor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09861"/>
                  </a:ext>
                </a:extLst>
              </a:tr>
              <a:tr h="1017317">
                <a:tc>
                  <a:txBody>
                    <a:bodyPr/>
                    <a:lstStyle/>
                    <a:p>
                      <a:r>
                        <a:rPr lang="en-US" dirty="0" err="1"/>
                        <a:t>Serial.println</a:t>
                      </a:r>
                      <a:r>
                        <a:rPr lang="en-US" dirty="0"/>
                        <a:t>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Print data in the next line in Serial Monitor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82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BC8E-CC25-434D-9F09-93B998DA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Playing with LEDs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E8AE9-A3D8-41C1-9FBF-DD165E8AD6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8" y="1642512"/>
            <a:ext cx="4031105" cy="46357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FB08DF-41BE-48F0-8674-C6CE2696B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6828" y="1427922"/>
            <a:ext cx="4256972" cy="50649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9751D-B29B-476E-9AAB-54423B5E506F}"/>
              </a:ext>
            </a:extLst>
          </p:cNvPr>
          <p:cNvCxnSpPr>
            <a:cxnSpLocks/>
          </p:cNvCxnSpPr>
          <p:nvPr/>
        </p:nvCxnSpPr>
        <p:spPr>
          <a:xfrm flipV="1">
            <a:off x="5095173" y="3960397"/>
            <a:ext cx="17553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1E1A20-B034-473C-8BD3-6F4D499286F4}"/>
              </a:ext>
            </a:extLst>
          </p:cNvPr>
          <p:cNvSpPr txBox="1"/>
          <p:nvPr/>
        </p:nvSpPr>
        <p:spPr>
          <a:xfrm>
            <a:off x="838200" y="1427922"/>
            <a:ext cx="355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Ex.1 - Getting used to </a:t>
            </a:r>
            <a:r>
              <a:rPr lang="en-US" dirty="0" err="1"/>
              <a:t>TinkerCAD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6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9C0E-7EA0-4245-8DEB-CFFE795B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Ex.2 – LED Blink using </a:t>
            </a:r>
            <a:r>
              <a:rPr lang="en-US" sz="2800" dirty="0" err="1"/>
              <a:t>TinkerCAD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A488-4B3E-422D-8377-AAC9E626A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//Code for Blink</a:t>
            </a:r>
          </a:p>
          <a:p>
            <a:pPr marL="0" indent="0">
              <a:buNone/>
            </a:pPr>
            <a:r>
              <a:rPr lang="en-US" dirty="0"/>
              <a:t>void setup()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(13, OUTPUT);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loop()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 turn the LED on (HIGH is the voltage level)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(13, HIGH);</a:t>
            </a:r>
          </a:p>
          <a:p>
            <a:pPr marL="0" indent="0">
              <a:buNone/>
            </a:pPr>
            <a:r>
              <a:rPr lang="en-US" dirty="0"/>
              <a:t>  delay(1000); // Wait for 1000 millisecond(s)</a:t>
            </a:r>
          </a:p>
          <a:p>
            <a:pPr marL="0" indent="0">
              <a:buNone/>
            </a:pPr>
            <a:r>
              <a:rPr lang="en-US" dirty="0"/>
              <a:t>  // turn the LED off by making the voltage LOW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(13, LOW);</a:t>
            </a:r>
          </a:p>
          <a:p>
            <a:pPr marL="0" indent="0">
              <a:buNone/>
            </a:pPr>
            <a:r>
              <a:rPr lang="en-US" dirty="0"/>
              <a:t>  delay(1000); // Wait for 1000 millisecond(s)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F736E-54E3-46D4-9971-64BE61757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1825625"/>
            <a:ext cx="5029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2F3F-375D-4245-B9DA-E7B93D5D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Ex.3 – Analog Function using </a:t>
            </a:r>
            <a:r>
              <a:rPr lang="en-US" sz="2800" dirty="0" err="1"/>
              <a:t>TinkerCAD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98E6-E0BC-4349-93CA-87B8DFAC7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int </a:t>
            </a:r>
            <a:r>
              <a:rPr lang="en-US" sz="1400" dirty="0" err="1"/>
              <a:t>sensorValue</a:t>
            </a:r>
            <a:r>
              <a:rPr lang="en-US" sz="1400" dirty="0"/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void setup()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(A0, INPUT);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/>
              <a:t>Serial.begin</a:t>
            </a:r>
            <a:r>
              <a:rPr lang="en-US" sz="1400" dirty="0"/>
              <a:t>(9600);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(9, OUTPUT);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void loop()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/>
              <a:t>sensorValue</a:t>
            </a:r>
            <a:r>
              <a:rPr lang="en-US" sz="1400" dirty="0"/>
              <a:t> = </a:t>
            </a:r>
            <a:r>
              <a:rPr lang="en-US" sz="1400" dirty="0" err="1"/>
              <a:t>analogRead</a:t>
            </a:r>
            <a:r>
              <a:rPr lang="en-US" sz="1400" dirty="0"/>
              <a:t>(A0);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read the value from the sensor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/>
              <a:t>Serial.println</a:t>
            </a:r>
            <a:r>
              <a:rPr lang="en-US" sz="1400" dirty="0"/>
              <a:t>(</a:t>
            </a:r>
            <a:r>
              <a:rPr lang="en-US" sz="1400" dirty="0" err="1"/>
              <a:t>sensorValue</a:t>
            </a:r>
            <a:r>
              <a:rPr lang="en-US" sz="1400" dirty="0"/>
              <a:t>);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print the sensor reading so you know its range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/>
              <a:t>analogWrite</a:t>
            </a:r>
            <a:r>
              <a:rPr lang="en-US" sz="1400" dirty="0"/>
              <a:t>(9, map(</a:t>
            </a:r>
            <a:r>
              <a:rPr lang="en-US" sz="1400" dirty="0" err="1"/>
              <a:t>sensorValue</a:t>
            </a:r>
            <a:r>
              <a:rPr lang="en-US" sz="1400" dirty="0"/>
              <a:t>, 0, 1023, 0, 255));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map the sensor reading to a range for the LED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delay(100);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Wait for 100 millisecond(s)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}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CC13B753-B297-46B0-90AF-5A417FB7B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1" y="1499016"/>
            <a:ext cx="5030563" cy="4511786"/>
          </a:xfrm>
        </p:spPr>
      </p:pic>
    </p:spTree>
    <p:extLst>
      <p:ext uri="{BB962C8B-B14F-4D97-AF65-F5344CB8AC3E}">
        <p14:creationId xmlns:p14="http://schemas.microsoft.com/office/powerpoint/2010/main" val="39271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AE61-7845-4B48-96D9-02482468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Recommended Reading (Homework)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77F3-AA78-41D2-967C-42C6AD5C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Topic</a:t>
            </a:r>
          </a:p>
          <a:p>
            <a:pPr marL="0" indent="0">
              <a:buNone/>
            </a:pPr>
            <a:r>
              <a:rPr lang="en-US" sz="2400" dirty="0"/>
              <a:t>Pulse Width Modulation (PWM)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Resources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https://www.arduino.cc/en/tutorial/PWM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https://learn.sparkfun.com/tutorials/pulse-width-modulation/all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hlinkClick r:id="rId4"/>
              </a:rPr>
              <a:t>https://knowledge.ni.com/KnowledgeArticleDetails?id=kA00Z0000019OkFSAU&amp;l=en-IN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72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EDF65-7278-4332-9948-B31C596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7005-6B82-440D-B899-F9C0A38E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of Day 2. Questions?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E9A1-80A2-4D98-B628-D6014901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AB3-8334-4504-832A-3501E889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Introduction to Arduino IDE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Lab 1: Ex1, Ex2, Ex3</a:t>
            </a:r>
          </a:p>
          <a:p>
            <a:r>
              <a:rPr lang="en-US" dirty="0"/>
              <a:t>Recommended Reading (PWM) - Homework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3F6C9D47-1EDF-4BA9-9DB2-EE7923E8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8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7D3F0-9BB4-4C92-89AF-534103C3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8673DD-0F53-420B-82ED-3405F19AD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9826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7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1537C-E38C-462E-A1AB-FC6E9DD6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69" b="1"/>
          <a:stretch/>
        </p:blipFill>
        <p:spPr>
          <a:xfrm>
            <a:off x="321733" y="276762"/>
            <a:ext cx="11548534" cy="6214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B24345-116C-49A7-8799-BD3AB0D94770}"/>
              </a:ext>
            </a:extLst>
          </p:cNvPr>
          <p:cNvSpPr/>
          <p:nvPr/>
        </p:nvSpPr>
        <p:spPr>
          <a:xfrm>
            <a:off x="6452187" y="366704"/>
            <a:ext cx="4148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Understanding Arduino IDE</a:t>
            </a:r>
          </a:p>
        </p:txBody>
      </p:sp>
    </p:spTree>
    <p:extLst>
      <p:ext uri="{BB962C8B-B14F-4D97-AF65-F5344CB8AC3E}">
        <p14:creationId xmlns:p14="http://schemas.microsoft.com/office/powerpoint/2010/main" val="2683074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CC10-81F4-4096-88B5-5BE6BCE7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8212-2FAA-4823-A777-74F0E68B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 semi-colons</a:t>
            </a:r>
          </a:p>
          <a:p>
            <a:r>
              <a:rPr lang="en-US" dirty="0"/>
              <a:t>// single line comments</a:t>
            </a:r>
          </a:p>
          <a:p>
            <a:r>
              <a:rPr lang="en-US" dirty="0"/>
              <a:t>/* */ multi-line comments</a:t>
            </a:r>
          </a:p>
          <a:p>
            <a:r>
              <a:rPr lang="en-US" dirty="0"/>
              <a:t>{ } open and closing curly braces</a:t>
            </a:r>
          </a:p>
          <a:p>
            <a:r>
              <a:rPr lang="en-US" dirty="0"/>
              <a:t>( ) parenthesis</a:t>
            </a:r>
          </a:p>
          <a:p>
            <a:r>
              <a:rPr lang="en-US" dirty="0"/>
              <a:t>void setup() – identify the opening and closing curly braces</a:t>
            </a:r>
          </a:p>
          <a:p>
            <a:r>
              <a:rPr lang="en-US" dirty="0"/>
              <a:t>void loop() – identify the opening and closing curly braces</a:t>
            </a:r>
          </a:p>
          <a:p>
            <a:r>
              <a:rPr lang="en-US" dirty="0"/>
              <a:t>#include &lt;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1D02-D2F9-400D-ABD4-FC8CEB2D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Syntax – Intermediate 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2F67218-AE0B-471B-8EC9-6C51F2C38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526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1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70A7-7DAE-4B78-8232-ABA8B1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Digital Functions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81F2-A586-4987-B324-840EFCEB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digitalWrite</a:t>
            </a:r>
            <a:r>
              <a:rPr lang="en-US" sz="2600" dirty="0"/>
              <a:t>(pin, value) </a:t>
            </a:r>
          </a:p>
          <a:p>
            <a:pPr marL="0" indent="0">
              <a:buNone/>
            </a:pPr>
            <a:r>
              <a:rPr lang="en-US" sz="2600" dirty="0"/>
              <a:t>Sets a pin configured as OUTPUT to either a HIGH or a LOW state at the specified pin.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digitalRead</a:t>
            </a:r>
            <a:r>
              <a:rPr lang="en-US" sz="2600" dirty="0"/>
              <a:t>(pin)</a:t>
            </a:r>
          </a:p>
          <a:p>
            <a:pPr marL="0" indent="0">
              <a:buNone/>
            </a:pPr>
            <a:r>
              <a:rPr lang="en-US" sz="2600" dirty="0"/>
              <a:t>Reads the value from a specified pin, it will be either HIGH or LOW.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pinMode</a:t>
            </a:r>
            <a:r>
              <a:rPr lang="en-US" sz="2600" dirty="0"/>
              <a:t>(pin, mode)</a:t>
            </a:r>
          </a:p>
          <a:p>
            <a:pPr marL="0" indent="0">
              <a:buNone/>
            </a:pPr>
            <a:r>
              <a:rPr lang="en-US" sz="2600" dirty="0"/>
              <a:t>Configures the specified pin to behave either as an input or an output. See the reference page below. 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954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77F14-D58A-407B-B4BD-26251865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Analog Functions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CE68-36AE-42FA-95A4-C8B13D0A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analogWrite</a:t>
            </a:r>
            <a:r>
              <a:rPr lang="en-US" dirty="0"/>
              <a:t>(pin, value)</a:t>
            </a:r>
          </a:p>
          <a:p>
            <a:pPr marL="0" indent="0">
              <a:buNone/>
            </a:pPr>
            <a:r>
              <a:rPr lang="en-US" dirty="0"/>
              <a:t>Writes an analog value (PWM wave*) to a pin. Can be used to light a LED at varying brightness or drive a motor at various speeds.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analogRead</a:t>
            </a:r>
            <a:r>
              <a:rPr lang="en-US" dirty="0"/>
              <a:t>(pin) </a:t>
            </a:r>
          </a:p>
          <a:p>
            <a:pPr marL="0" indent="0">
              <a:buNone/>
            </a:pPr>
            <a:r>
              <a:rPr lang="en-US" dirty="0"/>
              <a:t>Reads the value from the specified analog pin. The 10-bit Analog-to-Digital Converter (ADC) will map input voltages between 0 and 5 volts into integer values between 0 and 1023. </a:t>
            </a:r>
          </a:p>
        </p:txBody>
      </p:sp>
    </p:spTree>
    <p:extLst>
      <p:ext uri="{BB962C8B-B14F-4D97-AF65-F5344CB8AC3E}">
        <p14:creationId xmlns:p14="http://schemas.microsoft.com/office/powerpoint/2010/main" val="389995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1B25B-47CA-418F-BA89-62848FEF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Time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CD3D-5BBB-4E8D-87B8-28628A69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delay(</a:t>
            </a:r>
            <a:r>
              <a:rPr lang="en-US" dirty="0" err="1"/>
              <a:t>ms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Pauses your program for the amount of time (in milliseconds) specified as parameter.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delayMicroseconds</a:t>
            </a:r>
            <a:r>
              <a:rPr lang="en-US" dirty="0"/>
              <a:t>(us)  </a:t>
            </a:r>
          </a:p>
          <a:p>
            <a:pPr marL="0" indent="0">
              <a:buNone/>
            </a:pPr>
            <a:r>
              <a:rPr lang="en-US" dirty="0"/>
              <a:t>Pauses the program for the amount of time (in microseconds) specified as parameter.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millis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Returns the number of milliseconds since the Arduino board began running the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0182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Arduino Programming</vt:lpstr>
      <vt:lpstr>Contents</vt:lpstr>
      <vt:lpstr>Process Overview</vt:lpstr>
      <vt:lpstr>PowerPoint Presentation</vt:lpstr>
      <vt:lpstr>Syntax – Basics</vt:lpstr>
      <vt:lpstr>Syntax – Intermediate </vt:lpstr>
      <vt:lpstr>Digital Functions</vt:lpstr>
      <vt:lpstr>Analog Functions</vt:lpstr>
      <vt:lpstr>Time Functions</vt:lpstr>
      <vt:lpstr>Serial Functions</vt:lpstr>
      <vt:lpstr>Lab 1: Playing with LEDs</vt:lpstr>
      <vt:lpstr>Ex.2 – LED Blink using TinkerCAD</vt:lpstr>
      <vt:lpstr>Ex.3 – Analog Function using TinkerCAD</vt:lpstr>
      <vt:lpstr>Recommended Reading (Homework)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 Programming</dc:title>
  <dc:creator>16071A02B1@vnrvjiet.org 16071A02B1@vnrvjiet.org</dc:creator>
  <cp:lastModifiedBy>16071A02B1@vnrvjiet.org 16071A02B1@vnrvjiet.org</cp:lastModifiedBy>
  <cp:revision>7</cp:revision>
  <dcterms:created xsi:type="dcterms:W3CDTF">2020-07-02T17:10:20Z</dcterms:created>
  <dcterms:modified xsi:type="dcterms:W3CDTF">2020-07-02T18:15:09Z</dcterms:modified>
</cp:coreProperties>
</file>