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1" r:id="rId4"/>
    <p:sldId id="275" r:id="rId5"/>
    <p:sldId id="276" r:id="rId6"/>
    <p:sldId id="277" r:id="rId7"/>
    <p:sldId id="279" r:id="rId8"/>
    <p:sldId id="274" r:id="rId9"/>
    <p:sldId id="280" r:id="rId10"/>
    <p:sldId id="285" r:id="rId11"/>
    <p:sldId id="282" r:id="rId12"/>
    <p:sldId id="284" r:id="rId13"/>
    <p:sldId id="261" r:id="rId14"/>
    <p:sldId id="269" r:id="rId15"/>
    <p:sldId id="270" r:id="rId16"/>
    <p:sldId id="286"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0E31C5-D25A-491E-A12A-1CB1538C2B37}" type="doc">
      <dgm:prSet loTypeId="urn:microsoft.com/office/officeart/2018/5/layout/IconLeaf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AE013E9C-2223-4681-AB43-E9B457391B52}">
      <dgm:prSet/>
      <dgm:spPr/>
      <dgm:t>
        <a:bodyPr/>
        <a:lstStyle/>
        <a:p>
          <a:pPr>
            <a:lnSpc>
              <a:spcPct val="100000"/>
            </a:lnSpc>
            <a:defRPr cap="all"/>
          </a:pPr>
          <a:r>
            <a:rPr lang="en-US" dirty="0"/>
            <a:t>Arduino + Temperature Sensor</a:t>
          </a:r>
        </a:p>
      </dgm:t>
    </dgm:pt>
    <dgm:pt modelId="{51BD46DA-13E8-4C0E-A988-A6AA00F6887F}" type="parTrans" cxnId="{440CB73C-FFE1-4EE4-A842-185DB546935E}">
      <dgm:prSet/>
      <dgm:spPr/>
      <dgm:t>
        <a:bodyPr/>
        <a:lstStyle/>
        <a:p>
          <a:endParaRPr lang="en-US"/>
        </a:p>
      </dgm:t>
    </dgm:pt>
    <dgm:pt modelId="{53AA0B6A-2270-49FE-B830-FDEFF3320D67}" type="sibTrans" cxnId="{440CB73C-FFE1-4EE4-A842-185DB546935E}">
      <dgm:prSet/>
      <dgm:spPr/>
      <dgm:t>
        <a:bodyPr/>
        <a:lstStyle/>
        <a:p>
          <a:endParaRPr lang="en-US"/>
        </a:p>
      </dgm:t>
    </dgm:pt>
    <dgm:pt modelId="{C590E952-04DC-4290-B842-E0CA3A7B0B80}">
      <dgm:prSet/>
      <dgm:spPr/>
      <dgm:t>
        <a:bodyPr/>
        <a:lstStyle/>
        <a:p>
          <a:pPr>
            <a:lnSpc>
              <a:spcPct val="100000"/>
            </a:lnSpc>
            <a:defRPr cap="all"/>
          </a:pPr>
          <a:r>
            <a:rPr lang="en-US" dirty="0"/>
            <a:t>Arduino + Bluetooth Module</a:t>
          </a:r>
        </a:p>
      </dgm:t>
    </dgm:pt>
    <dgm:pt modelId="{8E46AF9B-DA13-49D2-B58C-DFDB9E589937}" type="parTrans" cxnId="{95C56D0A-0116-4C1B-9DAD-5B028C456E40}">
      <dgm:prSet/>
      <dgm:spPr/>
      <dgm:t>
        <a:bodyPr/>
        <a:lstStyle/>
        <a:p>
          <a:endParaRPr lang="en-US"/>
        </a:p>
      </dgm:t>
    </dgm:pt>
    <dgm:pt modelId="{CCB31FB3-ED1A-4389-8690-BAF965E9369A}" type="sibTrans" cxnId="{95C56D0A-0116-4C1B-9DAD-5B028C456E40}">
      <dgm:prSet/>
      <dgm:spPr/>
      <dgm:t>
        <a:bodyPr/>
        <a:lstStyle/>
        <a:p>
          <a:endParaRPr lang="en-US"/>
        </a:p>
      </dgm:t>
    </dgm:pt>
    <dgm:pt modelId="{4D6FD4CE-12C5-4745-BD67-E239331ABC0B}" type="pres">
      <dgm:prSet presAssocID="{F20E31C5-D25A-491E-A12A-1CB1538C2B37}" presName="root" presStyleCnt="0">
        <dgm:presLayoutVars>
          <dgm:dir/>
          <dgm:resizeHandles val="exact"/>
        </dgm:presLayoutVars>
      </dgm:prSet>
      <dgm:spPr/>
    </dgm:pt>
    <dgm:pt modelId="{B49678F7-6B81-4FDE-B388-B4B80679F1D7}" type="pres">
      <dgm:prSet presAssocID="{AE013E9C-2223-4681-AB43-E9B457391B52}" presName="compNode" presStyleCnt="0"/>
      <dgm:spPr/>
    </dgm:pt>
    <dgm:pt modelId="{7172402E-2AA4-43BF-9210-1E1459831A32}" type="pres">
      <dgm:prSet presAssocID="{AE013E9C-2223-4681-AB43-E9B457391B52}" presName="iconBgRect" presStyleLbl="bgShp" presStyleIdx="0" presStyleCnt="2"/>
      <dgm:spPr>
        <a:prstGeom prst="round2DiagRect">
          <a:avLst>
            <a:gd name="adj1" fmla="val 29727"/>
            <a:gd name="adj2" fmla="val 0"/>
          </a:avLst>
        </a:prstGeom>
      </dgm:spPr>
    </dgm:pt>
    <dgm:pt modelId="{B4DDF6CB-C02B-4423-9CC3-3CBAE8248EE5}" type="pres">
      <dgm:prSet presAssocID="{AE013E9C-2223-4681-AB43-E9B457391B5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ermometer"/>
        </a:ext>
      </dgm:extLst>
    </dgm:pt>
    <dgm:pt modelId="{7E208A21-3FDC-4583-846E-A2EB41A2F497}" type="pres">
      <dgm:prSet presAssocID="{AE013E9C-2223-4681-AB43-E9B457391B52}" presName="spaceRect" presStyleCnt="0"/>
      <dgm:spPr/>
    </dgm:pt>
    <dgm:pt modelId="{D3099F3D-6CF2-4756-BDAA-AF3CACB6A9A9}" type="pres">
      <dgm:prSet presAssocID="{AE013E9C-2223-4681-AB43-E9B457391B52}" presName="textRect" presStyleLbl="revTx" presStyleIdx="0" presStyleCnt="2">
        <dgm:presLayoutVars>
          <dgm:chMax val="1"/>
          <dgm:chPref val="1"/>
        </dgm:presLayoutVars>
      </dgm:prSet>
      <dgm:spPr/>
    </dgm:pt>
    <dgm:pt modelId="{5542160F-B5A3-42F2-98AA-F3B526BD77F3}" type="pres">
      <dgm:prSet presAssocID="{53AA0B6A-2270-49FE-B830-FDEFF3320D67}" presName="sibTrans" presStyleCnt="0"/>
      <dgm:spPr/>
    </dgm:pt>
    <dgm:pt modelId="{2946359F-0E60-490E-9090-4BAF206E8658}" type="pres">
      <dgm:prSet presAssocID="{C590E952-04DC-4290-B842-E0CA3A7B0B80}" presName="compNode" presStyleCnt="0"/>
      <dgm:spPr/>
    </dgm:pt>
    <dgm:pt modelId="{DE6BF949-747B-4F86-877E-7E648564410A}" type="pres">
      <dgm:prSet presAssocID="{C590E952-04DC-4290-B842-E0CA3A7B0B80}" presName="iconBgRect" presStyleLbl="bgShp" presStyleIdx="1" presStyleCnt="2"/>
      <dgm:spPr>
        <a:prstGeom prst="round2DiagRect">
          <a:avLst>
            <a:gd name="adj1" fmla="val 29727"/>
            <a:gd name="adj2" fmla="val 0"/>
          </a:avLst>
        </a:prstGeom>
      </dgm:spPr>
    </dgm:pt>
    <dgm:pt modelId="{4C403E24-B72C-43FB-BE97-08DCECF157A1}" type="pres">
      <dgm:prSet presAssocID="{C590E952-04DC-4290-B842-E0CA3A7B0B8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luetooth"/>
        </a:ext>
      </dgm:extLst>
    </dgm:pt>
    <dgm:pt modelId="{32BB2F69-4EDC-4458-9382-BDDD7FA7E502}" type="pres">
      <dgm:prSet presAssocID="{C590E952-04DC-4290-B842-E0CA3A7B0B80}" presName="spaceRect" presStyleCnt="0"/>
      <dgm:spPr/>
    </dgm:pt>
    <dgm:pt modelId="{1E9A55F2-5DD5-4A91-8C99-D3A9EA69D21D}" type="pres">
      <dgm:prSet presAssocID="{C590E952-04DC-4290-B842-E0CA3A7B0B80}" presName="textRect" presStyleLbl="revTx" presStyleIdx="1" presStyleCnt="2">
        <dgm:presLayoutVars>
          <dgm:chMax val="1"/>
          <dgm:chPref val="1"/>
        </dgm:presLayoutVars>
      </dgm:prSet>
      <dgm:spPr/>
    </dgm:pt>
  </dgm:ptLst>
  <dgm:cxnLst>
    <dgm:cxn modelId="{95C56D0A-0116-4C1B-9DAD-5B028C456E40}" srcId="{F20E31C5-D25A-491E-A12A-1CB1538C2B37}" destId="{C590E952-04DC-4290-B842-E0CA3A7B0B80}" srcOrd="1" destOrd="0" parTransId="{8E46AF9B-DA13-49D2-B58C-DFDB9E589937}" sibTransId="{CCB31FB3-ED1A-4389-8690-BAF965E9369A}"/>
    <dgm:cxn modelId="{FFEF1D27-866E-4712-BA6D-A63684A0DE28}" type="presOf" srcId="{F20E31C5-D25A-491E-A12A-1CB1538C2B37}" destId="{4D6FD4CE-12C5-4745-BD67-E239331ABC0B}" srcOrd="0" destOrd="0" presId="urn:microsoft.com/office/officeart/2018/5/layout/IconLeafLabelList"/>
    <dgm:cxn modelId="{440CB73C-FFE1-4EE4-A842-185DB546935E}" srcId="{F20E31C5-D25A-491E-A12A-1CB1538C2B37}" destId="{AE013E9C-2223-4681-AB43-E9B457391B52}" srcOrd="0" destOrd="0" parTransId="{51BD46DA-13E8-4C0E-A988-A6AA00F6887F}" sibTransId="{53AA0B6A-2270-49FE-B830-FDEFF3320D67}"/>
    <dgm:cxn modelId="{B5C6BF9C-120D-4C79-AFD0-C09B0C3898A0}" type="presOf" srcId="{C590E952-04DC-4290-B842-E0CA3A7B0B80}" destId="{1E9A55F2-5DD5-4A91-8C99-D3A9EA69D21D}" srcOrd="0" destOrd="0" presId="urn:microsoft.com/office/officeart/2018/5/layout/IconLeafLabelList"/>
    <dgm:cxn modelId="{B798CEA4-D0F9-4616-BC36-A25A5BA5482C}" type="presOf" srcId="{AE013E9C-2223-4681-AB43-E9B457391B52}" destId="{D3099F3D-6CF2-4756-BDAA-AF3CACB6A9A9}" srcOrd="0" destOrd="0" presId="urn:microsoft.com/office/officeart/2018/5/layout/IconLeafLabelList"/>
    <dgm:cxn modelId="{80DE928A-731B-4F10-BD02-8C073EDAD4EF}" type="presParOf" srcId="{4D6FD4CE-12C5-4745-BD67-E239331ABC0B}" destId="{B49678F7-6B81-4FDE-B388-B4B80679F1D7}" srcOrd="0" destOrd="0" presId="urn:microsoft.com/office/officeart/2018/5/layout/IconLeafLabelList"/>
    <dgm:cxn modelId="{C5790081-CABA-4993-BB56-1216C6F67AB6}" type="presParOf" srcId="{B49678F7-6B81-4FDE-B388-B4B80679F1D7}" destId="{7172402E-2AA4-43BF-9210-1E1459831A32}" srcOrd="0" destOrd="0" presId="urn:microsoft.com/office/officeart/2018/5/layout/IconLeafLabelList"/>
    <dgm:cxn modelId="{54DFD8C7-9391-4AA1-9340-3AC21D7C60B7}" type="presParOf" srcId="{B49678F7-6B81-4FDE-B388-B4B80679F1D7}" destId="{B4DDF6CB-C02B-4423-9CC3-3CBAE8248EE5}" srcOrd="1" destOrd="0" presId="urn:microsoft.com/office/officeart/2018/5/layout/IconLeafLabelList"/>
    <dgm:cxn modelId="{EE2E3EA1-5571-4BFF-8BCE-9AF975E0B094}" type="presParOf" srcId="{B49678F7-6B81-4FDE-B388-B4B80679F1D7}" destId="{7E208A21-3FDC-4583-846E-A2EB41A2F497}" srcOrd="2" destOrd="0" presId="urn:microsoft.com/office/officeart/2018/5/layout/IconLeafLabelList"/>
    <dgm:cxn modelId="{D5B13002-084F-49B9-B5F1-D734BC16235D}" type="presParOf" srcId="{B49678F7-6B81-4FDE-B388-B4B80679F1D7}" destId="{D3099F3D-6CF2-4756-BDAA-AF3CACB6A9A9}" srcOrd="3" destOrd="0" presId="urn:microsoft.com/office/officeart/2018/5/layout/IconLeafLabelList"/>
    <dgm:cxn modelId="{40814DC3-0A92-455C-94B6-F3594AB71A88}" type="presParOf" srcId="{4D6FD4CE-12C5-4745-BD67-E239331ABC0B}" destId="{5542160F-B5A3-42F2-98AA-F3B526BD77F3}" srcOrd="1" destOrd="0" presId="urn:microsoft.com/office/officeart/2018/5/layout/IconLeafLabelList"/>
    <dgm:cxn modelId="{AD547905-4838-4224-907D-64AA2770093B}" type="presParOf" srcId="{4D6FD4CE-12C5-4745-BD67-E239331ABC0B}" destId="{2946359F-0E60-490E-9090-4BAF206E8658}" srcOrd="2" destOrd="0" presId="urn:microsoft.com/office/officeart/2018/5/layout/IconLeafLabelList"/>
    <dgm:cxn modelId="{B29AA512-537B-496A-86E3-3935927215E2}" type="presParOf" srcId="{2946359F-0E60-490E-9090-4BAF206E8658}" destId="{DE6BF949-747B-4F86-877E-7E648564410A}" srcOrd="0" destOrd="0" presId="urn:microsoft.com/office/officeart/2018/5/layout/IconLeafLabelList"/>
    <dgm:cxn modelId="{D9AA62CF-8305-4C06-ABC9-A2346C405681}" type="presParOf" srcId="{2946359F-0E60-490E-9090-4BAF206E8658}" destId="{4C403E24-B72C-43FB-BE97-08DCECF157A1}" srcOrd="1" destOrd="0" presId="urn:microsoft.com/office/officeart/2018/5/layout/IconLeafLabelList"/>
    <dgm:cxn modelId="{598A2686-C0CE-4A42-BF3C-702A00298F93}" type="presParOf" srcId="{2946359F-0E60-490E-9090-4BAF206E8658}" destId="{32BB2F69-4EDC-4458-9382-BDDD7FA7E502}" srcOrd="2" destOrd="0" presId="urn:microsoft.com/office/officeart/2018/5/layout/IconLeafLabelList"/>
    <dgm:cxn modelId="{BF2F5895-0C85-4306-9D70-2D8F24083572}" type="presParOf" srcId="{2946359F-0E60-490E-9090-4BAF206E8658}" destId="{1E9A55F2-5DD5-4A91-8C99-D3A9EA69D21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2402E-2AA4-43BF-9210-1E1459831A32}">
      <dsp:nvSpPr>
        <dsp:cNvPr id="0" name=""/>
        <dsp:cNvSpPr/>
      </dsp:nvSpPr>
      <dsp:spPr>
        <a:xfrm>
          <a:off x="2490743" y="375668"/>
          <a:ext cx="2196000" cy="2196000"/>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DDF6CB-C02B-4423-9CC3-3CBAE8248EE5}">
      <dsp:nvSpPr>
        <dsp:cNvPr id="0" name=""/>
        <dsp:cNvSpPr/>
      </dsp:nvSpPr>
      <dsp:spPr>
        <a:xfrm>
          <a:off x="2958743"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099F3D-6CF2-4756-BDAA-AF3CACB6A9A9}">
      <dsp:nvSpPr>
        <dsp:cNvPr id="0" name=""/>
        <dsp:cNvSpPr/>
      </dsp:nvSpPr>
      <dsp:spPr>
        <a:xfrm>
          <a:off x="1788743"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Arduino + Temperature Sensor</a:t>
          </a:r>
        </a:p>
      </dsp:txBody>
      <dsp:txXfrm>
        <a:off x="1788743" y="3255669"/>
        <a:ext cx="3600000" cy="720000"/>
      </dsp:txXfrm>
    </dsp:sp>
    <dsp:sp modelId="{DE6BF949-747B-4F86-877E-7E648564410A}">
      <dsp:nvSpPr>
        <dsp:cNvPr id="0" name=""/>
        <dsp:cNvSpPr/>
      </dsp:nvSpPr>
      <dsp:spPr>
        <a:xfrm>
          <a:off x="6720743" y="375668"/>
          <a:ext cx="2196000" cy="2196000"/>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403E24-B72C-43FB-BE97-08DCECF157A1}">
      <dsp:nvSpPr>
        <dsp:cNvPr id="0" name=""/>
        <dsp:cNvSpPr/>
      </dsp:nvSpPr>
      <dsp:spPr>
        <a:xfrm>
          <a:off x="7188743"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9A55F2-5DD5-4A91-8C99-D3A9EA69D21D}">
      <dsp:nvSpPr>
        <dsp:cNvPr id="0" name=""/>
        <dsp:cNvSpPr/>
      </dsp:nvSpPr>
      <dsp:spPr>
        <a:xfrm>
          <a:off x="6018743"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Arduino + Bluetooth Module</a:t>
          </a:r>
        </a:p>
      </dsp:txBody>
      <dsp:txXfrm>
        <a:off x="6018743"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59711-E53F-4382-903B-F918BE19ECE1}" type="datetimeFigureOut">
              <a:rPr lang="en-US" smtClean="0"/>
              <a:t>7/3/2020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97574-9CB1-46DF-9C1A-129753446975}" type="slidenum">
              <a:rPr lang="en-US" smtClean="0"/>
              <a:t>‹#›</a:t>
            </a:fld>
            <a:endParaRPr lang="en-US"/>
          </a:p>
        </p:txBody>
      </p:sp>
    </p:spTree>
    <p:extLst>
      <p:ext uri="{BB962C8B-B14F-4D97-AF65-F5344CB8AC3E}">
        <p14:creationId xmlns:p14="http://schemas.microsoft.com/office/powerpoint/2010/main" val="2092325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inkercad.com/things/7Da6UPBUyKG-fading-led-with-analog-output/editel?lessonid=EDUBKUOJAIJNNJX&amp;projectid=OMOZACHJ9IR8LRE&amp;collectionid=OMOZACHJ9IR8LRE&amp;tenant=circuits#/lesson-viewer"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https://www.tinkercad.com/things/7Da6UPBUyKG-fading-led-with-analog-output/editel?lessonid=EDUBKUOJAIJNNJX&amp;projectid=OMOZACHJ9IR8LRE&amp;collectionid=OMOZACHJ9IR8LRE&amp;tenant=circuits#/lesson-viewer</a:t>
            </a:r>
            <a:endParaRPr lang="en-US" dirty="0"/>
          </a:p>
        </p:txBody>
      </p:sp>
      <p:sp>
        <p:nvSpPr>
          <p:cNvPr id="4" name="Slide Number Placeholder 3"/>
          <p:cNvSpPr>
            <a:spLocks noGrp="1"/>
          </p:cNvSpPr>
          <p:nvPr>
            <p:ph type="sldNum" sz="quarter" idx="5"/>
          </p:nvPr>
        </p:nvSpPr>
        <p:spPr/>
        <p:txBody>
          <a:bodyPr/>
          <a:lstStyle/>
          <a:p>
            <a:fld id="{0131672E-F6F5-4419-8DFF-48E54BF28D70}" type="slidenum">
              <a:rPr lang="en-US" smtClean="0"/>
              <a:t>14</a:t>
            </a:fld>
            <a:endParaRPr lang="en-US"/>
          </a:p>
        </p:txBody>
      </p:sp>
    </p:spTree>
    <p:extLst>
      <p:ext uri="{BB962C8B-B14F-4D97-AF65-F5344CB8AC3E}">
        <p14:creationId xmlns:p14="http://schemas.microsoft.com/office/powerpoint/2010/main" val="2608256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https://howtomechatronics.com/tutorials/arduino/ultrasonic-sensor-hc-sr04/</a:t>
            </a:r>
          </a:p>
        </p:txBody>
      </p:sp>
      <p:sp>
        <p:nvSpPr>
          <p:cNvPr id="4" name="Slide Number Placeholder 3"/>
          <p:cNvSpPr>
            <a:spLocks noGrp="1"/>
          </p:cNvSpPr>
          <p:nvPr>
            <p:ph type="sldNum" sz="quarter" idx="5"/>
          </p:nvPr>
        </p:nvSpPr>
        <p:spPr/>
        <p:txBody>
          <a:bodyPr/>
          <a:lstStyle/>
          <a:p>
            <a:fld id="{0131672E-F6F5-4419-8DFF-48E54BF28D70}" type="slidenum">
              <a:rPr lang="en-US" smtClean="0"/>
              <a:t>15</a:t>
            </a:fld>
            <a:endParaRPr lang="en-US"/>
          </a:p>
        </p:txBody>
      </p:sp>
    </p:spTree>
    <p:extLst>
      <p:ext uri="{BB962C8B-B14F-4D97-AF65-F5344CB8AC3E}">
        <p14:creationId xmlns:p14="http://schemas.microsoft.com/office/powerpoint/2010/main" val="3319297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https://www.tinkercad.com/things/6nAQ7DRYZk7-smashing-wluff/editel?tenant=circuits</a:t>
            </a:r>
          </a:p>
        </p:txBody>
      </p:sp>
      <p:sp>
        <p:nvSpPr>
          <p:cNvPr id="4" name="Slide Number Placeholder 3"/>
          <p:cNvSpPr>
            <a:spLocks noGrp="1"/>
          </p:cNvSpPr>
          <p:nvPr>
            <p:ph type="sldNum" sz="quarter" idx="5"/>
          </p:nvPr>
        </p:nvSpPr>
        <p:spPr/>
        <p:txBody>
          <a:bodyPr/>
          <a:lstStyle/>
          <a:p>
            <a:fld id="{80797574-9CB1-46DF-9C1A-129753446975}" type="slidenum">
              <a:rPr lang="en-US" smtClean="0"/>
              <a:t>16</a:t>
            </a:fld>
            <a:endParaRPr lang="en-US"/>
          </a:p>
        </p:txBody>
      </p:sp>
    </p:spTree>
    <p:extLst>
      <p:ext uri="{BB962C8B-B14F-4D97-AF65-F5344CB8AC3E}">
        <p14:creationId xmlns:p14="http://schemas.microsoft.com/office/powerpoint/2010/main" val="130401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49C7-9994-4BE3-92DB-4FAC78A0B3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171FC0-D434-4B03-BC94-DCA86D85AE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0EFC4B-F9B2-437E-BEC8-70D2BEC7CC19}"/>
              </a:ext>
            </a:extLst>
          </p:cNvPr>
          <p:cNvSpPr>
            <a:spLocks noGrp="1"/>
          </p:cNvSpPr>
          <p:nvPr>
            <p:ph type="dt" sz="half" idx="10"/>
          </p:nvPr>
        </p:nvSpPr>
        <p:spPr/>
        <p:txBody>
          <a:bodyPr/>
          <a:lstStyle/>
          <a:p>
            <a:fld id="{D24422EF-1E62-4C6F-9650-71B1A097142A}" type="datetimeFigureOut">
              <a:rPr lang="en-US" smtClean="0"/>
              <a:t>7/3/2020</a:t>
            </a:fld>
            <a:endParaRPr lang="en-US"/>
          </a:p>
        </p:txBody>
      </p:sp>
      <p:sp>
        <p:nvSpPr>
          <p:cNvPr id="5" name="Footer Placeholder 4">
            <a:extLst>
              <a:ext uri="{FF2B5EF4-FFF2-40B4-BE49-F238E27FC236}">
                <a16:creationId xmlns:a16="http://schemas.microsoft.com/office/drawing/2014/main" id="{3491FC9B-0CF7-4180-96B3-C4B1D1A50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92905-BA23-4895-8007-58AFF8CCB483}"/>
              </a:ext>
            </a:extLst>
          </p:cNvPr>
          <p:cNvSpPr>
            <a:spLocks noGrp="1"/>
          </p:cNvSpPr>
          <p:nvPr>
            <p:ph type="sldNum" sz="quarter" idx="12"/>
          </p:nvPr>
        </p:nvSpPr>
        <p:spPr/>
        <p:txBody>
          <a:bodyPr/>
          <a:lstStyle/>
          <a:p>
            <a:fld id="{7D8E7DFA-986F-4426-9D53-63FA380D4193}" type="slidenum">
              <a:rPr lang="en-US" smtClean="0"/>
              <a:t>‹#›</a:t>
            </a:fld>
            <a:endParaRPr lang="en-US"/>
          </a:p>
        </p:txBody>
      </p:sp>
    </p:spTree>
    <p:extLst>
      <p:ext uri="{BB962C8B-B14F-4D97-AF65-F5344CB8AC3E}">
        <p14:creationId xmlns:p14="http://schemas.microsoft.com/office/powerpoint/2010/main" val="224613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E4C46-F6B2-4A75-87DC-A9F8EE4E6C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637B60-2714-4267-8978-FE9FE39E6F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FA43F7-EBC7-45F1-A842-FFB1A78DA444}"/>
              </a:ext>
            </a:extLst>
          </p:cNvPr>
          <p:cNvSpPr>
            <a:spLocks noGrp="1"/>
          </p:cNvSpPr>
          <p:nvPr>
            <p:ph type="dt" sz="half" idx="10"/>
          </p:nvPr>
        </p:nvSpPr>
        <p:spPr/>
        <p:txBody>
          <a:bodyPr/>
          <a:lstStyle/>
          <a:p>
            <a:fld id="{D24422EF-1E62-4C6F-9650-71B1A097142A}" type="datetimeFigureOut">
              <a:rPr lang="en-US" smtClean="0"/>
              <a:t>7/3/2020</a:t>
            </a:fld>
            <a:endParaRPr lang="en-US"/>
          </a:p>
        </p:txBody>
      </p:sp>
      <p:sp>
        <p:nvSpPr>
          <p:cNvPr id="5" name="Footer Placeholder 4">
            <a:extLst>
              <a:ext uri="{FF2B5EF4-FFF2-40B4-BE49-F238E27FC236}">
                <a16:creationId xmlns:a16="http://schemas.microsoft.com/office/drawing/2014/main" id="{118DEB51-49B7-408B-88D6-BC4956890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34688-C387-4308-B0AB-5AA1C0AE5E26}"/>
              </a:ext>
            </a:extLst>
          </p:cNvPr>
          <p:cNvSpPr>
            <a:spLocks noGrp="1"/>
          </p:cNvSpPr>
          <p:nvPr>
            <p:ph type="sldNum" sz="quarter" idx="12"/>
          </p:nvPr>
        </p:nvSpPr>
        <p:spPr/>
        <p:txBody>
          <a:bodyPr/>
          <a:lstStyle/>
          <a:p>
            <a:fld id="{7D8E7DFA-986F-4426-9D53-63FA380D4193}" type="slidenum">
              <a:rPr lang="en-US" smtClean="0"/>
              <a:t>‹#›</a:t>
            </a:fld>
            <a:endParaRPr lang="en-US"/>
          </a:p>
        </p:txBody>
      </p:sp>
    </p:spTree>
    <p:extLst>
      <p:ext uri="{BB962C8B-B14F-4D97-AF65-F5344CB8AC3E}">
        <p14:creationId xmlns:p14="http://schemas.microsoft.com/office/powerpoint/2010/main" val="238848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3A6E1D-D38B-4867-AC98-2B7D753CE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45A80-C0AB-4B08-87D3-05C8E96C38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0B52D-8EF3-4764-BEA1-A17B5EA45C1B}"/>
              </a:ext>
            </a:extLst>
          </p:cNvPr>
          <p:cNvSpPr>
            <a:spLocks noGrp="1"/>
          </p:cNvSpPr>
          <p:nvPr>
            <p:ph type="dt" sz="half" idx="10"/>
          </p:nvPr>
        </p:nvSpPr>
        <p:spPr/>
        <p:txBody>
          <a:bodyPr/>
          <a:lstStyle/>
          <a:p>
            <a:fld id="{D24422EF-1E62-4C6F-9650-71B1A097142A}" type="datetimeFigureOut">
              <a:rPr lang="en-US" smtClean="0"/>
              <a:t>7/3/2020</a:t>
            </a:fld>
            <a:endParaRPr lang="en-US"/>
          </a:p>
        </p:txBody>
      </p:sp>
      <p:sp>
        <p:nvSpPr>
          <p:cNvPr id="5" name="Footer Placeholder 4">
            <a:extLst>
              <a:ext uri="{FF2B5EF4-FFF2-40B4-BE49-F238E27FC236}">
                <a16:creationId xmlns:a16="http://schemas.microsoft.com/office/drawing/2014/main" id="{DDCFC67F-C524-4DBE-8E2B-D19676674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1CEA2-E8BB-403B-8441-222AF26EA6AB}"/>
              </a:ext>
            </a:extLst>
          </p:cNvPr>
          <p:cNvSpPr>
            <a:spLocks noGrp="1"/>
          </p:cNvSpPr>
          <p:nvPr>
            <p:ph type="sldNum" sz="quarter" idx="12"/>
          </p:nvPr>
        </p:nvSpPr>
        <p:spPr/>
        <p:txBody>
          <a:bodyPr/>
          <a:lstStyle/>
          <a:p>
            <a:fld id="{7D8E7DFA-986F-4426-9D53-63FA380D4193}" type="slidenum">
              <a:rPr lang="en-US" smtClean="0"/>
              <a:t>‹#›</a:t>
            </a:fld>
            <a:endParaRPr lang="en-US"/>
          </a:p>
        </p:txBody>
      </p:sp>
    </p:spTree>
    <p:extLst>
      <p:ext uri="{BB962C8B-B14F-4D97-AF65-F5344CB8AC3E}">
        <p14:creationId xmlns:p14="http://schemas.microsoft.com/office/powerpoint/2010/main" val="3270395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14B7-698C-44C0-8F9F-E15270B6A5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1FC73F-FA0F-46D6-9F1A-A827FDFDDB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9C5EE-130C-45C3-A41E-E8A57CB88F86}"/>
              </a:ext>
            </a:extLst>
          </p:cNvPr>
          <p:cNvSpPr>
            <a:spLocks noGrp="1"/>
          </p:cNvSpPr>
          <p:nvPr>
            <p:ph type="dt" sz="half" idx="10"/>
          </p:nvPr>
        </p:nvSpPr>
        <p:spPr/>
        <p:txBody>
          <a:bodyPr/>
          <a:lstStyle/>
          <a:p>
            <a:fld id="{D24422EF-1E62-4C6F-9650-71B1A097142A}" type="datetimeFigureOut">
              <a:rPr lang="en-US" smtClean="0"/>
              <a:t>7/3/2020</a:t>
            </a:fld>
            <a:endParaRPr lang="en-US"/>
          </a:p>
        </p:txBody>
      </p:sp>
      <p:sp>
        <p:nvSpPr>
          <p:cNvPr id="5" name="Footer Placeholder 4">
            <a:extLst>
              <a:ext uri="{FF2B5EF4-FFF2-40B4-BE49-F238E27FC236}">
                <a16:creationId xmlns:a16="http://schemas.microsoft.com/office/drawing/2014/main" id="{EDBE57D9-F89C-47FE-A1BB-B0357595F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12857-20DA-4396-B69E-32C658A713BD}"/>
              </a:ext>
            </a:extLst>
          </p:cNvPr>
          <p:cNvSpPr>
            <a:spLocks noGrp="1"/>
          </p:cNvSpPr>
          <p:nvPr>
            <p:ph type="sldNum" sz="quarter" idx="12"/>
          </p:nvPr>
        </p:nvSpPr>
        <p:spPr/>
        <p:txBody>
          <a:bodyPr/>
          <a:lstStyle/>
          <a:p>
            <a:fld id="{7D8E7DFA-986F-4426-9D53-63FA380D4193}" type="slidenum">
              <a:rPr lang="en-US" smtClean="0"/>
              <a:t>‹#›</a:t>
            </a:fld>
            <a:endParaRPr lang="en-US"/>
          </a:p>
        </p:txBody>
      </p:sp>
    </p:spTree>
    <p:extLst>
      <p:ext uri="{BB962C8B-B14F-4D97-AF65-F5344CB8AC3E}">
        <p14:creationId xmlns:p14="http://schemas.microsoft.com/office/powerpoint/2010/main" val="1989522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9C430-6BA9-4DED-955C-7881F8B93F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C645DF-B585-43A4-97FD-917331A901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D64E92-A603-41F2-9EBC-E1998D13B65D}"/>
              </a:ext>
            </a:extLst>
          </p:cNvPr>
          <p:cNvSpPr>
            <a:spLocks noGrp="1"/>
          </p:cNvSpPr>
          <p:nvPr>
            <p:ph type="dt" sz="half" idx="10"/>
          </p:nvPr>
        </p:nvSpPr>
        <p:spPr/>
        <p:txBody>
          <a:bodyPr/>
          <a:lstStyle/>
          <a:p>
            <a:fld id="{D24422EF-1E62-4C6F-9650-71B1A097142A}" type="datetimeFigureOut">
              <a:rPr lang="en-US" smtClean="0"/>
              <a:t>7/3/2020</a:t>
            </a:fld>
            <a:endParaRPr lang="en-US"/>
          </a:p>
        </p:txBody>
      </p:sp>
      <p:sp>
        <p:nvSpPr>
          <p:cNvPr id="5" name="Footer Placeholder 4">
            <a:extLst>
              <a:ext uri="{FF2B5EF4-FFF2-40B4-BE49-F238E27FC236}">
                <a16:creationId xmlns:a16="http://schemas.microsoft.com/office/drawing/2014/main" id="{1E415FD7-406B-48E7-A92D-5BAC52C30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26A0C-C82D-4CB4-923F-9777EB8CC953}"/>
              </a:ext>
            </a:extLst>
          </p:cNvPr>
          <p:cNvSpPr>
            <a:spLocks noGrp="1"/>
          </p:cNvSpPr>
          <p:nvPr>
            <p:ph type="sldNum" sz="quarter" idx="12"/>
          </p:nvPr>
        </p:nvSpPr>
        <p:spPr/>
        <p:txBody>
          <a:bodyPr/>
          <a:lstStyle/>
          <a:p>
            <a:fld id="{7D8E7DFA-986F-4426-9D53-63FA380D4193}" type="slidenum">
              <a:rPr lang="en-US" smtClean="0"/>
              <a:t>‹#›</a:t>
            </a:fld>
            <a:endParaRPr lang="en-US"/>
          </a:p>
        </p:txBody>
      </p:sp>
    </p:spTree>
    <p:extLst>
      <p:ext uri="{BB962C8B-B14F-4D97-AF65-F5344CB8AC3E}">
        <p14:creationId xmlns:p14="http://schemas.microsoft.com/office/powerpoint/2010/main" val="3861105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FE935-8E2F-40D0-BC38-7385C3D3D5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F3D6E5-8B05-4A12-A6B1-41E82A31BD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3C41A9-0399-4F00-BF0B-6CC4951CAC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79F7DD-BDC4-48B1-9AD7-498BBD88B002}"/>
              </a:ext>
            </a:extLst>
          </p:cNvPr>
          <p:cNvSpPr>
            <a:spLocks noGrp="1"/>
          </p:cNvSpPr>
          <p:nvPr>
            <p:ph type="dt" sz="half" idx="10"/>
          </p:nvPr>
        </p:nvSpPr>
        <p:spPr/>
        <p:txBody>
          <a:bodyPr/>
          <a:lstStyle/>
          <a:p>
            <a:fld id="{D24422EF-1E62-4C6F-9650-71B1A097142A}" type="datetimeFigureOut">
              <a:rPr lang="en-US" smtClean="0"/>
              <a:t>7/3/2020</a:t>
            </a:fld>
            <a:endParaRPr lang="en-US"/>
          </a:p>
        </p:txBody>
      </p:sp>
      <p:sp>
        <p:nvSpPr>
          <p:cNvPr id="6" name="Footer Placeholder 5">
            <a:extLst>
              <a:ext uri="{FF2B5EF4-FFF2-40B4-BE49-F238E27FC236}">
                <a16:creationId xmlns:a16="http://schemas.microsoft.com/office/drawing/2014/main" id="{56DE75EF-34B4-4720-A0A0-19BAEF6045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9A36B-9D12-4BBD-89F7-4D771D3B2674}"/>
              </a:ext>
            </a:extLst>
          </p:cNvPr>
          <p:cNvSpPr>
            <a:spLocks noGrp="1"/>
          </p:cNvSpPr>
          <p:nvPr>
            <p:ph type="sldNum" sz="quarter" idx="12"/>
          </p:nvPr>
        </p:nvSpPr>
        <p:spPr/>
        <p:txBody>
          <a:bodyPr/>
          <a:lstStyle/>
          <a:p>
            <a:fld id="{7D8E7DFA-986F-4426-9D53-63FA380D4193}" type="slidenum">
              <a:rPr lang="en-US" smtClean="0"/>
              <a:t>‹#›</a:t>
            </a:fld>
            <a:endParaRPr lang="en-US"/>
          </a:p>
        </p:txBody>
      </p:sp>
    </p:spTree>
    <p:extLst>
      <p:ext uri="{BB962C8B-B14F-4D97-AF65-F5344CB8AC3E}">
        <p14:creationId xmlns:p14="http://schemas.microsoft.com/office/powerpoint/2010/main" val="290335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4785-4960-4D4D-9417-C7F702A093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65FAF-D191-4AC7-8E5E-C64BE5C1A6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DF8D42-468D-43E8-8F8F-018F7063A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84656E-F0EA-4DED-9140-3EA61D8E0C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FB0C93-1537-4A05-901B-5616B3C144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618A43-A0E1-4A86-9313-9C14F9430084}"/>
              </a:ext>
            </a:extLst>
          </p:cNvPr>
          <p:cNvSpPr>
            <a:spLocks noGrp="1"/>
          </p:cNvSpPr>
          <p:nvPr>
            <p:ph type="dt" sz="half" idx="10"/>
          </p:nvPr>
        </p:nvSpPr>
        <p:spPr/>
        <p:txBody>
          <a:bodyPr/>
          <a:lstStyle/>
          <a:p>
            <a:fld id="{D24422EF-1E62-4C6F-9650-71B1A097142A}" type="datetimeFigureOut">
              <a:rPr lang="en-US" smtClean="0"/>
              <a:t>7/3/2020</a:t>
            </a:fld>
            <a:endParaRPr lang="en-US"/>
          </a:p>
        </p:txBody>
      </p:sp>
      <p:sp>
        <p:nvSpPr>
          <p:cNvPr id="8" name="Footer Placeholder 7">
            <a:extLst>
              <a:ext uri="{FF2B5EF4-FFF2-40B4-BE49-F238E27FC236}">
                <a16:creationId xmlns:a16="http://schemas.microsoft.com/office/drawing/2014/main" id="{37F0389F-D0DA-4271-BB11-D80D1031FC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6C9BB3-50BB-4548-9BDE-14335BCBF2F3}"/>
              </a:ext>
            </a:extLst>
          </p:cNvPr>
          <p:cNvSpPr>
            <a:spLocks noGrp="1"/>
          </p:cNvSpPr>
          <p:nvPr>
            <p:ph type="sldNum" sz="quarter" idx="12"/>
          </p:nvPr>
        </p:nvSpPr>
        <p:spPr/>
        <p:txBody>
          <a:bodyPr/>
          <a:lstStyle/>
          <a:p>
            <a:fld id="{7D8E7DFA-986F-4426-9D53-63FA380D4193}" type="slidenum">
              <a:rPr lang="en-US" smtClean="0"/>
              <a:t>‹#›</a:t>
            </a:fld>
            <a:endParaRPr lang="en-US"/>
          </a:p>
        </p:txBody>
      </p:sp>
    </p:spTree>
    <p:extLst>
      <p:ext uri="{BB962C8B-B14F-4D97-AF65-F5344CB8AC3E}">
        <p14:creationId xmlns:p14="http://schemas.microsoft.com/office/powerpoint/2010/main" val="214756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BECD-7CDA-4188-B0C7-30CCAC2AC5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63DE9D-ED99-421F-AAE0-EC1288E4500A}"/>
              </a:ext>
            </a:extLst>
          </p:cNvPr>
          <p:cNvSpPr>
            <a:spLocks noGrp="1"/>
          </p:cNvSpPr>
          <p:nvPr>
            <p:ph type="dt" sz="half" idx="10"/>
          </p:nvPr>
        </p:nvSpPr>
        <p:spPr/>
        <p:txBody>
          <a:bodyPr/>
          <a:lstStyle/>
          <a:p>
            <a:fld id="{D24422EF-1E62-4C6F-9650-71B1A097142A}" type="datetimeFigureOut">
              <a:rPr lang="en-US" smtClean="0"/>
              <a:t>7/3/2020</a:t>
            </a:fld>
            <a:endParaRPr lang="en-US"/>
          </a:p>
        </p:txBody>
      </p:sp>
      <p:sp>
        <p:nvSpPr>
          <p:cNvPr id="4" name="Footer Placeholder 3">
            <a:extLst>
              <a:ext uri="{FF2B5EF4-FFF2-40B4-BE49-F238E27FC236}">
                <a16:creationId xmlns:a16="http://schemas.microsoft.com/office/drawing/2014/main" id="{081D7AC5-14C4-4210-9AEF-6AEFB4909E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5FEBF5-8AC7-4097-A74A-EDDC4A63D269}"/>
              </a:ext>
            </a:extLst>
          </p:cNvPr>
          <p:cNvSpPr>
            <a:spLocks noGrp="1"/>
          </p:cNvSpPr>
          <p:nvPr>
            <p:ph type="sldNum" sz="quarter" idx="12"/>
          </p:nvPr>
        </p:nvSpPr>
        <p:spPr/>
        <p:txBody>
          <a:bodyPr/>
          <a:lstStyle/>
          <a:p>
            <a:fld id="{7D8E7DFA-986F-4426-9D53-63FA380D4193}" type="slidenum">
              <a:rPr lang="en-US" smtClean="0"/>
              <a:t>‹#›</a:t>
            </a:fld>
            <a:endParaRPr lang="en-US"/>
          </a:p>
        </p:txBody>
      </p:sp>
    </p:spTree>
    <p:extLst>
      <p:ext uri="{BB962C8B-B14F-4D97-AF65-F5344CB8AC3E}">
        <p14:creationId xmlns:p14="http://schemas.microsoft.com/office/powerpoint/2010/main" val="36651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244C61-6223-4CFB-AC6F-CCADD4AFAFB9}"/>
              </a:ext>
            </a:extLst>
          </p:cNvPr>
          <p:cNvSpPr>
            <a:spLocks noGrp="1"/>
          </p:cNvSpPr>
          <p:nvPr>
            <p:ph type="dt" sz="half" idx="10"/>
          </p:nvPr>
        </p:nvSpPr>
        <p:spPr/>
        <p:txBody>
          <a:bodyPr/>
          <a:lstStyle/>
          <a:p>
            <a:fld id="{D24422EF-1E62-4C6F-9650-71B1A097142A}" type="datetimeFigureOut">
              <a:rPr lang="en-US" smtClean="0"/>
              <a:t>7/3/2020</a:t>
            </a:fld>
            <a:endParaRPr lang="en-US"/>
          </a:p>
        </p:txBody>
      </p:sp>
      <p:sp>
        <p:nvSpPr>
          <p:cNvPr id="3" name="Footer Placeholder 2">
            <a:extLst>
              <a:ext uri="{FF2B5EF4-FFF2-40B4-BE49-F238E27FC236}">
                <a16:creationId xmlns:a16="http://schemas.microsoft.com/office/drawing/2014/main" id="{5EA8980B-2656-409E-8C22-9EB0F0D345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7FB61A-3441-4FD4-A56D-5C0E752E3A13}"/>
              </a:ext>
            </a:extLst>
          </p:cNvPr>
          <p:cNvSpPr>
            <a:spLocks noGrp="1"/>
          </p:cNvSpPr>
          <p:nvPr>
            <p:ph type="sldNum" sz="quarter" idx="12"/>
          </p:nvPr>
        </p:nvSpPr>
        <p:spPr/>
        <p:txBody>
          <a:bodyPr/>
          <a:lstStyle/>
          <a:p>
            <a:fld id="{7D8E7DFA-986F-4426-9D53-63FA380D4193}" type="slidenum">
              <a:rPr lang="en-US" smtClean="0"/>
              <a:t>‹#›</a:t>
            </a:fld>
            <a:endParaRPr lang="en-US"/>
          </a:p>
        </p:txBody>
      </p:sp>
    </p:spTree>
    <p:extLst>
      <p:ext uri="{BB962C8B-B14F-4D97-AF65-F5344CB8AC3E}">
        <p14:creationId xmlns:p14="http://schemas.microsoft.com/office/powerpoint/2010/main" val="289185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A54F-DE0E-481D-8397-E7D0BBB749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555F9B-38F0-46E1-AC34-7CD65647E2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D2A8BA-FAB0-4D96-8E3E-8BE83354A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E08634-CD68-4F3C-A844-B75EFCD13D1B}"/>
              </a:ext>
            </a:extLst>
          </p:cNvPr>
          <p:cNvSpPr>
            <a:spLocks noGrp="1"/>
          </p:cNvSpPr>
          <p:nvPr>
            <p:ph type="dt" sz="half" idx="10"/>
          </p:nvPr>
        </p:nvSpPr>
        <p:spPr/>
        <p:txBody>
          <a:bodyPr/>
          <a:lstStyle/>
          <a:p>
            <a:fld id="{D24422EF-1E62-4C6F-9650-71B1A097142A}" type="datetimeFigureOut">
              <a:rPr lang="en-US" smtClean="0"/>
              <a:t>7/3/2020</a:t>
            </a:fld>
            <a:endParaRPr lang="en-US"/>
          </a:p>
        </p:txBody>
      </p:sp>
      <p:sp>
        <p:nvSpPr>
          <p:cNvPr id="6" name="Footer Placeholder 5">
            <a:extLst>
              <a:ext uri="{FF2B5EF4-FFF2-40B4-BE49-F238E27FC236}">
                <a16:creationId xmlns:a16="http://schemas.microsoft.com/office/drawing/2014/main" id="{158A4FE3-A62D-481C-8FF6-2B901EDD9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A8287F-5B1E-421B-9C89-F7B60A73DD7A}"/>
              </a:ext>
            </a:extLst>
          </p:cNvPr>
          <p:cNvSpPr>
            <a:spLocks noGrp="1"/>
          </p:cNvSpPr>
          <p:nvPr>
            <p:ph type="sldNum" sz="quarter" idx="12"/>
          </p:nvPr>
        </p:nvSpPr>
        <p:spPr/>
        <p:txBody>
          <a:bodyPr/>
          <a:lstStyle/>
          <a:p>
            <a:fld id="{7D8E7DFA-986F-4426-9D53-63FA380D4193}" type="slidenum">
              <a:rPr lang="en-US" smtClean="0"/>
              <a:t>‹#›</a:t>
            </a:fld>
            <a:endParaRPr lang="en-US"/>
          </a:p>
        </p:txBody>
      </p:sp>
    </p:spTree>
    <p:extLst>
      <p:ext uri="{BB962C8B-B14F-4D97-AF65-F5344CB8AC3E}">
        <p14:creationId xmlns:p14="http://schemas.microsoft.com/office/powerpoint/2010/main" val="42890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EAD6-4AAB-44D8-BEFB-9F770A638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49F54F-F4B5-4F30-A01A-3CBEBE15E0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0F1270-F894-4CE8-B56E-46C91F180F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830334-4568-495C-955F-36B39BA33FA5}"/>
              </a:ext>
            </a:extLst>
          </p:cNvPr>
          <p:cNvSpPr>
            <a:spLocks noGrp="1"/>
          </p:cNvSpPr>
          <p:nvPr>
            <p:ph type="dt" sz="half" idx="10"/>
          </p:nvPr>
        </p:nvSpPr>
        <p:spPr/>
        <p:txBody>
          <a:bodyPr/>
          <a:lstStyle/>
          <a:p>
            <a:fld id="{D24422EF-1E62-4C6F-9650-71B1A097142A}" type="datetimeFigureOut">
              <a:rPr lang="en-US" smtClean="0"/>
              <a:t>7/3/2020</a:t>
            </a:fld>
            <a:endParaRPr lang="en-US"/>
          </a:p>
        </p:txBody>
      </p:sp>
      <p:sp>
        <p:nvSpPr>
          <p:cNvPr id="6" name="Footer Placeholder 5">
            <a:extLst>
              <a:ext uri="{FF2B5EF4-FFF2-40B4-BE49-F238E27FC236}">
                <a16:creationId xmlns:a16="http://schemas.microsoft.com/office/drawing/2014/main" id="{942AF08A-6EFB-49EC-A176-0AA7F4F7F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26BFD-6F42-4580-98C5-80F282765068}"/>
              </a:ext>
            </a:extLst>
          </p:cNvPr>
          <p:cNvSpPr>
            <a:spLocks noGrp="1"/>
          </p:cNvSpPr>
          <p:nvPr>
            <p:ph type="sldNum" sz="quarter" idx="12"/>
          </p:nvPr>
        </p:nvSpPr>
        <p:spPr/>
        <p:txBody>
          <a:bodyPr/>
          <a:lstStyle/>
          <a:p>
            <a:fld id="{7D8E7DFA-986F-4426-9D53-63FA380D4193}" type="slidenum">
              <a:rPr lang="en-US" smtClean="0"/>
              <a:t>‹#›</a:t>
            </a:fld>
            <a:endParaRPr lang="en-US"/>
          </a:p>
        </p:txBody>
      </p:sp>
    </p:spTree>
    <p:extLst>
      <p:ext uri="{BB962C8B-B14F-4D97-AF65-F5344CB8AC3E}">
        <p14:creationId xmlns:p14="http://schemas.microsoft.com/office/powerpoint/2010/main" val="118217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02EA24-5DAB-4FAC-93B7-96A0F2B748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B62DE8-F6C3-463E-897D-B3E131A01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8098E-D458-4B89-B9A2-8E2F976205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422EF-1E62-4C6F-9650-71B1A097142A}" type="datetimeFigureOut">
              <a:rPr lang="en-US" smtClean="0"/>
              <a:t>7/3/2020</a:t>
            </a:fld>
            <a:endParaRPr lang="en-US"/>
          </a:p>
        </p:txBody>
      </p:sp>
      <p:sp>
        <p:nvSpPr>
          <p:cNvPr id="5" name="Footer Placeholder 4">
            <a:extLst>
              <a:ext uri="{FF2B5EF4-FFF2-40B4-BE49-F238E27FC236}">
                <a16:creationId xmlns:a16="http://schemas.microsoft.com/office/drawing/2014/main" id="{30F76515-8FC0-425A-B5EB-368E92697A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DECE45-9486-4448-BE23-38BDA7796E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E7DFA-986F-4426-9D53-63FA380D4193}" type="slidenum">
              <a:rPr lang="en-US" smtClean="0"/>
              <a:t>‹#›</a:t>
            </a:fld>
            <a:endParaRPr lang="en-US"/>
          </a:p>
        </p:txBody>
      </p:sp>
    </p:spTree>
    <p:extLst>
      <p:ext uri="{BB962C8B-B14F-4D97-AF65-F5344CB8AC3E}">
        <p14:creationId xmlns:p14="http://schemas.microsoft.com/office/powerpoint/2010/main" val="414044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CFD70F-6269-4270-BFD2-879C461D3FDD}"/>
              </a:ext>
            </a:extLst>
          </p:cNvPr>
          <p:cNvSpPr>
            <a:spLocks noGrp="1"/>
          </p:cNvSpPr>
          <p:nvPr>
            <p:ph type="ctrTitle"/>
          </p:nvPr>
        </p:nvSpPr>
        <p:spPr>
          <a:xfrm>
            <a:off x="970908" y="1220919"/>
            <a:ext cx="5425781" cy="2387600"/>
          </a:xfrm>
        </p:spPr>
        <p:txBody>
          <a:bodyPr>
            <a:normAutofit/>
          </a:bodyPr>
          <a:lstStyle/>
          <a:p>
            <a:pPr algn="l"/>
            <a:r>
              <a:rPr lang="en-US" sz="5100"/>
              <a:t>Introduction to Arduino Programming</a:t>
            </a:r>
          </a:p>
        </p:txBody>
      </p:sp>
      <p:sp>
        <p:nvSpPr>
          <p:cNvPr id="3" name="Subtitle 2">
            <a:extLst>
              <a:ext uri="{FF2B5EF4-FFF2-40B4-BE49-F238E27FC236}">
                <a16:creationId xmlns:a16="http://schemas.microsoft.com/office/drawing/2014/main" id="{6467C4DD-173F-4D89-8F0B-9FBC23770FEB}"/>
              </a:ext>
            </a:extLst>
          </p:cNvPr>
          <p:cNvSpPr>
            <a:spLocks noGrp="1"/>
          </p:cNvSpPr>
          <p:nvPr>
            <p:ph type="subTitle" idx="1"/>
          </p:nvPr>
        </p:nvSpPr>
        <p:spPr>
          <a:xfrm>
            <a:off x="970908" y="3700594"/>
            <a:ext cx="5425781" cy="1655762"/>
          </a:xfrm>
        </p:spPr>
        <p:txBody>
          <a:bodyPr>
            <a:normAutofit/>
          </a:bodyPr>
          <a:lstStyle/>
          <a:p>
            <a:pPr algn="l"/>
            <a:r>
              <a:rPr lang="en-US" i="1" dirty="0"/>
              <a:t>Course Instructor</a:t>
            </a:r>
            <a:r>
              <a:rPr lang="en-US" dirty="0"/>
              <a:t>: Tejas S Shah</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3707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ABF1B2-FCBB-4C54-A832-F09621098996}"/>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Arduino + Bluetooth Module</a:t>
            </a:r>
          </a:p>
        </p:txBody>
      </p:sp>
      <p:sp>
        <p:nvSpPr>
          <p:cNvPr id="3" name="Content Placeholder 2">
            <a:extLst>
              <a:ext uri="{FF2B5EF4-FFF2-40B4-BE49-F238E27FC236}">
                <a16:creationId xmlns:a16="http://schemas.microsoft.com/office/drawing/2014/main" id="{10C7216D-281B-44A4-9480-BC89E3C5431D}"/>
              </a:ext>
            </a:extLst>
          </p:cNvPr>
          <p:cNvSpPr>
            <a:spLocks noGrp="1"/>
          </p:cNvSpPr>
          <p:nvPr>
            <p:ph idx="1"/>
          </p:nvPr>
        </p:nvSpPr>
        <p:spPr>
          <a:xfrm>
            <a:off x="4699818" y="640082"/>
            <a:ext cx="6848715" cy="3886948"/>
          </a:xfrm>
        </p:spPr>
        <p:txBody>
          <a:bodyPr anchor="ctr">
            <a:normAutofit/>
          </a:bodyPr>
          <a:lstStyle/>
          <a:p>
            <a:pPr marL="0" indent="0">
              <a:buNone/>
            </a:pPr>
            <a:r>
              <a:rPr lang="en-US" sz="2400" dirty="0"/>
              <a:t>Ever thought of controlling any of your electronic devices with your smartphone? Now, you can!</a:t>
            </a:r>
          </a:p>
          <a:p>
            <a:r>
              <a:rPr lang="en-US" sz="2400" dirty="0"/>
              <a:t>There are three main parts to this project. An Android smartphone, a Bluetooth transceiver, and an Arduino.</a:t>
            </a:r>
          </a:p>
          <a:p>
            <a:r>
              <a:rPr lang="en-US" sz="2400" dirty="0"/>
              <a:t>HC 05/06 works on serial communication. </a:t>
            </a:r>
          </a:p>
          <a:p>
            <a:r>
              <a:rPr lang="en-US" sz="2400" dirty="0"/>
              <a:t>If the received data is 1, the LED turns ON. The LED turns OFF when the received data is 0. You can open the serial monitor and watch the received data while connecting. </a:t>
            </a:r>
          </a:p>
          <a:p>
            <a:endParaRPr lang="en-US" sz="2400" dirty="0"/>
          </a:p>
        </p:txBody>
      </p:sp>
      <p:pic>
        <p:nvPicPr>
          <p:cNvPr id="5" name="Picture 4" descr="A screenshot of a cell phone&#10;&#10;Description automatically generated">
            <a:extLst>
              <a:ext uri="{FF2B5EF4-FFF2-40B4-BE49-F238E27FC236}">
                <a16:creationId xmlns:a16="http://schemas.microsoft.com/office/drawing/2014/main" id="{F30262B1-3C2E-435D-86A2-8020E5DC2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7" y="4874469"/>
            <a:ext cx="6894236" cy="1378847"/>
          </a:xfrm>
          <a:prstGeom prst="rect">
            <a:avLst/>
          </a:prstGeom>
        </p:spPr>
      </p:pic>
    </p:spTree>
    <p:extLst>
      <p:ext uri="{BB962C8B-B14F-4D97-AF65-F5344CB8AC3E}">
        <p14:creationId xmlns:p14="http://schemas.microsoft.com/office/powerpoint/2010/main" val="2320794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30F379-DAAD-4493-BF4F-2E83EEB39121}"/>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dirty="0">
                <a:solidFill>
                  <a:schemeClr val="tx1"/>
                </a:solidFill>
                <a:latin typeface="+mj-lt"/>
                <a:ea typeface="+mj-ea"/>
                <a:cs typeface="+mj-cs"/>
              </a:rPr>
              <a:t>Connection Diagram</a:t>
            </a:r>
          </a:p>
        </p:txBody>
      </p:sp>
      <p:sp>
        <p:nvSpPr>
          <p:cNvPr id="3" name="Content Placeholder 2">
            <a:extLst>
              <a:ext uri="{FF2B5EF4-FFF2-40B4-BE49-F238E27FC236}">
                <a16:creationId xmlns:a16="http://schemas.microsoft.com/office/drawing/2014/main" id="{25990167-FC46-4505-8B2A-DC6EB61CAA10}"/>
              </a:ext>
            </a:extLst>
          </p:cNvPr>
          <p:cNvSpPr>
            <a:spLocks noGrp="1"/>
          </p:cNvSpPr>
          <p:nvPr>
            <p:ph sz="half" idx="1"/>
          </p:nvPr>
        </p:nvSpPr>
        <p:spPr>
          <a:xfrm>
            <a:off x="804672" y="2121763"/>
            <a:ext cx="5157216" cy="3773010"/>
          </a:xfrm>
        </p:spPr>
        <p:txBody>
          <a:bodyPr vert="horz" lIns="91440" tIns="45720" rIns="91440" bIns="45720" rtlCol="0">
            <a:normAutofit/>
          </a:bodyPr>
          <a:lstStyle/>
          <a:p>
            <a:pPr marL="0" indent="0">
              <a:buNone/>
            </a:pPr>
            <a:r>
              <a:rPr lang="en-US" sz="2000" dirty="0"/>
              <a:t>The circuit is so simple and small, there are only a few connections to be made</a:t>
            </a:r>
          </a:p>
          <a:p>
            <a:pPr marL="0" indent="0">
              <a:buNone/>
            </a:pPr>
            <a:endParaRPr lang="en-US" sz="2000" dirty="0"/>
          </a:p>
          <a:p>
            <a:pPr marL="0" indent="0">
              <a:buNone/>
            </a:pPr>
            <a:r>
              <a:rPr lang="en-US" sz="2000" dirty="0"/>
              <a:t>Arduino Pins           Bluetooth Pins</a:t>
            </a:r>
          </a:p>
          <a:p>
            <a:pPr marL="0" indent="0">
              <a:buNone/>
            </a:pPr>
            <a:r>
              <a:rPr lang="en-US" sz="2000" dirty="0"/>
              <a:t>RX (Pin 0)     ———-&gt;      TX</a:t>
            </a:r>
          </a:p>
          <a:p>
            <a:pPr marL="0" indent="0">
              <a:buNone/>
            </a:pPr>
            <a:r>
              <a:rPr lang="en-US" sz="2000" dirty="0"/>
              <a:t>TX (Pin 1)      ———-&gt;      RX</a:t>
            </a:r>
          </a:p>
          <a:p>
            <a:pPr marL="0" indent="0">
              <a:buNone/>
            </a:pPr>
            <a:r>
              <a:rPr lang="en-US" sz="2000" dirty="0"/>
              <a:t>5V                ———-&gt;      VCC</a:t>
            </a:r>
          </a:p>
          <a:p>
            <a:pPr marL="0" indent="0">
              <a:buNone/>
            </a:pPr>
            <a:r>
              <a:rPr lang="en-US" sz="2000" dirty="0"/>
              <a:t>GND             ———-&gt;      GND</a:t>
            </a:r>
          </a:p>
          <a:p>
            <a:endParaRPr lang="en-US" sz="2000" dirty="0"/>
          </a:p>
        </p:txBody>
      </p:sp>
      <p:pic>
        <p:nvPicPr>
          <p:cNvPr id="6" name="Content Placeholder 5" descr="A circuit board&#10;&#10;Description automatically generated">
            <a:extLst>
              <a:ext uri="{FF2B5EF4-FFF2-40B4-BE49-F238E27FC236}">
                <a16:creationId xmlns:a16="http://schemas.microsoft.com/office/drawing/2014/main" id="{D9642A67-E059-4DCD-867E-C6C12837047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21407" y="484632"/>
            <a:ext cx="3833433" cy="5733287"/>
          </a:xfrm>
          <a:prstGeom prst="rect">
            <a:avLst/>
          </a:prstGeom>
        </p:spPr>
      </p:pic>
    </p:spTree>
    <p:extLst>
      <p:ext uri="{BB962C8B-B14F-4D97-AF65-F5344CB8AC3E}">
        <p14:creationId xmlns:p14="http://schemas.microsoft.com/office/powerpoint/2010/main" val="174639747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83245-5562-4656-9EAA-5D040BDD001F}"/>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Upload Code</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77B5484-7C94-45CA-9177-6DC905B65410}"/>
              </a:ext>
            </a:extLst>
          </p:cNvPr>
          <p:cNvPicPr>
            <a:picLocks noGrp="1" noChangeAspect="1"/>
          </p:cNvPicPr>
          <p:nvPr>
            <p:ph idx="1"/>
          </p:nvPr>
        </p:nvPicPr>
        <p:blipFill rotWithShape="1">
          <a:blip r:embed="rId2"/>
          <a:srcRect b="9595"/>
          <a:stretch/>
        </p:blipFill>
        <p:spPr>
          <a:xfrm>
            <a:off x="735017" y="780609"/>
            <a:ext cx="7645689" cy="5132189"/>
          </a:xfrm>
          <a:prstGeom prst="rect">
            <a:avLst/>
          </a:prstGeom>
          <a:effectLst/>
        </p:spPr>
      </p:pic>
    </p:spTree>
    <p:extLst>
      <p:ext uri="{BB962C8B-B14F-4D97-AF65-F5344CB8AC3E}">
        <p14:creationId xmlns:p14="http://schemas.microsoft.com/office/powerpoint/2010/main" val="2155857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 screen with text&#10;&#10;Description automatically generated">
            <a:extLst>
              <a:ext uri="{FF2B5EF4-FFF2-40B4-BE49-F238E27FC236}">
                <a16:creationId xmlns:a16="http://schemas.microsoft.com/office/drawing/2014/main" id="{1E35DE4C-3CAE-4289-B147-1C80E06BC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568" y="0"/>
            <a:ext cx="8180863" cy="6858000"/>
          </a:xfrm>
          <a:prstGeom prst="rect">
            <a:avLst/>
          </a:prstGeom>
        </p:spPr>
      </p:pic>
    </p:spTree>
    <p:extLst>
      <p:ext uri="{BB962C8B-B14F-4D97-AF65-F5344CB8AC3E}">
        <p14:creationId xmlns:p14="http://schemas.microsoft.com/office/powerpoint/2010/main" val="222080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9C0E-7EA0-4245-8DEB-CFFE795B7233}"/>
              </a:ext>
            </a:extLst>
          </p:cNvPr>
          <p:cNvSpPr>
            <a:spLocks noGrp="1"/>
          </p:cNvSpPr>
          <p:nvPr>
            <p:ph type="title"/>
          </p:nvPr>
        </p:nvSpPr>
        <p:spPr/>
        <p:txBody>
          <a:bodyPr>
            <a:normAutofit/>
          </a:bodyPr>
          <a:lstStyle/>
          <a:p>
            <a:r>
              <a:rPr lang="en-US" sz="2800" dirty="0"/>
              <a:t>Ex.1 – PWM using </a:t>
            </a:r>
            <a:r>
              <a:rPr lang="en-US" sz="2800" dirty="0" err="1"/>
              <a:t>TinkerCAD</a:t>
            </a:r>
            <a:endParaRPr lang="en-US" sz="2800" dirty="0"/>
          </a:p>
        </p:txBody>
      </p:sp>
      <p:sp>
        <p:nvSpPr>
          <p:cNvPr id="3" name="Content Placeholder 2">
            <a:extLst>
              <a:ext uri="{FF2B5EF4-FFF2-40B4-BE49-F238E27FC236}">
                <a16:creationId xmlns:a16="http://schemas.microsoft.com/office/drawing/2014/main" id="{8D6AA488-4B3E-422D-8377-AAC9E626AB00}"/>
              </a:ext>
            </a:extLst>
          </p:cNvPr>
          <p:cNvSpPr>
            <a:spLocks noGrp="1"/>
          </p:cNvSpPr>
          <p:nvPr>
            <p:ph sz="half" idx="1"/>
          </p:nvPr>
        </p:nvSpPr>
        <p:spPr>
          <a:xfrm>
            <a:off x="838200" y="1825625"/>
            <a:ext cx="5181600" cy="4667250"/>
          </a:xfrm>
        </p:spPr>
        <p:txBody>
          <a:bodyPr>
            <a:normAutofit fontScale="55000" lnSpcReduction="20000"/>
          </a:bodyPr>
          <a:lstStyle/>
          <a:p>
            <a:pPr marL="0" indent="0">
              <a:buNone/>
            </a:pPr>
            <a:r>
              <a:rPr lang="en-US" dirty="0"/>
              <a:t>int brightness = 0;</a:t>
            </a:r>
          </a:p>
          <a:p>
            <a:pPr marL="0" indent="0">
              <a:buNone/>
            </a:pPr>
            <a:r>
              <a:rPr lang="en-US" dirty="0"/>
              <a:t>void setup()</a:t>
            </a:r>
          </a:p>
          <a:p>
            <a:pPr marL="0" indent="0">
              <a:buNone/>
            </a:pPr>
            <a:r>
              <a:rPr lang="en-US" dirty="0"/>
              <a:t>{</a:t>
            </a:r>
          </a:p>
          <a:p>
            <a:pPr marL="0" indent="0">
              <a:buNone/>
            </a:pPr>
            <a:r>
              <a:rPr lang="en-US" dirty="0"/>
              <a:t>  </a:t>
            </a:r>
            <a:r>
              <a:rPr lang="en-US" dirty="0" err="1"/>
              <a:t>pinMode</a:t>
            </a:r>
            <a:r>
              <a:rPr lang="en-US" dirty="0"/>
              <a:t>(9, OUTPUT);</a:t>
            </a:r>
          </a:p>
          <a:p>
            <a:pPr marL="0" indent="0">
              <a:buNone/>
            </a:pPr>
            <a:r>
              <a:rPr lang="en-US" dirty="0"/>
              <a:t>}</a:t>
            </a:r>
          </a:p>
          <a:p>
            <a:pPr marL="0" indent="0">
              <a:buNone/>
            </a:pPr>
            <a:r>
              <a:rPr lang="en-US" dirty="0"/>
              <a:t>void loop()</a:t>
            </a:r>
          </a:p>
          <a:p>
            <a:pPr marL="0" indent="0">
              <a:buNone/>
            </a:pPr>
            <a:r>
              <a:rPr lang="en-US" dirty="0"/>
              <a:t>{</a:t>
            </a:r>
          </a:p>
          <a:p>
            <a:pPr marL="0" indent="0">
              <a:buNone/>
            </a:pPr>
            <a:r>
              <a:rPr lang="en-US" dirty="0"/>
              <a:t>  for (brightness = 0; brightness &lt;= 255; brightness += 5) {</a:t>
            </a:r>
          </a:p>
          <a:p>
            <a:pPr marL="0" indent="0">
              <a:buNone/>
            </a:pPr>
            <a:r>
              <a:rPr lang="en-US" dirty="0"/>
              <a:t>    </a:t>
            </a:r>
            <a:r>
              <a:rPr lang="en-US" dirty="0" err="1"/>
              <a:t>analogWrite</a:t>
            </a:r>
            <a:r>
              <a:rPr lang="en-US" dirty="0"/>
              <a:t>(9, brightness);</a:t>
            </a:r>
          </a:p>
          <a:p>
            <a:pPr marL="0" indent="0">
              <a:buNone/>
            </a:pPr>
            <a:r>
              <a:rPr lang="en-US" dirty="0"/>
              <a:t>    delay(30); // Wait for 30 millisecond(s)</a:t>
            </a:r>
          </a:p>
          <a:p>
            <a:pPr marL="0" indent="0">
              <a:buNone/>
            </a:pPr>
            <a:r>
              <a:rPr lang="en-US" dirty="0"/>
              <a:t>  }</a:t>
            </a:r>
          </a:p>
          <a:p>
            <a:pPr marL="0" indent="0">
              <a:buNone/>
            </a:pPr>
            <a:r>
              <a:rPr lang="en-US" dirty="0"/>
              <a:t>  for (brightness = 255; brightness &gt;= 0; brightness -= 5) {</a:t>
            </a:r>
          </a:p>
          <a:p>
            <a:pPr marL="0" indent="0">
              <a:buNone/>
            </a:pPr>
            <a:r>
              <a:rPr lang="en-US" dirty="0"/>
              <a:t>    </a:t>
            </a:r>
            <a:r>
              <a:rPr lang="en-US" dirty="0" err="1"/>
              <a:t>analogWrite</a:t>
            </a:r>
            <a:r>
              <a:rPr lang="en-US" dirty="0"/>
              <a:t>(9, brightness);</a:t>
            </a:r>
          </a:p>
          <a:p>
            <a:pPr marL="0" indent="0">
              <a:buNone/>
            </a:pPr>
            <a:r>
              <a:rPr lang="en-US" dirty="0"/>
              <a:t>    delay(30); // Wait for 30 millisecond(s)</a:t>
            </a:r>
          </a:p>
          <a:p>
            <a:pPr marL="0" indent="0">
              <a:buNone/>
            </a:pPr>
            <a:r>
              <a:rPr lang="en-US" dirty="0"/>
              <a:t>  }</a:t>
            </a:r>
          </a:p>
          <a:p>
            <a:pPr marL="0" indent="0">
              <a:buNone/>
            </a:pPr>
            <a:r>
              <a:rPr lang="en-US" dirty="0"/>
              <a:t>}</a:t>
            </a:r>
          </a:p>
        </p:txBody>
      </p:sp>
      <p:pic>
        <p:nvPicPr>
          <p:cNvPr id="5" name="Content Placeholder 4">
            <a:extLst>
              <a:ext uri="{FF2B5EF4-FFF2-40B4-BE49-F238E27FC236}">
                <a16:creationId xmlns:a16="http://schemas.microsoft.com/office/drawing/2014/main" id="{3FCF736E-54E3-46D4-9971-64BE6175726D}"/>
              </a:ext>
            </a:extLst>
          </p:cNvPr>
          <p:cNvPicPr>
            <a:picLocks noGrp="1" noChangeAspect="1"/>
          </p:cNvPicPr>
          <p:nvPr>
            <p:ph sz="half" idx="2"/>
          </p:nvPr>
        </p:nvPicPr>
        <p:blipFill>
          <a:blip r:embed="rId3"/>
          <a:stretch>
            <a:fillRect/>
          </a:stretch>
        </p:blipFill>
        <p:spPr>
          <a:xfrm>
            <a:off x="6324600" y="1825625"/>
            <a:ext cx="5029200" cy="3971925"/>
          </a:xfrm>
          <a:prstGeom prst="rect">
            <a:avLst/>
          </a:prstGeom>
        </p:spPr>
      </p:pic>
    </p:spTree>
    <p:extLst>
      <p:ext uri="{BB962C8B-B14F-4D97-AF65-F5344CB8AC3E}">
        <p14:creationId xmlns:p14="http://schemas.microsoft.com/office/powerpoint/2010/main" val="367436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F2F3F-375D-4245-B9DA-E7B93D5D5E0F}"/>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kern="1200">
                <a:solidFill>
                  <a:srgbClr val="FFFFFF"/>
                </a:solidFill>
                <a:latin typeface="+mj-lt"/>
                <a:ea typeface="+mj-ea"/>
                <a:cs typeface="+mj-cs"/>
              </a:rPr>
              <a:t>Ex.2 – Distance Measurement using TinkerCAD</a:t>
            </a:r>
          </a:p>
        </p:txBody>
      </p:sp>
      <p:pic>
        <p:nvPicPr>
          <p:cNvPr id="10" name="Content Placeholder 9" descr="A screenshot of a cell phone&#10;&#10;Description automatically generated">
            <a:extLst>
              <a:ext uri="{FF2B5EF4-FFF2-40B4-BE49-F238E27FC236}">
                <a16:creationId xmlns:a16="http://schemas.microsoft.com/office/drawing/2014/main" id="{34E99ECB-744D-44C6-B449-DAF9436BD6C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821556" y="311449"/>
            <a:ext cx="5627494" cy="2791515"/>
          </a:xfrm>
        </p:spPr>
      </p:pic>
      <p:pic>
        <p:nvPicPr>
          <p:cNvPr id="13" name="Content Placeholder 12">
            <a:extLst>
              <a:ext uri="{FF2B5EF4-FFF2-40B4-BE49-F238E27FC236}">
                <a16:creationId xmlns:a16="http://schemas.microsoft.com/office/drawing/2014/main" id="{74BA62DC-924C-4D4B-AFB7-A254F10FE1E0}"/>
              </a:ext>
            </a:extLst>
          </p:cNvPr>
          <p:cNvPicPr>
            <a:picLocks noGrp="1" noChangeAspect="1"/>
          </p:cNvPicPr>
          <p:nvPr>
            <p:ph sz="half" idx="2"/>
          </p:nvPr>
        </p:nvPicPr>
        <p:blipFill>
          <a:blip r:embed="rId4"/>
          <a:stretch>
            <a:fillRect/>
          </a:stretch>
        </p:blipFill>
        <p:spPr>
          <a:xfrm>
            <a:off x="6380812" y="3285571"/>
            <a:ext cx="4442085" cy="3124702"/>
          </a:xfrm>
          <a:prstGeom prst="rect">
            <a:avLst/>
          </a:prstGeom>
        </p:spPr>
      </p:pic>
    </p:spTree>
    <p:extLst>
      <p:ext uri="{BB962C8B-B14F-4D97-AF65-F5344CB8AC3E}">
        <p14:creationId xmlns:p14="http://schemas.microsoft.com/office/powerpoint/2010/main" val="392710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DE90F6-7207-450A-AD10-54FD395F1A83}"/>
              </a:ext>
            </a:extLst>
          </p:cNvPr>
          <p:cNvSpPr>
            <a:spLocks noGrp="1"/>
          </p:cNvSpPr>
          <p:nvPr>
            <p:ph sz="half" idx="1"/>
          </p:nvPr>
        </p:nvSpPr>
        <p:spPr>
          <a:xfrm>
            <a:off x="838200" y="644577"/>
            <a:ext cx="5181600" cy="5532386"/>
          </a:xfrm>
        </p:spPr>
        <p:txBody>
          <a:bodyPr>
            <a:normAutofit fontScale="55000" lnSpcReduction="20000"/>
          </a:bodyPr>
          <a:lstStyle/>
          <a:p>
            <a:pPr marL="0" indent="0">
              <a:buNone/>
            </a:pPr>
            <a:r>
              <a:rPr lang="en-US" dirty="0"/>
              <a:t>// defines pins numbers</a:t>
            </a:r>
          </a:p>
          <a:p>
            <a:pPr marL="0" indent="0">
              <a:buNone/>
            </a:pPr>
            <a:r>
              <a:rPr lang="en-US" dirty="0"/>
              <a:t>const int </a:t>
            </a:r>
            <a:r>
              <a:rPr lang="en-US" dirty="0" err="1"/>
              <a:t>trigPin</a:t>
            </a:r>
            <a:r>
              <a:rPr lang="en-US" dirty="0"/>
              <a:t> = 9;</a:t>
            </a:r>
          </a:p>
          <a:p>
            <a:pPr marL="0" indent="0">
              <a:buNone/>
            </a:pPr>
            <a:r>
              <a:rPr lang="en-US" dirty="0"/>
              <a:t>const int </a:t>
            </a:r>
            <a:r>
              <a:rPr lang="en-US" dirty="0" err="1"/>
              <a:t>echoPin</a:t>
            </a:r>
            <a:r>
              <a:rPr lang="en-US" dirty="0"/>
              <a:t> = 10;</a:t>
            </a:r>
          </a:p>
          <a:p>
            <a:pPr marL="0" indent="0">
              <a:buNone/>
            </a:pPr>
            <a:endParaRPr lang="en-US" dirty="0"/>
          </a:p>
          <a:p>
            <a:pPr marL="0" indent="0">
              <a:buNone/>
            </a:pPr>
            <a:r>
              <a:rPr lang="en-US" dirty="0"/>
              <a:t>// defines variables</a:t>
            </a:r>
          </a:p>
          <a:p>
            <a:pPr marL="0" indent="0">
              <a:buNone/>
            </a:pPr>
            <a:r>
              <a:rPr lang="en-US" dirty="0"/>
              <a:t>long duration;</a:t>
            </a:r>
          </a:p>
          <a:p>
            <a:pPr marL="0" indent="0">
              <a:buNone/>
            </a:pPr>
            <a:r>
              <a:rPr lang="en-US" dirty="0"/>
              <a:t>int distance;</a:t>
            </a:r>
          </a:p>
          <a:p>
            <a:pPr marL="0" indent="0">
              <a:buNone/>
            </a:pPr>
            <a:endParaRPr lang="en-US" dirty="0"/>
          </a:p>
          <a:p>
            <a:pPr marL="0" indent="0">
              <a:buNone/>
            </a:pPr>
            <a:r>
              <a:rPr lang="en-US" dirty="0"/>
              <a:t>void setup() {</a:t>
            </a:r>
          </a:p>
          <a:p>
            <a:pPr marL="0" indent="0">
              <a:buNone/>
            </a:pPr>
            <a:r>
              <a:rPr lang="en-US" dirty="0" err="1"/>
              <a:t>pinMode</a:t>
            </a:r>
            <a:r>
              <a:rPr lang="en-US" dirty="0"/>
              <a:t>(</a:t>
            </a:r>
            <a:r>
              <a:rPr lang="en-US" dirty="0" err="1"/>
              <a:t>trigPin</a:t>
            </a:r>
            <a:r>
              <a:rPr lang="en-US" dirty="0"/>
              <a:t>, OUTPUT); // Sets the </a:t>
            </a:r>
            <a:r>
              <a:rPr lang="en-US" dirty="0" err="1"/>
              <a:t>trigPin</a:t>
            </a:r>
            <a:r>
              <a:rPr lang="en-US" dirty="0"/>
              <a:t> as an Output</a:t>
            </a:r>
          </a:p>
          <a:p>
            <a:pPr marL="0" indent="0">
              <a:buNone/>
            </a:pPr>
            <a:r>
              <a:rPr lang="en-US" dirty="0" err="1"/>
              <a:t>pinMode</a:t>
            </a:r>
            <a:r>
              <a:rPr lang="en-US" dirty="0"/>
              <a:t>(</a:t>
            </a:r>
            <a:r>
              <a:rPr lang="en-US" dirty="0" err="1"/>
              <a:t>echoPin</a:t>
            </a:r>
            <a:r>
              <a:rPr lang="en-US" dirty="0"/>
              <a:t>, INPUT); // Sets the </a:t>
            </a:r>
            <a:r>
              <a:rPr lang="en-US" dirty="0" err="1"/>
              <a:t>echoPin</a:t>
            </a:r>
            <a:r>
              <a:rPr lang="en-US" dirty="0"/>
              <a:t> as an Input</a:t>
            </a:r>
          </a:p>
          <a:p>
            <a:pPr marL="0" indent="0">
              <a:buNone/>
            </a:pPr>
            <a:r>
              <a:rPr lang="en-US" dirty="0" err="1"/>
              <a:t>Serial.begin</a:t>
            </a:r>
            <a:r>
              <a:rPr lang="en-US" dirty="0"/>
              <a:t>(9600); // Starts the serial communication</a:t>
            </a:r>
          </a:p>
          <a:p>
            <a:pPr marL="0" indent="0">
              <a:buNone/>
            </a:pPr>
            <a:r>
              <a:rPr lang="en-US" dirty="0"/>
              <a:t>}</a:t>
            </a:r>
          </a:p>
          <a:p>
            <a:pPr marL="0" indent="0">
              <a:buNone/>
            </a:pPr>
            <a:r>
              <a:rPr lang="en-US" dirty="0"/>
              <a:t>void loop() {</a:t>
            </a:r>
          </a:p>
          <a:p>
            <a:pPr marL="0" indent="0">
              <a:buNone/>
            </a:pPr>
            <a:r>
              <a:rPr lang="en-US" dirty="0"/>
              <a:t>// Clears the </a:t>
            </a:r>
            <a:r>
              <a:rPr lang="en-US" dirty="0" err="1"/>
              <a:t>trigPin</a:t>
            </a:r>
            <a:endParaRPr lang="en-US" dirty="0"/>
          </a:p>
          <a:p>
            <a:pPr marL="0" indent="0">
              <a:buNone/>
            </a:pPr>
            <a:r>
              <a:rPr lang="en-US" dirty="0" err="1"/>
              <a:t>digitalWrite</a:t>
            </a:r>
            <a:r>
              <a:rPr lang="en-US" dirty="0"/>
              <a:t>(</a:t>
            </a:r>
            <a:r>
              <a:rPr lang="en-US" dirty="0" err="1"/>
              <a:t>trigPin</a:t>
            </a:r>
            <a:r>
              <a:rPr lang="en-US" dirty="0"/>
              <a:t>, LOW);</a:t>
            </a:r>
          </a:p>
          <a:p>
            <a:pPr marL="0" indent="0">
              <a:buNone/>
            </a:pPr>
            <a:r>
              <a:rPr lang="en-US" dirty="0" err="1"/>
              <a:t>delayMicroseconds</a:t>
            </a:r>
            <a:r>
              <a:rPr lang="en-US" dirty="0"/>
              <a:t>(2);</a:t>
            </a:r>
          </a:p>
          <a:p>
            <a:pPr marL="0" indent="0">
              <a:buNone/>
            </a:pPr>
            <a:endParaRPr lang="en-US" dirty="0"/>
          </a:p>
        </p:txBody>
      </p:sp>
      <p:sp>
        <p:nvSpPr>
          <p:cNvPr id="4" name="Content Placeholder 3">
            <a:extLst>
              <a:ext uri="{FF2B5EF4-FFF2-40B4-BE49-F238E27FC236}">
                <a16:creationId xmlns:a16="http://schemas.microsoft.com/office/drawing/2014/main" id="{A195FF5B-97B6-4EF8-9889-152F8AA83EDB}"/>
              </a:ext>
            </a:extLst>
          </p:cNvPr>
          <p:cNvSpPr>
            <a:spLocks noGrp="1"/>
          </p:cNvSpPr>
          <p:nvPr>
            <p:ph sz="half" idx="2"/>
          </p:nvPr>
        </p:nvSpPr>
        <p:spPr>
          <a:xfrm>
            <a:off x="6172200" y="644577"/>
            <a:ext cx="5181600" cy="6056026"/>
          </a:xfrm>
        </p:spPr>
        <p:txBody>
          <a:bodyPr>
            <a:normAutofit fontScale="55000" lnSpcReduction="20000"/>
          </a:bodyPr>
          <a:lstStyle/>
          <a:p>
            <a:pPr marL="0" indent="0">
              <a:buNone/>
            </a:pPr>
            <a:endParaRPr lang="en-US" dirty="0"/>
          </a:p>
          <a:p>
            <a:pPr marL="0" indent="0">
              <a:buNone/>
            </a:pPr>
            <a:r>
              <a:rPr lang="en-US" dirty="0"/>
              <a:t>// Sets the </a:t>
            </a:r>
            <a:r>
              <a:rPr lang="en-US" dirty="0" err="1"/>
              <a:t>trigPin</a:t>
            </a:r>
            <a:r>
              <a:rPr lang="en-US" dirty="0"/>
              <a:t> on HIGH state for 10 micro seconds</a:t>
            </a:r>
          </a:p>
          <a:p>
            <a:pPr marL="0" indent="0">
              <a:buNone/>
            </a:pPr>
            <a:r>
              <a:rPr lang="en-US" dirty="0" err="1"/>
              <a:t>digitalWrite</a:t>
            </a:r>
            <a:r>
              <a:rPr lang="en-US" dirty="0"/>
              <a:t>(</a:t>
            </a:r>
            <a:r>
              <a:rPr lang="en-US" dirty="0" err="1"/>
              <a:t>trigPin</a:t>
            </a:r>
            <a:r>
              <a:rPr lang="en-US" dirty="0"/>
              <a:t>, HIGH);</a:t>
            </a:r>
          </a:p>
          <a:p>
            <a:pPr marL="0" indent="0">
              <a:buNone/>
            </a:pPr>
            <a:r>
              <a:rPr lang="en-US" dirty="0" err="1"/>
              <a:t>delayMicroseconds</a:t>
            </a:r>
            <a:r>
              <a:rPr lang="en-US" dirty="0"/>
              <a:t>(10);</a:t>
            </a:r>
          </a:p>
          <a:p>
            <a:pPr marL="0" indent="0">
              <a:buNone/>
            </a:pPr>
            <a:r>
              <a:rPr lang="en-US" dirty="0" err="1"/>
              <a:t>digitalWrite</a:t>
            </a:r>
            <a:r>
              <a:rPr lang="en-US" dirty="0"/>
              <a:t>(</a:t>
            </a:r>
            <a:r>
              <a:rPr lang="en-US" dirty="0" err="1"/>
              <a:t>trigPin</a:t>
            </a:r>
            <a:r>
              <a:rPr lang="en-US" dirty="0"/>
              <a:t>, LOW);</a:t>
            </a:r>
          </a:p>
          <a:p>
            <a:pPr marL="0" indent="0">
              <a:buNone/>
            </a:pPr>
            <a:endParaRPr lang="en-US" dirty="0"/>
          </a:p>
          <a:p>
            <a:pPr marL="0" indent="0">
              <a:buNone/>
            </a:pPr>
            <a:r>
              <a:rPr lang="en-US" dirty="0"/>
              <a:t>// Reads the </a:t>
            </a:r>
            <a:r>
              <a:rPr lang="en-US" dirty="0" err="1"/>
              <a:t>echoPin</a:t>
            </a:r>
            <a:r>
              <a:rPr lang="en-US" dirty="0"/>
              <a:t>, returns the sound wave travel time in microseconds</a:t>
            </a:r>
          </a:p>
          <a:p>
            <a:pPr marL="0" indent="0">
              <a:buNone/>
            </a:pPr>
            <a:r>
              <a:rPr lang="en-US" dirty="0"/>
              <a:t>duration = </a:t>
            </a:r>
            <a:r>
              <a:rPr lang="en-US" dirty="0" err="1"/>
              <a:t>pulseIn</a:t>
            </a:r>
            <a:r>
              <a:rPr lang="en-US" dirty="0"/>
              <a:t>(</a:t>
            </a:r>
            <a:r>
              <a:rPr lang="en-US" dirty="0" err="1"/>
              <a:t>echoPin</a:t>
            </a:r>
            <a:r>
              <a:rPr lang="en-US" dirty="0"/>
              <a:t>, HIGH);</a:t>
            </a:r>
          </a:p>
          <a:p>
            <a:pPr marL="0" indent="0">
              <a:buNone/>
            </a:pPr>
            <a:endParaRPr lang="en-US" dirty="0"/>
          </a:p>
          <a:p>
            <a:pPr marL="0" indent="0">
              <a:buNone/>
            </a:pPr>
            <a:r>
              <a:rPr lang="en-US" dirty="0"/>
              <a:t>// Calculating the distance</a:t>
            </a:r>
          </a:p>
          <a:p>
            <a:pPr marL="0" indent="0">
              <a:buNone/>
            </a:pPr>
            <a:r>
              <a:rPr lang="en-US" dirty="0"/>
              <a:t>distance= duration*0.034/2;</a:t>
            </a:r>
          </a:p>
          <a:p>
            <a:pPr marL="0" indent="0">
              <a:buNone/>
            </a:pPr>
            <a:endParaRPr lang="en-US" dirty="0"/>
          </a:p>
          <a:p>
            <a:pPr marL="0" indent="0">
              <a:buNone/>
            </a:pPr>
            <a:r>
              <a:rPr lang="en-US" dirty="0"/>
              <a:t>// Prints the distance on the Serial Monitor</a:t>
            </a:r>
          </a:p>
          <a:p>
            <a:pPr marL="0" indent="0">
              <a:buNone/>
            </a:pPr>
            <a:r>
              <a:rPr lang="en-US" dirty="0" err="1"/>
              <a:t>Serial.print</a:t>
            </a:r>
            <a:r>
              <a:rPr lang="en-US" dirty="0"/>
              <a:t>("Distance: ");</a:t>
            </a:r>
          </a:p>
          <a:p>
            <a:pPr marL="0" indent="0">
              <a:buNone/>
            </a:pPr>
            <a:r>
              <a:rPr lang="en-US" dirty="0" err="1"/>
              <a:t>Serial.println</a:t>
            </a:r>
            <a:r>
              <a:rPr lang="en-US" dirty="0"/>
              <a:t>(distance);</a:t>
            </a:r>
          </a:p>
          <a:p>
            <a:pPr marL="0" indent="0">
              <a:buNone/>
            </a:pPr>
            <a:r>
              <a:rPr lang="en-US" dirty="0"/>
              <a:t>}</a:t>
            </a:r>
          </a:p>
        </p:txBody>
      </p:sp>
    </p:spTree>
    <p:extLst>
      <p:ext uri="{BB962C8B-B14F-4D97-AF65-F5344CB8AC3E}">
        <p14:creationId xmlns:p14="http://schemas.microsoft.com/office/powerpoint/2010/main" val="743452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AE61-7845-4B48-96D9-02482468BD59}"/>
              </a:ext>
            </a:extLst>
          </p:cNvPr>
          <p:cNvSpPr>
            <a:spLocks noGrp="1"/>
          </p:cNvSpPr>
          <p:nvPr>
            <p:ph type="title"/>
          </p:nvPr>
        </p:nvSpPr>
        <p:spPr>
          <a:xfrm>
            <a:off x="1653363" y="365760"/>
            <a:ext cx="9367203" cy="1188720"/>
          </a:xfrm>
        </p:spPr>
        <p:txBody>
          <a:bodyPr>
            <a:normAutofit/>
          </a:bodyPr>
          <a:lstStyle/>
          <a:p>
            <a:r>
              <a:rPr lang="en-US" dirty="0"/>
              <a:t>Assignment 1 (Homework)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F9377F3-AA78-41D2-967C-42C6AD5C1A26}"/>
              </a:ext>
            </a:extLst>
          </p:cNvPr>
          <p:cNvSpPr>
            <a:spLocks noGrp="1"/>
          </p:cNvSpPr>
          <p:nvPr>
            <p:ph idx="1"/>
          </p:nvPr>
        </p:nvSpPr>
        <p:spPr>
          <a:xfrm>
            <a:off x="1653363" y="2176272"/>
            <a:ext cx="9367204" cy="4041648"/>
          </a:xfrm>
        </p:spPr>
        <p:txBody>
          <a:bodyPr anchor="t">
            <a:normAutofit/>
          </a:bodyPr>
          <a:lstStyle/>
          <a:p>
            <a:pPr marL="0" indent="0">
              <a:buNone/>
            </a:pPr>
            <a:r>
              <a:rPr lang="en-US" dirty="0"/>
              <a:t>Topic</a:t>
            </a:r>
          </a:p>
          <a:p>
            <a:pPr marL="0" indent="0">
              <a:buNone/>
            </a:pPr>
            <a:r>
              <a:rPr lang="en-US" sz="2400" dirty="0"/>
              <a:t>Pulse Width Modulation (PWM) implementation using LED on </a:t>
            </a:r>
            <a:r>
              <a:rPr lang="en-US" sz="2400" dirty="0" err="1"/>
              <a:t>TinkerCAD</a:t>
            </a:r>
            <a:endParaRPr lang="en-US" sz="2400" dirty="0"/>
          </a:p>
          <a:p>
            <a:pPr marL="0" indent="0">
              <a:buNone/>
            </a:pPr>
            <a:endParaRPr lang="en-US" sz="2400" dirty="0"/>
          </a:p>
          <a:p>
            <a:pPr marL="0" indent="0">
              <a:buNone/>
            </a:pPr>
            <a:r>
              <a:rPr lang="en-US" dirty="0"/>
              <a:t>Workflow </a:t>
            </a:r>
          </a:p>
          <a:p>
            <a:pPr marL="514350" indent="-514350">
              <a:buFont typeface="+mj-lt"/>
              <a:buAutoNum type="arabicPeriod"/>
            </a:pPr>
            <a:r>
              <a:rPr lang="en-US" sz="2400" dirty="0"/>
              <a:t>Create a fresh </a:t>
            </a:r>
            <a:r>
              <a:rPr lang="en-US" sz="2400" dirty="0" err="1"/>
              <a:t>TinkerCAD</a:t>
            </a:r>
            <a:r>
              <a:rPr lang="en-US" sz="2400" dirty="0"/>
              <a:t> simulation environment.</a:t>
            </a:r>
          </a:p>
          <a:p>
            <a:pPr marL="514350" indent="-514350">
              <a:buFont typeface="+mj-lt"/>
              <a:buAutoNum type="arabicPeriod"/>
            </a:pPr>
            <a:r>
              <a:rPr lang="en-US" sz="2400" dirty="0"/>
              <a:t>Select relevant components.</a:t>
            </a:r>
          </a:p>
          <a:p>
            <a:pPr marL="514350" indent="-514350">
              <a:buFont typeface="+mj-lt"/>
              <a:buAutoNum type="arabicPeriod"/>
            </a:pPr>
            <a:r>
              <a:rPr lang="en-US" sz="2400" dirty="0"/>
              <a:t>Write the necessary code. </a:t>
            </a:r>
          </a:p>
          <a:p>
            <a:pPr marL="514350" indent="-514350">
              <a:buFont typeface="+mj-lt"/>
              <a:buAutoNum type="arabicPeriod"/>
            </a:pPr>
            <a:r>
              <a:rPr lang="en-US" sz="2400" dirty="0"/>
              <a:t>Compile and Simulate the sketch. </a:t>
            </a:r>
          </a:p>
          <a:p>
            <a:pPr marL="0" indent="0">
              <a:buNone/>
            </a:pPr>
            <a:endParaRPr lang="en-US" sz="2400" dirty="0"/>
          </a:p>
        </p:txBody>
      </p:sp>
    </p:spTree>
    <p:extLst>
      <p:ext uri="{BB962C8B-B14F-4D97-AF65-F5344CB8AC3E}">
        <p14:creationId xmlns:p14="http://schemas.microsoft.com/office/powerpoint/2010/main" val="4100727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5EDF65-7278-4332-9948-B31C5966355B}"/>
              </a:ext>
            </a:extLst>
          </p:cNvPr>
          <p:cNvSpPr>
            <a:spLocks noGrp="1"/>
          </p:cNvSpPr>
          <p:nvPr>
            <p:ph type="title"/>
          </p:nvPr>
        </p:nvSpPr>
        <p:spPr>
          <a:xfrm>
            <a:off x="970908" y="1220919"/>
            <a:ext cx="5425781" cy="2387600"/>
          </a:xfrm>
        </p:spPr>
        <p:txBody>
          <a:bodyPr vert="horz" lIns="91440" tIns="45720" rIns="91440" bIns="45720" rtlCol="0" anchor="b">
            <a:normAutofit/>
          </a:bodyPr>
          <a:lstStyle/>
          <a:p>
            <a:r>
              <a:rPr lang="en-US" kern="1200">
                <a:solidFill>
                  <a:schemeClr val="tx1"/>
                </a:solidFill>
                <a:latin typeface="+mj-lt"/>
                <a:ea typeface="+mj-ea"/>
                <a:cs typeface="+mj-cs"/>
              </a:rPr>
              <a:t>Thank You</a:t>
            </a:r>
          </a:p>
        </p:txBody>
      </p:sp>
      <p:sp>
        <p:nvSpPr>
          <p:cNvPr id="3" name="Text Placeholder 2">
            <a:extLst>
              <a:ext uri="{FF2B5EF4-FFF2-40B4-BE49-F238E27FC236}">
                <a16:creationId xmlns:a16="http://schemas.microsoft.com/office/drawing/2014/main" id="{E7CE7005-6B82-440D-B899-F9C0A38EBA1A}"/>
              </a:ext>
            </a:extLst>
          </p:cNvPr>
          <p:cNvSpPr>
            <a:spLocks noGrp="1"/>
          </p:cNvSpPr>
          <p:nvPr>
            <p:ph type="body" idx="1"/>
          </p:nvPr>
        </p:nvSpPr>
        <p:spPr>
          <a:xfrm>
            <a:off x="970908" y="3700594"/>
            <a:ext cx="5425781" cy="1655762"/>
          </a:xfrm>
        </p:spPr>
        <p:txBody>
          <a:bodyPr vert="horz" lIns="91440" tIns="45720" rIns="91440" bIns="45720" rtlCol="0">
            <a:normAutofit/>
          </a:bodyPr>
          <a:lstStyle/>
          <a:p>
            <a:r>
              <a:rPr lang="en-US" kern="1200" dirty="0">
                <a:solidFill>
                  <a:schemeClr val="tx1"/>
                </a:solidFill>
                <a:latin typeface="+mn-lt"/>
                <a:ea typeface="+mn-ea"/>
                <a:cs typeface="+mn-cs"/>
              </a:rPr>
              <a:t>End of Day 3. Questions?</a:t>
            </a:r>
          </a:p>
        </p:txBody>
      </p:sp>
      <p:sp>
        <p:nvSpPr>
          <p:cNvPr id="17"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932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7FC5E9A1-80A2-4D98-B628-D6014901E064}"/>
              </a:ext>
            </a:extLst>
          </p:cNvPr>
          <p:cNvSpPr>
            <a:spLocks noGrp="1"/>
          </p:cNvSpPr>
          <p:nvPr>
            <p:ph type="title"/>
          </p:nvPr>
        </p:nvSpPr>
        <p:spPr>
          <a:xfrm>
            <a:off x="838200" y="365125"/>
            <a:ext cx="10515599" cy="1325563"/>
          </a:xfrm>
        </p:spPr>
        <p:txBody>
          <a:bodyPr>
            <a:normAutofit/>
          </a:bodyPr>
          <a:lstStyle/>
          <a:p>
            <a:r>
              <a:rPr lang="en-US" dirty="0"/>
              <a:t>Contents</a:t>
            </a:r>
          </a:p>
        </p:txBody>
      </p:sp>
      <p:sp>
        <p:nvSpPr>
          <p:cNvPr id="3" name="Content Placeholder 2">
            <a:extLst>
              <a:ext uri="{FF2B5EF4-FFF2-40B4-BE49-F238E27FC236}">
                <a16:creationId xmlns:a16="http://schemas.microsoft.com/office/drawing/2014/main" id="{CC21BAB3-8334-4504-832A-3501E88913DF}"/>
              </a:ext>
            </a:extLst>
          </p:cNvPr>
          <p:cNvSpPr>
            <a:spLocks noGrp="1"/>
          </p:cNvSpPr>
          <p:nvPr>
            <p:ph idx="1"/>
          </p:nvPr>
        </p:nvSpPr>
        <p:spPr>
          <a:xfrm>
            <a:off x="1052542" y="1608578"/>
            <a:ext cx="5393361" cy="4351338"/>
          </a:xfrm>
        </p:spPr>
        <p:txBody>
          <a:bodyPr>
            <a:normAutofit/>
          </a:bodyPr>
          <a:lstStyle/>
          <a:p>
            <a:endParaRPr lang="en-US" dirty="0"/>
          </a:p>
          <a:p>
            <a:r>
              <a:rPr lang="en-US" dirty="0"/>
              <a:t>Exploring various Development Boards </a:t>
            </a:r>
          </a:p>
          <a:p>
            <a:r>
              <a:rPr lang="en-US" dirty="0"/>
              <a:t>Introduction to Sensors and Interfacing</a:t>
            </a:r>
          </a:p>
          <a:p>
            <a:r>
              <a:rPr lang="en-US" dirty="0"/>
              <a:t>Project Design Cycle</a:t>
            </a:r>
          </a:p>
          <a:p>
            <a:r>
              <a:rPr lang="en-US" dirty="0"/>
              <a:t>Lab 2: Ex1, Ex2</a:t>
            </a:r>
          </a:p>
          <a:p>
            <a:r>
              <a:rPr lang="en-US" dirty="0"/>
              <a:t>Assignment-1 (PWM) - Homework</a:t>
            </a:r>
          </a:p>
        </p:txBody>
      </p:sp>
      <p:sp>
        <p:nvSpPr>
          <p:cNvPr id="16" name="Oval 15">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Robot">
            <a:extLst>
              <a:ext uri="{FF2B5EF4-FFF2-40B4-BE49-F238E27FC236}">
                <a16:creationId xmlns:a16="http://schemas.microsoft.com/office/drawing/2014/main" id="{3F6C9D47-1EDF-4BA9-9DB2-EE7923E818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346987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68540-2E26-4D45-B9B3-33597167ACCE}"/>
              </a:ext>
            </a:extLst>
          </p:cNvPr>
          <p:cNvSpPr>
            <a:spLocks noGrp="1"/>
          </p:cNvSpPr>
          <p:nvPr>
            <p:ph type="title"/>
          </p:nvPr>
        </p:nvSpPr>
        <p:spPr>
          <a:xfrm>
            <a:off x="1171074" y="1396686"/>
            <a:ext cx="3240506" cy="4064628"/>
          </a:xfrm>
        </p:spPr>
        <p:txBody>
          <a:bodyPr>
            <a:normAutofit/>
          </a:bodyPr>
          <a:lstStyle/>
          <a:p>
            <a:r>
              <a:rPr lang="en-US">
                <a:solidFill>
                  <a:srgbClr val="FFFFFF"/>
                </a:solidFill>
              </a:rPr>
              <a:t>Exploring various Development Boards </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621B00F-0800-4A28-BA1B-A37F5C22D729}"/>
              </a:ext>
            </a:extLst>
          </p:cNvPr>
          <p:cNvSpPr>
            <a:spLocks noGrp="1"/>
          </p:cNvSpPr>
          <p:nvPr>
            <p:ph idx="1"/>
          </p:nvPr>
        </p:nvSpPr>
        <p:spPr>
          <a:xfrm>
            <a:off x="5529986" y="2059531"/>
            <a:ext cx="5536397" cy="3935281"/>
          </a:xfrm>
        </p:spPr>
        <p:txBody>
          <a:bodyPr>
            <a:normAutofit/>
          </a:bodyPr>
          <a:lstStyle/>
          <a:p>
            <a:r>
              <a:rPr lang="en-US" dirty="0"/>
              <a:t>Arduino Nano </a:t>
            </a:r>
            <a:r>
              <a:rPr lang="en-US" cap="all" dirty="0"/>
              <a:t>33 BLE</a:t>
            </a:r>
          </a:p>
          <a:p>
            <a:r>
              <a:rPr lang="en-US" dirty="0"/>
              <a:t>Teensy 4.0</a:t>
            </a:r>
          </a:p>
          <a:p>
            <a:r>
              <a:rPr lang="en-US" dirty="0" err="1"/>
              <a:t>SparkFun</a:t>
            </a:r>
            <a:r>
              <a:rPr lang="en-US" dirty="0"/>
              <a:t> Edge Development Board</a:t>
            </a:r>
          </a:p>
          <a:p>
            <a:r>
              <a:rPr lang="en-US" dirty="0" err="1"/>
              <a:t>NodeMCU</a:t>
            </a:r>
            <a:endParaRPr lang="en-US" dirty="0"/>
          </a:p>
          <a:p>
            <a:r>
              <a:rPr lang="en-US" dirty="0" err="1"/>
              <a:t>Wemos</a:t>
            </a:r>
            <a:r>
              <a:rPr lang="en-US" dirty="0"/>
              <a:t> D1 Mini Pro</a:t>
            </a:r>
          </a:p>
        </p:txBody>
      </p:sp>
    </p:spTree>
    <p:extLst>
      <p:ext uri="{BB962C8B-B14F-4D97-AF65-F5344CB8AC3E}">
        <p14:creationId xmlns:p14="http://schemas.microsoft.com/office/powerpoint/2010/main" val="344099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7394F">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F68775-297A-4294-9111-9459485F6108}"/>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a:solidFill>
                  <a:srgbClr val="FFFFFF"/>
                </a:solidFill>
              </a:rPr>
              <a:t>Arduino Nano </a:t>
            </a:r>
            <a:r>
              <a:rPr lang="en-US" cap="all">
                <a:solidFill>
                  <a:srgbClr val="FFFFFF"/>
                </a:solidFill>
              </a:rPr>
              <a:t>33 BLE</a:t>
            </a:r>
            <a:endParaRPr lang="en-US">
              <a:solidFill>
                <a:srgbClr val="FFFFFF"/>
              </a:solidFill>
            </a:endParaRPr>
          </a:p>
        </p:txBody>
      </p:sp>
      <p:sp>
        <p:nvSpPr>
          <p:cNvPr id="17" name="Rectangle 1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2D2C6934-BCFF-4802-A96F-CEDDDCDEB619}"/>
              </a:ext>
            </a:extLst>
          </p:cNvPr>
          <p:cNvSpPr>
            <a:spLocks noGrp="1"/>
          </p:cNvSpPr>
          <p:nvPr>
            <p:ph sz="half" idx="2"/>
          </p:nvPr>
        </p:nvSpPr>
        <p:spPr>
          <a:xfrm>
            <a:off x="8029319" y="917725"/>
            <a:ext cx="3424739" cy="4852362"/>
          </a:xfrm>
        </p:spPr>
        <p:txBody>
          <a:bodyPr vert="horz" lIns="91440" tIns="45720" rIns="91440" bIns="45720" rtlCol="0" anchor="ctr">
            <a:normAutofit/>
          </a:bodyPr>
          <a:lstStyle/>
          <a:p>
            <a:r>
              <a:rPr lang="en-US" sz="2000">
                <a:solidFill>
                  <a:srgbClr val="FFFFFF"/>
                </a:solidFill>
              </a:rPr>
              <a:t>Chip: NINA-B3 – RF52840</a:t>
            </a:r>
          </a:p>
          <a:p>
            <a:r>
              <a:rPr lang="en-US" sz="2000">
                <a:solidFill>
                  <a:srgbClr val="FFFFFF"/>
                </a:solidFill>
              </a:rPr>
              <a:t>Clock: 64MHz</a:t>
            </a:r>
          </a:p>
          <a:p>
            <a:r>
              <a:rPr lang="en-US" sz="2000">
                <a:solidFill>
                  <a:srgbClr val="FFFFFF"/>
                </a:solidFill>
              </a:rPr>
              <a:t>Flash : 1MB</a:t>
            </a:r>
          </a:p>
          <a:p>
            <a:r>
              <a:rPr lang="en-US" sz="2000">
                <a:solidFill>
                  <a:srgbClr val="FFFFFF"/>
                </a:solidFill>
              </a:rPr>
              <a:t>SRAM: 256 KB</a:t>
            </a:r>
          </a:p>
          <a:p>
            <a:r>
              <a:rPr lang="en-US" sz="2000">
                <a:solidFill>
                  <a:srgbClr val="FFFFFF"/>
                </a:solidFill>
              </a:rPr>
              <a:t>Wireless Connectivity: Bluetooth 5.0 / BLE</a:t>
            </a:r>
          </a:p>
          <a:p>
            <a:r>
              <a:rPr lang="en-US" sz="2000">
                <a:solidFill>
                  <a:srgbClr val="FFFFFF"/>
                </a:solidFill>
              </a:rPr>
              <a:t>Interfaces: USB, I2C, SPI, I2S, UART</a:t>
            </a:r>
          </a:p>
        </p:txBody>
      </p:sp>
      <p:pic>
        <p:nvPicPr>
          <p:cNvPr id="14" name="Content Placeholder 13" descr="A circuit board&#10;&#10;Description automatically generated">
            <a:extLst>
              <a:ext uri="{FF2B5EF4-FFF2-40B4-BE49-F238E27FC236}">
                <a16:creationId xmlns:a16="http://schemas.microsoft.com/office/drawing/2014/main" id="{660163DB-7529-4065-9D47-E5DAB1970B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9970" y="686320"/>
            <a:ext cx="7141431" cy="3199360"/>
          </a:xfrm>
        </p:spPr>
      </p:pic>
    </p:spTree>
    <p:extLst>
      <p:ext uri="{BB962C8B-B14F-4D97-AF65-F5344CB8AC3E}">
        <p14:creationId xmlns:p14="http://schemas.microsoft.com/office/powerpoint/2010/main" val="151218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347864">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54EB95-80E9-479A-99A6-7B876DB310E3}"/>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a:solidFill>
                  <a:srgbClr val="FFFFFF"/>
                </a:solidFill>
              </a:rPr>
              <a:t>Teensy 4.0</a:t>
            </a:r>
          </a:p>
        </p:txBody>
      </p:sp>
      <p:pic>
        <p:nvPicPr>
          <p:cNvPr id="6" name="Content Placeholder 5" descr="A circuit board&#10;&#10;Description automatically generated">
            <a:extLst>
              <a:ext uri="{FF2B5EF4-FFF2-40B4-BE49-F238E27FC236}">
                <a16:creationId xmlns:a16="http://schemas.microsoft.com/office/drawing/2014/main" id="{50D39396-9C3B-40FB-B82A-37115078E6E7}"/>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20670" r="1" b="21138"/>
          <a:stretch/>
        </p:blipFill>
        <p:spPr>
          <a:xfrm>
            <a:off x="327547" y="321733"/>
            <a:ext cx="7058306" cy="4107392"/>
          </a:xfrm>
          <a:prstGeom prst="rect">
            <a:avLst/>
          </a:prstGeom>
        </p:spPr>
      </p:pic>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8DAB127-DD2B-4436-B719-5C3F9224A03D}"/>
              </a:ext>
            </a:extLst>
          </p:cNvPr>
          <p:cNvSpPr>
            <a:spLocks noGrp="1"/>
          </p:cNvSpPr>
          <p:nvPr>
            <p:ph sz="half" idx="2"/>
          </p:nvPr>
        </p:nvSpPr>
        <p:spPr>
          <a:xfrm>
            <a:off x="8029319" y="917725"/>
            <a:ext cx="3424739" cy="4852362"/>
          </a:xfrm>
        </p:spPr>
        <p:txBody>
          <a:bodyPr vert="horz" lIns="91440" tIns="45720" rIns="91440" bIns="45720" rtlCol="0" anchor="ctr">
            <a:normAutofit/>
          </a:bodyPr>
          <a:lstStyle/>
          <a:p>
            <a:r>
              <a:rPr lang="en-US" sz="1700">
                <a:solidFill>
                  <a:srgbClr val="FFFFFF"/>
                </a:solidFill>
              </a:rPr>
              <a:t>ARM Cortex-M7 at 600MHz</a:t>
            </a:r>
          </a:p>
          <a:p>
            <a:r>
              <a:rPr lang="en-US" sz="1700">
                <a:solidFill>
                  <a:srgbClr val="FFFFFF"/>
                </a:solidFill>
              </a:rPr>
              <a:t>1024K RAM (512K is tightly coupled)</a:t>
            </a:r>
          </a:p>
          <a:p>
            <a:r>
              <a:rPr lang="en-US" sz="1700">
                <a:solidFill>
                  <a:srgbClr val="FFFFFF"/>
                </a:solidFill>
              </a:rPr>
              <a:t>2048K Flash (64K reserved for recovery &amp; EEPROM emulation)</a:t>
            </a:r>
          </a:p>
          <a:p>
            <a:r>
              <a:rPr lang="en-US" sz="1700">
                <a:solidFill>
                  <a:srgbClr val="FFFFFF"/>
                </a:solidFill>
              </a:rPr>
              <a:t>2 USB ports, both 480MBit/sec</a:t>
            </a:r>
          </a:p>
          <a:p>
            <a:r>
              <a:rPr lang="en-US" sz="1700">
                <a:solidFill>
                  <a:srgbClr val="FFFFFF"/>
                </a:solidFill>
              </a:rPr>
              <a:t>3 CAN Bus, 2 I</a:t>
            </a:r>
            <a:r>
              <a:rPr lang="en-US" sz="1700" baseline="30000">
                <a:solidFill>
                  <a:srgbClr val="FFFFFF"/>
                </a:solidFill>
              </a:rPr>
              <a:t>2</a:t>
            </a:r>
            <a:r>
              <a:rPr lang="en-US" sz="1700">
                <a:solidFill>
                  <a:srgbClr val="FFFFFF"/>
                </a:solidFill>
              </a:rPr>
              <a:t>S Digital Audio, 1 S/PDIF Digital Audio, 1 SDIO (4 bit) native SD, 3 SPI, 3 I</a:t>
            </a:r>
            <a:r>
              <a:rPr lang="en-US" sz="1700" baseline="30000">
                <a:solidFill>
                  <a:srgbClr val="FFFFFF"/>
                </a:solidFill>
              </a:rPr>
              <a:t>2</a:t>
            </a:r>
            <a:r>
              <a:rPr lang="en-US" sz="1700">
                <a:solidFill>
                  <a:srgbClr val="FFFFFF"/>
                </a:solidFill>
              </a:rPr>
              <a:t>C</a:t>
            </a:r>
          </a:p>
          <a:p>
            <a:r>
              <a:rPr lang="en-US" sz="1700">
                <a:solidFill>
                  <a:srgbClr val="FFFFFF"/>
                </a:solidFill>
              </a:rPr>
              <a:t>31 PWM pins</a:t>
            </a:r>
          </a:p>
          <a:p>
            <a:r>
              <a:rPr lang="en-US" sz="1700">
                <a:solidFill>
                  <a:srgbClr val="FFFFFF"/>
                </a:solidFill>
              </a:rPr>
              <a:t>40 digital pins, all interrrupt capable</a:t>
            </a:r>
          </a:p>
          <a:p>
            <a:r>
              <a:rPr lang="en-US" sz="1700">
                <a:solidFill>
                  <a:srgbClr val="FFFFFF"/>
                </a:solidFill>
              </a:rPr>
              <a:t>14 analog pins, 2 ADCs on chip</a:t>
            </a:r>
          </a:p>
          <a:p>
            <a:r>
              <a:rPr lang="en-US" sz="1700">
                <a:solidFill>
                  <a:srgbClr val="FFFFFF"/>
                </a:solidFill>
              </a:rPr>
              <a:t>Cryptographic Acceleration</a:t>
            </a:r>
          </a:p>
          <a:p>
            <a:r>
              <a:rPr lang="en-US" sz="1700">
                <a:solidFill>
                  <a:srgbClr val="FFFFFF"/>
                </a:solidFill>
              </a:rPr>
              <a:t>RTC for date/time</a:t>
            </a:r>
          </a:p>
          <a:p>
            <a:endParaRPr lang="en-US" sz="1700">
              <a:solidFill>
                <a:srgbClr val="FFFFFF"/>
              </a:solidFill>
            </a:endParaRPr>
          </a:p>
        </p:txBody>
      </p:sp>
    </p:spTree>
    <p:extLst>
      <p:ext uri="{BB962C8B-B14F-4D97-AF65-F5344CB8AC3E}">
        <p14:creationId xmlns:p14="http://schemas.microsoft.com/office/powerpoint/2010/main" val="862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70645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BE96EFB-076A-4DE5-9289-FF07B42E8450}"/>
              </a:ext>
            </a:extLst>
          </p:cNvPr>
          <p:cNvSpPr>
            <a:spLocks noGrp="1"/>
          </p:cNvSpPr>
          <p:nvPr>
            <p:ph type="title"/>
          </p:nvPr>
        </p:nvSpPr>
        <p:spPr>
          <a:xfrm>
            <a:off x="731520" y="731520"/>
            <a:ext cx="6089904" cy="1426464"/>
          </a:xfrm>
        </p:spPr>
        <p:txBody>
          <a:bodyPr vert="horz" lIns="91440" tIns="45720" rIns="91440" bIns="45720" rtlCol="0" anchor="ctr">
            <a:normAutofit/>
          </a:bodyPr>
          <a:lstStyle/>
          <a:p>
            <a:r>
              <a:rPr lang="en-US">
                <a:solidFill>
                  <a:srgbClr val="FFFFFF"/>
                </a:solidFill>
              </a:rPr>
              <a:t>SparkFun Edge Development Board</a:t>
            </a:r>
          </a:p>
        </p:txBody>
      </p:sp>
      <p:sp>
        <p:nvSpPr>
          <p:cNvPr id="13" name="Rectangle 1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4">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D32A67"/>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6675121"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7BC95C8-7E98-4771-A822-4938818ABA1F}"/>
              </a:ext>
            </a:extLst>
          </p:cNvPr>
          <p:cNvSpPr>
            <a:spLocks noGrp="1"/>
          </p:cNvSpPr>
          <p:nvPr>
            <p:ph sz="half" idx="2"/>
          </p:nvPr>
        </p:nvSpPr>
        <p:spPr>
          <a:xfrm>
            <a:off x="789456" y="2798385"/>
            <a:ext cx="6031967" cy="3283260"/>
          </a:xfrm>
        </p:spPr>
        <p:txBody>
          <a:bodyPr vert="horz" lIns="91440" tIns="45720" rIns="91440" bIns="45720" rtlCol="0" anchor="ctr">
            <a:normAutofit/>
          </a:bodyPr>
          <a:lstStyle/>
          <a:p>
            <a:r>
              <a:rPr lang="en-US" sz="1700"/>
              <a:t>32-bit ARM Cortex-M4F processor with Direct Memory Access</a:t>
            </a:r>
          </a:p>
          <a:p>
            <a:r>
              <a:rPr lang="en-US" sz="1700"/>
              <a:t>48MHz CPU clock, 96MHz with TurboSPOT™</a:t>
            </a:r>
          </a:p>
          <a:p>
            <a:r>
              <a:rPr lang="en-US" sz="1700"/>
              <a:t>Extremely low-power usage: 6uA/MHz</a:t>
            </a:r>
          </a:p>
          <a:p>
            <a:r>
              <a:rPr lang="en-US" sz="1700"/>
              <a:t>1MB Flash</a:t>
            </a:r>
          </a:p>
          <a:p>
            <a:r>
              <a:rPr lang="en-US" sz="1700"/>
              <a:t>384KB SRAM</a:t>
            </a:r>
          </a:p>
          <a:p>
            <a:r>
              <a:rPr lang="en-US" sz="1700"/>
              <a:t>Dedicated Bluetooth processor with BLE 5</a:t>
            </a:r>
          </a:p>
          <a:p>
            <a:r>
              <a:rPr lang="en-US" sz="1700"/>
              <a:t>ST LIS2DH12 3-axis accelerometer</a:t>
            </a:r>
          </a:p>
          <a:p>
            <a:r>
              <a:rPr lang="en-US" sz="1700"/>
              <a:t>2x MEMS microphones with operational amplifier</a:t>
            </a:r>
          </a:p>
          <a:p>
            <a:r>
              <a:rPr lang="en-US" sz="1700"/>
              <a:t>Himax HM01B0 camera connector</a:t>
            </a:r>
          </a:p>
        </p:txBody>
      </p:sp>
      <p:pic>
        <p:nvPicPr>
          <p:cNvPr id="6" name="Content Placeholder 5" descr="A circuit board&#10;&#10;Description automatically generated">
            <a:extLst>
              <a:ext uri="{FF2B5EF4-FFF2-40B4-BE49-F238E27FC236}">
                <a16:creationId xmlns:a16="http://schemas.microsoft.com/office/drawing/2014/main" id="{491D981E-0A9F-45D4-AFF5-B5782B30EF37}"/>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5460" b="6610"/>
          <a:stretch/>
        </p:blipFill>
        <p:spPr>
          <a:xfrm>
            <a:off x="7277100" y="2480954"/>
            <a:ext cx="4455979" cy="3918123"/>
          </a:xfrm>
          <a:prstGeom prst="rect">
            <a:avLst/>
          </a:prstGeom>
        </p:spPr>
      </p:pic>
    </p:spTree>
    <p:extLst>
      <p:ext uri="{BB962C8B-B14F-4D97-AF65-F5344CB8AC3E}">
        <p14:creationId xmlns:p14="http://schemas.microsoft.com/office/powerpoint/2010/main" val="4117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BF52-62CB-405B-ACFA-8835FD163605}"/>
              </a:ext>
            </a:extLst>
          </p:cNvPr>
          <p:cNvSpPr>
            <a:spLocks noGrp="1"/>
          </p:cNvSpPr>
          <p:nvPr>
            <p:ph type="title"/>
          </p:nvPr>
        </p:nvSpPr>
        <p:spPr/>
        <p:txBody>
          <a:bodyPr/>
          <a:lstStyle/>
          <a:p>
            <a:r>
              <a:rPr lang="en-US" dirty="0" err="1"/>
              <a:t>WiFi</a:t>
            </a:r>
            <a:r>
              <a:rPr lang="en-US" dirty="0"/>
              <a:t> enabled Boards</a:t>
            </a:r>
          </a:p>
        </p:txBody>
      </p:sp>
      <p:sp>
        <p:nvSpPr>
          <p:cNvPr id="3" name="Text Placeholder 2">
            <a:extLst>
              <a:ext uri="{FF2B5EF4-FFF2-40B4-BE49-F238E27FC236}">
                <a16:creationId xmlns:a16="http://schemas.microsoft.com/office/drawing/2014/main" id="{70155396-5F97-4F8C-9A4B-4D0BBE80654F}"/>
              </a:ext>
            </a:extLst>
          </p:cNvPr>
          <p:cNvSpPr>
            <a:spLocks noGrp="1"/>
          </p:cNvSpPr>
          <p:nvPr>
            <p:ph type="body" idx="1"/>
          </p:nvPr>
        </p:nvSpPr>
        <p:spPr/>
        <p:txBody>
          <a:bodyPr/>
          <a:lstStyle/>
          <a:p>
            <a:r>
              <a:rPr lang="en-US" dirty="0" err="1"/>
              <a:t>NodeMCU</a:t>
            </a:r>
            <a:endParaRPr lang="en-US" dirty="0"/>
          </a:p>
        </p:txBody>
      </p:sp>
      <p:pic>
        <p:nvPicPr>
          <p:cNvPr id="8" name="Content Placeholder 7" descr="A circuit board&#10;&#10;Description automatically generated">
            <a:extLst>
              <a:ext uri="{FF2B5EF4-FFF2-40B4-BE49-F238E27FC236}">
                <a16:creationId xmlns:a16="http://schemas.microsoft.com/office/drawing/2014/main" id="{C7F64A4D-2CF5-4157-A4B7-EFD2946F31D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65113" y="2505075"/>
            <a:ext cx="5157787" cy="3307430"/>
          </a:xfrm>
        </p:spPr>
      </p:pic>
      <p:sp>
        <p:nvSpPr>
          <p:cNvPr id="5" name="Text Placeholder 4">
            <a:extLst>
              <a:ext uri="{FF2B5EF4-FFF2-40B4-BE49-F238E27FC236}">
                <a16:creationId xmlns:a16="http://schemas.microsoft.com/office/drawing/2014/main" id="{325EAC35-296A-45DD-96F7-803509CA27A8}"/>
              </a:ext>
            </a:extLst>
          </p:cNvPr>
          <p:cNvSpPr>
            <a:spLocks noGrp="1"/>
          </p:cNvSpPr>
          <p:nvPr>
            <p:ph type="body" sz="quarter" idx="3"/>
          </p:nvPr>
        </p:nvSpPr>
        <p:spPr/>
        <p:txBody>
          <a:bodyPr/>
          <a:lstStyle/>
          <a:p>
            <a:r>
              <a:rPr lang="en-US" dirty="0" err="1"/>
              <a:t>Wemos</a:t>
            </a:r>
            <a:r>
              <a:rPr lang="en-US" dirty="0"/>
              <a:t> D1 Mini Pro</a:t>
            </a:r>
          </a:p>
        </p:txBody>
      </p:sp>
      <p:pic>
        <p:nvPicPr>
          <p:cNvPr id="10" name="Content Placeholder 9" descr="A circuit board&#10;&#10;Description automatically generated">
            <a:extLst>
              <a:ext uri="{FF2B5EF4-FFF2-40B4-BE49-F238E27FC236}">
                <a16:creationId xmlns:a16="http://schemas.microsoft.com/office/drawing/2014/main" id="{20CFFF7C-148B-4C0D-A2DC-6C0852AB30A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510632"/>
            <a:ext cx="3684588" cy="3684588"/>
          </a:xfrm>
        </p:spPr>
      </p:pic>
    </p:spTree>
    <p:extLst>
      <p:ext uri="{BB962C8B-B14F-4D97-AF65-F5344CB8AC3E}">
        <p14:creationId xmlns:p14="http://schemas.microsoft.com/office/powerpoint/2010/main" val="183995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47B0-CF8A-4115-A255-9E710717130D}"/>
              </a:ext>
            </a:extLst>
          </p:cNvPr>
          <p:cNvSpPr>
            <a:spLocks noGrp="1"/>
          </p:cNvSpPr>
          <p:nvPr>
            <p:ph type="title"/>
          </p:nvPr>
        </p:nvSpPr>
        <p:spPr>
          <a:xfrm>
            <a:off x="396573" y="320675"/>
            <a:ext cx="11407487" cy="1325563"/>
          </a:xfrm>
        </p:spPr>
        <p:txBody>
          <a:bodyPr>
            <a:normAutofit/>
          </a:bodyPr>
          <a:lstStyle/>
          <a:p>
            <a:r>
              <a:rPr lang="en-US" sz="5400"/>
              <a:t>Sensor Interfacing Basics</a:t>
            </a:r>
          </a:p>
        </p:txBody>
      </p:sp>
      <p:sp>
        <p:nvSpPr>
          <p:cNvPr id="9" name="Rectangle 8">
            <a:extLst>
              <a:ext uri="{FF2B5EF4-FFF2-40B4-BE49-F238E27FC236}">
                <a16:creationId xmlns:a16="http://schemas.microsoft.com/office/drawing/2014/main" id="{37E32B78-23DD-4E77-8B9C-7779E3BF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C669413-6CA8-4C04-B793-DE076B69A8F3}"/>
              </a:ext>
            </a:extLst>
          </p:cNvPr>
          <p:cNvGraphicFramePr>
            <a:graphicFrameLocks noGrp="1"/>
          </p:cNvGraphicFramePr>
          <p:nvPr>
            <p:ph idx="1"/>
            <p:extLst>
              <p:ext uri="{D42A27DB-BD31-4B8C-83A1-F6EECF244321}">
                <p14:modId xmlns:p14="http://schemas.microsoft.com/office/powerpoint/2010/main" val="1673348372"/>
              </p:ext>
            </p:extLst>
          </p:nvPr>
        </p:nvGraphicFramePr>
        <p:xfrm>
          <a:off x="396574"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800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27E092-6C4A-484E-8983-C1FE2763BF32}"/>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a:solidFill>
                  <a:srgbClr val="FFFFFF"/>
                </a:solidFill>
              </a:rPr>
              <a:t>Arduino + Temperature Sensor</a:t>
            </a:r>
          </a:p>
        </p:txBody>
      </p:sp>
      <p:pic>
        <p:nvPicPr>
          <p:cNvPr id="6" name="Content Placeholder 5" descr="A circuit board&#10;&#10;Description automatically generated">
            <a:extLst>
              <a:ext uri="{FF2B5EF4-FFF2-40B4-BE49-F238E27FC236}">
                <a16:creationId xmlns:a16="http://schemas.microsoft.com/office/drawing/2014/main" id="{BC4021F8-5D65-42E0-ADC1-2BF208E3D5CC}"/>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7263" r="1" b="1"/>
          <a:stretch/>
        </p:blipFill>
        <p:spPr>
          <a:xfrm>
            <a:off x="327547" y="321733"/>
            <a:ext cx="7058306" cy="4107392"/>
          </a:xfrm>
          <a:prstGeom prst="rect">
            <a:avLst/>
          </a:prstGeom>
        </p:spPr>
      </p:pic>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08B27E2-FBAE-4862-993D-F5E8E2E12B83}"/>
              </a:ext>
            </a:extLst>
          </p:cNvPr>
          <p:cNvSpPr>
            <a:spLocks noGrp="1"/>
          </p:cNvSpPr>
          <p:nvPr>
            <p:ph sz="half" idx="1"/>
          </p:nvPr>
        </p:nvSpPr>
        <p:spPr>
          <a:xfrm>
            <a:off x="8029319" y="917725"/>
            <a:ext cx="3424739" cy="4852362"/>
          </a:xfrm>
        </p:spPr>
        <p:txBody>
          <a:bodyPr vert="horz" lIns="91440" tIns="45720" rIns="91440" bIns="45720" rtlCol="0" anchor="ctr">
            <a:normAutofit lnSpcReduction="10000"/>
          </a:bodyPr>
          <a:lstStyle/>
          <a:p>
            <a:r>
              <a:rPr lang="en-US" sz="2000" b="1" dirty="0">
                <a:solidFill>
                  <a:srgbClr val="FFFFFF"/>
                </a:solidFill>
              </a:rPr>
              <a:t>LM35</a:t>
            </a:r>
            <a:r>
              <a:rPr lang="en-US" sz="2000" dirty="0">
                <a:solidFill>
                  <a:srgbClr val="FFFFFF"/>
                </a:solidFill>
              </a:rPr>
              <a:t> is a precision temperature sensor with its output proportional to the temperature (in </a:t>
            </a:r>
            <a:r>
              <a:rPr lang="en-US" sz="2000" b="1" baseline="30000" dirty="0" err="1">
                <a:solidFill>
                  <a:srgbClr val="FFFFFF"/>
                </a:solidFill>
              </a:rPr>
              <a:t>o</a:t>
            </a:r>
            <a:r>
              <a:rPr lang="en-US" sz="2000" dirty="0" err="1">
                <a:solidFill>
                  <a:srgbClr val="FFFFFF"/>
                </a:solidFill>
              </a:rPr>
              <a:t>C</a:t>
            </a:r>
            <a:r>
              <a:rPr lang="en-US" sz="2000" dirty="0">
                <a:solidFill>
                  <a:srgbClr val="FFFFFF"/>
                </a:solidFill>
              </a:rPr>
              <a:t>)</a:t>
            </a:r>
          </a:p>
          <a:p>
            <a:r>
              <a:rPr lang="en-US" sz="2000" dirty="0">
                <a:solidFill>
                  <a:srgbClr val="FFFFFF"/>
                </a:solidFill>
              </a:rPr>
              <a:t>The operating temperature range is from -55°C to 150°C.</a:t>
            </a:r>
          </a:p>
          <a:p>
            <a:r>
              <a:rPr lang="en-US" sz="2000" dirty="0">
                <a:solidFill>
                  <a:srgbClr val="FFFFFF"/>
                </a:solidFill>
              </a:rPr>
              <a:t>Sensor gives linear + 10.0 mV/°C scale factor, as per that we have set the calibration in program </a:t>
            </a:r>
            <a:r>
              <a:rPr lang="en-US" sz="2000" dirty="0" err="1">
                <a:solidFill>
                  <a:srgbClr val="FFFFFF"/>
                </a:solidFill>
              </a:rPr>
              <a:t>Vref</a:t>
            </a:r>
            <a:r>
              <a:rPr lang="en-US" sz="2000" dirty="0">
                <a:solidFill>
                  <a:srgbClr val="FFFFFF"/>
                </a:solidFill>
              </a:rPr>
              <a:t>=5V</a:t>
            </a:r>
          </a:p>
          <a:p>
            <a:r>
              <a:rPr lang="en-US" sz="2000" dirty="0">
                <a:solidFill>
                  <a:srgbClr val="FFFFFF"/>
                </a:solidFill>
              </a:rPr>
              <a:t>ADC Count for 1°C = 10m/(5/1024) = 2.048</a:t>
            </a:r>
            <a:br>
              <a:rPr lang="en-US" sz="2000" dirty="0">
                <a:solidFill>
                  <a:srgbClr val="FFFFFF"/>
                </a:solidFill>
              </a:rPr>
            </a:br>
            <a:r>
              <a:rPr lang="en-US" sz="2000" dirty="0">
                <a:solidFill>
                  <a:srgbClr val="FFFFFF"/>
                </a:solidFill>
              </a:rPr>
              <a:t>Temperature=ADC Count/2.048</a:t>
            </a:r>
          </a:p>
        </p:txBody>
      </p:sp>
    </p:spTree>
    <p:extLst>
      <p:ext uri="{BB962C8B-B14F-4D97-AF65-F5344CB8AC3E}">
        <p14:creationId xmlns:p14="http://schemas.microsoft.com/office/powerpoint/2010/main" val="1809518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851</Words>
  <Application>Microsoft Office PowerPoint</Application>
  <PresentationFormat>Widescreen</PresentationFormat>
  <Paragraphs>136</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Introduction to Arduino Programming</vt:lpstr>
      <vt:lpstr>Contents</vt:lpstr>
      <vt:lpstr>Exploring various Development Boards </vt:lpstr>
      <vt:lpstr>Arduino Nano 33 BLE</vt:lpstr>
      <vt:lpstr>Teensy 4.0</vt:lpstr>
      <vt:lpstr>SparkFun Edge Development Board</vt:lpstr>
      <vt:lpstr>WiFi enabled Boards</vt:lpstr>
      <vt:lpstr>Sensor Interfacing Basics</vt:lpstr>
      <vt:lpstr>Arduino + Temperature Sensor</vt:lpstr>
      <vt:lpstr>Arduino + Bluetooth Module</vt:lpstr>
      <vt:lpstr>Connection Diagram</vt:lpstr>
      <vt:lpstr>Upload Code</vt:lpstr>
      <vt:lpstr>PowerPoint Presentation</vt:lpstr>
      <vt:lpstr>Ex.1 – PWM using TinkerCAD</vt:lpstr>
      <vt:lpstr>Ex.2 – Distance Measurement using TinkerCAD</vt:lpstr>
      <vt:lpstr>PowerPoint Presentation</vt:lpstr>
      <vt:lpstr>Assignment 1 (Homework)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Arduino Programming</dc:title>
  <dc:creator>16071A02B1@vnrvjiet.org 16071A02B1@vnrvjiet.org</dc:creator>
  <cp:lastModifiedBy>16071A02B1@vnrvjiet.org 16071A02B1@vnrvjiet.org</cp:lastModifiedBy>
  <cp:revision>3</cp:revision>
  <dcterms:created xsi:type="dcterms:W3CDTF">2020-07-03T18:52:17Z</dcterms:created>
  <dcterms:modified xsi:type="dcterms:W3CDTF">2020-07-03T19:06:19Z</dcterms:modified>
</cp:coreProperties>
</file>