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notesMasterIdLst>
    <p:notesMasterId r:id="rId11"/>
  </p:notesMasterIdLst>
  <p:handoutMasterIdLst>
    <p:handoutMasterId r:id="rId12"/>
  </p:handoutMasterIdLst>
  <p:sldIdLst>
    <p:sldId id="598" r:id="rId2"/>
    <p:sldId id="597" r:id="rId3"/>
    <p:sldId id="599" r:id="rId4"/>
    <p:sldId id="600" r:id="rId5"/>
    <p:sldId id="601" r:id="rId6"/>
    <p:sldId id="602" r:id="rId7"/>
    <p:sldId id="603" r:id="rId8"/>
    <p:sldId id="604" r:id="rId9"/>
    <p:sldId id="48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Bashta" initials="JB" lastIdx="5" clrIdx="0">
    <p:extLst>
      <p:ext uri="{19B8F6BF-5375-455C-9EA6-DF929625EA0E}">
        <p15:presenceInfo xmlns:p15="http://schemas.microsoft.com/office/powerpoint/2012/main" userId="5eda73a45141f5a9" providerId="Windows Live"/>
      </p:ext>
    </p:extLst>
  </p:cmAuthor>
  <p:cmAuthor id="2" name="Thilak" initials="T" lastIdx="7" clrIdx="1">
    <p:extLst>
      <p:ext uri="{19B8F6BF-5375-455C-9EA6-DF929625EA0E}">
        <p15:presenceInfo xmlns:p15="http://schemas.microsoft.com/office/powerpoint/2012/main" userId="Thilak" providerId="None"/>
      </p:ext>
    </p:extLst>
  </p:cmAuthor>
  <p:cmAuthor id="3" name="dino bravin" initials="db" lastIdx="31" clrIdx="2">
    <p:extLst>
      <p:ext uri="{19B8F6BF-5375-455C-9EA6-DF929625EA0E}">
        <p15:presenceInfo xmlns:p15="http://schemas.microsoft.com/office/powerpoint/2012/main" userId="6732b4308b23d3c4" providerId="Windows Live"/>
      </p:ext>
    </p:extLst>
  </p:cmAuthor>
  <p:cmAuthor id="4" name="Thilak Laksiri" initials="TL" lastIdx="10" clrIdx="3">
    <p:extLst>
      <p:ext uri="{19B8F6BF-5375-455C-9EA6-DF929625EA0E}">
        <p15:presenceInfo xmlns:p15="http://schemas.microsoft.com/office/powerpoint/2012/main" userId="3453c10aa9b03e75" providerId="Windows Live"/>
      </p:ext>
    </p:extLst>
  </p:cmAuthor>
  <p:cmAuthor id="5" name="Omid" initials="O" lastIdx="2" clrIdx="4">
    <p:extLst>
      <p:ext uri="{19B8F6BF-5375-455C-9EA6-DF929625EA0E}">
        <p15:presenceInfo xmlns:p15="http://schemas.microsoft.com/office/powerpoint/2012/main" userId="Om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FF33"/>
    <a:srgbClr val="FFFFFF"/>
    <a:srgbClr val="C5C5C5"/>
    <a:srgbClr val="797979"/>
    <a:srgbClr val="2194FF"/>
    <a:srgbClr val="123B61"/>
    <a:srgbClr val="0067C5"/>
    <a:srgbClr val="AD9F12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061" autoAdjust="0"/>
  </p:normalViewPr>
  <p:slideViewPr>
    <p:cSldViewPr snapToGrid="0" snapToObjects="1">
      <p:cViewPr varScale="1">
        <p:scale>
          <a:sx n="163" d="100"/>
          <a:sy n="163" d="100"/>
        </p:scale>
        <p:origin x="200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405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AAB2AD-D4DB-E248-A892-AAF8EBA51D56}" type="datetimeFigureOut">
              <a:rPr lang="en-US"/>
              <a:pPr>
                <a:defRPr/>
              </a:pPr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26FAEC-A31C-F348-BCB8-AA237E60E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BAAC04-016F-9C41-AC76-85AB1232E103}" type="datetimeFigureOut">
              <a:rPr lang="en-US"/>
              <a:pPr>
                <a:defRPr/>
              </a:pPr>
              <a:t>4/15/20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94F344-94C8-4E41-B262-FCC2288FA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6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4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3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6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56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750591" y="1915885"/>
            <a:ext cx="3655518" cy="104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4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3171" y="1192174"/>
            <a:ext cx="4342629" cy="3708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84484" y="1192175"/>
            <a:ext cx="4251249" cy="3708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920343"/>
            <a:ext cx="1854203" cy="1983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920343"/>
            <a:ext cx="3617103" cy="1983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920343"/>
            <a:ext cx="984019" cy="1983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89200" y="214953"/>
            <a:ext cx="5877560" cy="61236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37771"/>
            <a:ext cx="3703320" cy="33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61961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57943"/>
            <a:ext cx="3703320" cy="4265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384539"/>
            <a:ext cx="3703320" cy="308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57943"/>
            <a:ext cx="3703320" cy="451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3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5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563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37771"/>
            <a:ext cx="7543800" cy="33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1" y="94052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98034" y="271795"/>
            <a:ext cx="1676400" cy="4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5" r:id="rId12"/>
    <p:sldLayoutId id="2147484082" r:id="rId13"/>
    <p:sldLayoutId id="2147484083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/>
          </a:p>
          <a:p>
            <a:pPr marL="0" indent="0">
              <a:buNone/>
            </a:pPr>
            <a:r>
              <a:rPr lang="en-AU" sz="4800" dirty="0">
                <a:solidFill>
                  <a:schemeClr val="accent1"/>
                </a:solidFill>
              </a:rPr>
              <a:t>Analysis of Sales Data</a:t>
            </a:r>
          </a:p>
        </p:txBody>
      </p:sp>
    </p:spTree>
    <p:extLst>
      <p:ext uri="{BB962C8B-B14F-4D97-AF65-F5344CB8AC3E}">
        <p14:creationId xmlns:p14="http://schemas.microsoft.com/office/powerpoint/2010/main" val="276525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Data is given in a .csv file which is read into a </a:t>
            </a:r>
            <a:r>
              <a:rPr lang="en-AU" dirty="0" err="1"/>
              <a:t>dataframe</a:t>
            </a:r>
            <a:r>
              <a:rPr lang="en-AU" dirty="0"/>
              <a:t> for easier manipulation.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At a glance it can be seen that there is information about Product Type A and Type B.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Data contains both Numerical and Written(String) based information.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Understanding the data statistically and visually with the help of Python is the aim of this presentation.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052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Correcting some entries in the ‘year’ column using the year from the ‘date’ column.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This step would help the accuracy of the analysis due to the correctness of the information.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Thus concrete conclusions can be made using the analysis.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107121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Numerical data have many attributes that can be observed which can provide great insights.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Information such as quartiles can be used to plot a boxplot for a particular column.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/>
              <a:t> Though we cannot observe everything while looking at String data but things like number of occurrences can help with comparing and contrasting.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Statistical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0954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36D965-DDA6-2949-8A44-977D1C0C8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943" y="1891861"/>
            <a:ext cx="3596057" cy="199526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Correlation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717D1B-1B76-524A-87D4-6E55CE002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290" y="1891861"/>
            <a:ext cx="3596057" cy="1990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875D2-3EAC-4543-867F-0881A29A95E7}"/>
              </a:ext>
            </a:extLst>
          </p:cNvPr>
          <p:cNvSpPr txBox="1"/>
          <p:nvPr/>
        </p:nvSpPr>
        <p:spPr>
          <a:xfrm>
            <a:off x="975943" y="1208690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0D4F9-6F9D-A94E-95E1-CE5D29884461}"/>
              </a:ext>
            </a:extLst>
          </p:cNvPr>
          <p:cNvSpPr txBox="1"/>
          <p:nvPr/>
        </p:nvSpPr>
        <p:spPr>
          <a:xfrm>
            <a:off x="5181600" y="120869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Spearman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6D359-C06F-F84C-B603-93B3EAAB40F1}"/>
              </a:ext>
            </a:extLst>
          </p:cNvPr>
          <p:cNvSpPr txBox="1"/>
          <p:nvPr/>
        </p:nvSpPr>
        <p:spPr>
          <a:xfrm>
            <a:off x="1093076" y="4246179"/>
            <a:ext cx="553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feature will have maximum correlation(1) with itself.</a:t>
            </a:r>
          </a:p>
        </p:txBody>
      </p:sp>
    </p:spTree>
    <p:extLst>
      <p:ext uri="{BB962C8B-B14F-4D97-AF65-F5344CB8AC3E}">
        <p14:creationId xmlns:p14="http://schemas.microsoft.com/office/powerpoint/2010/main" val="347010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Product Sale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0946-356D-3645-AC37-AB90D91D853D}"/>
              </a:ext>
            </a:extLst>
          </p:cNvPr>
          <p:cNvSpPr txBox="1"/>
          <p:nvPr/>
        </p:nvSpPr>
        <p:spPr>
          <a:xfrm>
            <a:off x="922492" y="1124793"/>
            <a:ext cx="6636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graph below shows the comparison of the 2 different product types through</a:t>
            </a:r>
          </a:p>
          <a:p>
            <a:r>
              <a:rPr lang="en-US" sz="1400" dirty="0"/>
              <a:t>the years 2016-2019 with the column </a:t>
            </a:r>
            <a:r>
              <a:rPr lang="en-US" sz="1400" dirty="0" err="1"/>
              <a:t>bags_lx</a:t>
            </a:r>
            <a:r>
              <a:rPr lang="en-US" sz="1400" dirty="0"/>
              <a:t> on the y-axis to show comparison with</a:t>
            </a:r>
          </a:p>
          <a:p>
            <a:r>
              <a:rPr lang="en-US" sz="1400" dirty="0"/>
              <a:t>respect to a sales attribute.</a:t>
            </a:r>
          </a:p>
          <a:p>
            <a:r>
              <a:rPr lang="en-US" sz="1400" dirty="0"/>
              <a:t>We can see that Type A decreases through the years while Type C increases except 2019.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08723D-EADE-494C-854C-32BE58C3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492" y="2048123"/>
            <a:ext cx="5318778" cy="2310801"/>
          </a:xfrm>
        </p:spPr>
      </p:pic>
    </p:spTree>
    <p:extLst>
      <p:ext uri="{BB962C8B-B14F-4D97-AF65-F5344CB8AC3E}">
        <p14:creationId xmlns:p14="http://schemas.microsoft.com/office/powerpoint/2010/main" val="51263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Price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0F9FF-2CF6-CF49-A005-0ECC95E329AC}"/>
              </a:ext>
            </a:extLst>
          </p:cNvPr>
          <p:cNvSpPr txBox="1"/>
          <p:nvPr/>
        </p:nvSpPr>
        <p:spPr>
          <a:xfrm>
            <a:off x="890124" y="1181437"/>
            <a:ext cx="767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graph below shows the comparison between the prices of both the product</a:t>
            </a:r>
          </a:p>
          <a:p>
            <a:r>
              <a:rPr lang="en-US" dirty="0"/>
              <a:t>Types A and C, with the prices of Type A being higher than C.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34591B-372B-A94F-8507-F5E3DCAB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124" y="1827768"/>
            <a:ext cx="5470936" cy="2589252"/>
          </a:xfrm>
        </p:spPr>
      </p:pic>
    </p:spTree>
    <p:extLst>
      <p:ext uri="{BB962C8B-B14F-4D97-AF65-F5344CB8AC3E}">
        <p14:creationId xmlns:p14="http://schemas.microsoft.com/office/powerpoint/2010/main" val="341576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FF19-1E8A-6B4E-9786-E85FE5C9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Data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3D02529-5938-FF4F-AEBB-B2C50E2A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99" y="1192176"/>
            <a:ext cx="5091329" cy="3361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B43F-2504-0648-BE70-D583E28FD12E}"/>
              </a:ext>
            </a:extLst>
          </p:cNvPr>
          <p:cNvSpPr txBox="1"/>
          <p:nvPr/>
        </p:nvSpPr>
        <p:spPr>
          <a:xfrm>
            <a:off x="5521962" y="1312985"/>
            <a:ext cx="33530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details of the data is represented with </a:t>
            </a:r>
          </a:p>
          <a:p>
            <a:r>
              <a:rPr lang="en-US" sz="1400" dirty="0"/>
              <a:t>respect to the location, adding a marker at</a:t>
            </a:r>
          </a:p>
          <a:p>
            <a:r>
              <a:rPr lang="en-US" sz="1400" dirty="0"/>
              <a:t>each location of a sale. </a:t>
            </a:r>
          </a:p>
          <a:p>
            <a:r>
              <a:rPr lang="en-US" sz="1400" dirty="0"/>
              <a:t>Hovering over a marker shows the count of</a:t>
            </a:r>
          </a:p>
          <a:p>
            <a:r>
              <a:rPr lang="en-US" sz="1400" dirty="0"/>
              <a:t>each product type A and C, and clicking a </a:t>
            </a:r>
          </a:p>
          <a:p>
            <a:r>
              <a:rPr lang="en-US" sz="1400" dirty="0"/>
              <a:t>marker displays the average values of other</a:t>
            </a:r>
          </a:p>
          <a:p>
            <a:r>
              <a:rPr lang="en-US" sz="1400" dirty="0"/>
              <a:t>attributes such as price, volume, etc.</a:t>
            </a:r>
          </a:p>
        </p:txBody>
      </p:sp>
    </p:spTree>
    <p:extLst>
      <p:ext uri="{BB962C8B-B14F-4D97-AF65-F5344CB8AC3E}">
        <p14:creationId xmlns:p14="http://schemas.microsoft.com/office/powerpoint/2010/main" val="5970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01547" y="4096011"/>
            <a:ext cx="254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Walkway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2791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78886B-CA7E-4B41-B488-C79BD2A635DA}" vid="{00802207-7659-4A55-8BE6-965C189A80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357</Words>
  <Application>Microsoft Macintosh PowerPoint</Application>
  <PresentationFormat>On-screen Show (16:9)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Walkway Bold</vt:lpstr>
      <vt:lpstr>Retrospect</vt:lpstr>
      <vt:lpstr>PowerPoint Presentation</vt:lpstr>
      <vt:lpstr>Data Introduction</vt:lpstr>
      <vt:lpstr>Data Manipulation</vt:lpstr>
      <vt:lpstr>Statistical Information</vt:lpstr>
      <vt:lpstr>Data Correlation</vt:lpstr>
      <vt:lpstr>Product Sale Comparison</vt:lpstr>
      <vt:lpstr>Price Comparison</vt:lpstr>
      <vt:lpstr>Interactive Data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Tejas Shiva Kumar</dc:creator>
  <cp:keywords/>
  <dc:description/>
  <cp:lastModifiedBy>Tejas Shiva Kumar</cp:lastModifiedBy>
  <cp:revision>19</cp:revision>
  <cp:lastPrinted>2012-10-14T07:11:33Z</cp:lastPrinted>
  <dcterms:created xsi:type="dcterms:W3CDTF">2020-03-17T15:00:10Z</dcterms:created>
  <dcterms:modified xsi:type="dcterms:W3CDTF">2020-04-14T16:08:45Z</dcterms:modified>
  <cp:category/>
</cp:coreProperties>
</file>