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73" d="100"/>
          <a:sy n="73" d="100"/>
        </p:scale>
        <p:origin x="1278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3-4005-B8C6-2BF6B2B69B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73-4005-B8C6-2BF6B2B69B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73-4005-B8C6-2BF6B2B69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181823"/>
        <c:axId val="146180159"/>
      </c:barChart>
      <c:catAx>
        <c:axId val="14618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159"/>
        <c:crosses val="autoZero"/>
        <c:auto val="1"/>
        <c:lblAlgn val="ctr"/>
        <c:lblOffset val="100"/>
        <c:noMultiLvlLbl val="0"/>
      </c:catAx>
      <c:valAx>
        <c:axId val="14618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83-4645-AD40-2B723B6B4B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83-4645-AD40-2B723B6B4B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83-4645-AD40-2B723B6B4B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83-4645-AD40-2B723B6B4B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83-4645-AD40-2B723B6B4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C-48DC-BBE0-1BB83B9B24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C-48DC-BBE0-1BB83B9B24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C-48DC-BBE0-1BB83B9B2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93263"/>
        <c:axId val="51090767"/>
      </c:barChart>
      <c:catAx>
        <c:axId val="510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0767"/>
        <c:crosses val="autoZero"/>
        <c:auto val="1"/>
        <c:lblAlgn val="ctr"/>
        <c:lblOffset val="100"/>
        <c:noMultiLvlLbl val="0"/>
      </c:catAx>
      <c:valAx>
        <c:axId val="5109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1A-462E-8B1F-985492857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1A-462E-8B1F-9854928577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1A-462E-8B1F-985492857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15455"/>
        <c:axId val="156331903"/>
      </c:lineChart>
      <c:catAx>
        <c:axId val="8311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31903"/>
        <c:crosses val="autoZero"/>
        <c:auto val="1"/>
        <c:lblAlgn val="ctr"/>
        <c:lblOffset val="100"/>
        <c:noMultiLvlLbl val="0"/>
      </c:catAx>
      <c:valAx>
        <c:axId val="15633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1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E-47AD-B5B7-C17121440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E-47AD-B5B7-C17121440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135"/>
        <c:axId val="156510799"/>
      </c:areaChart>
      <c:dateAx>
        <c:axId val="15650913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799"/>
        <c:crosses val="autoZero"/>
        <c:auto val="1"/>
        <c:lblOffset val="100"/>
        <c:baseTimeUnit val="months"/>
      </c:dateAx>
      <c:valAx>
        <c:axId val="15651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38-4039-8E70-9B546911E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07471"/>
      </c:scatterChart>
      <c:valAx>
        <c:axId val="1565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471"/>
        <c:crosses val="autoZero"/>
        <c:crossBetween val="midCat"/>
      </c:valAx>
      <c:valAx>
        <c:axId val="15650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102-4130-AF99-B8EA3743F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30C7-437E-82EA-8AE8A491D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8-470E-A869-C6585FC63B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8-470E-A869-C6585FC63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10383"/>
      </c:radarChart>
      <c:catAx>
        <c:axId val="15650996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383"/>
        <c:crosses val="autoZero"/>
        <c:auto val="1"/>
        <c:lblAlgn val="ctr"/>
        <c:lblOffset val="100"/>
        <c:noMultiLvlLbl val="0"/>
      </c:catAx>
      <c:valAx>
        <c:axId val="15651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59-43E1-A130-B7DAC18810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59-43E1-A130-B7DAC18810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59-43E1-A130-B7DAC18810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59-43E1-A130-B7DAC188101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59-43E1-A130-B7DAC1881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1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 /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21182" y="6490966"/>
            <a:ext cx="2057400" cy="274321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0EC342D0-4390-47E2-92D9-9C2D1C737A41}" type="datetime1">
              <a:rPr lang="en-US" smtClean="0"/>
              <a:pPr/>
              <a:t>11/8/2017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036" y="202861"/>
            <a:ext cx="6054436" cy="4040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92" y="6173798"/>
            <a:ext cx="2059345" cy="54449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394960" y="6490967"/>
            <a:ext cx="2951017" cy="274320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2523225"/>
            <a:ext cx="9144000" cy="18288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4400" b="1" cap="sm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0" y="3031968"/>
            <a:ext cx="9144000" cy="794064"/>
          </a:xfrm>
          <a:noFill/>
        </p:spPr>
        <p:txBody>
          <a:bodyPr wrap="square" lIns="0" tIns="91440" rIns="0" bIns="91440">
            <a:sp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80348"/>
            <a:ext cx="9144000" cy="42473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spAutoFit/>
          </a:bodyPr>
          <a:lstStyle>
            <a:lvl1pPr marL="0" indent="0" algn="ct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optional sub title</a:t>
            </a:r>
          </a:p>
        </p:txBody>
      </p:sp>
    </p:spTree>
    <p:extLst>
      <p:ext uri="{BB962C8B-B14F-4D97-AF65-F5344CB8AC3E}">
        <p14:creationId xmlns:p14="http://schemas.microsoft.com/office/powerpoint/2010/main" val="26020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p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517739"/>
            <a:ext cx="9143999" cy="1537856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case study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4800" y="2487827"/>
            <a:ext cx="2529016" cy="6507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307492" y="2487827"/>
            <a:ext cx="2529016" cy="6507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310184" y="2487827"/>
            <a:ext cx="2529016" cy="650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2833815" y="2609051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5836509" y="2609052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3194908"/>
            <a:ext cx="2529016" cy="24020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194908"/>
            <a:ext cx="2529016" cy="24020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Explain the problem briefly in one or </a:t>
            </a:r>
            <a:r>
              <a:rPr lang="en-US"/>
              <a:t>two paragraphs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92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defTabSz="457200">
              <a:lnSpc>
                <a:spcPct val="120000"/>
              </a:lnSpc>
            </a:pPr>
            <a:r>
              <a:rPr lang="en-US" dirty="0"/>
              <a:t>Explain what </a:t>
            </a:r>
            <a:r>
              <a:rPr lang="en-US" dirty="0" err="1"/>
              <a:t>Gramener</a:t>
            </a:r>
            <a:r>
              <a:rPr lang="en-US" dirty="0"/>
              <a:t> did, highlight capability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310184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indent="0" defTabSz="457200">
              <a:lnSpc>
                <a:spcPct val="120000"/>
              </a:lnSpc>
              <a:buNone/>
            </a:pPr>
            <a:r>
              <a:rPr lang="en-US" dirty="0"/>
              <a:t>Explain the quantitative </a:t>
            </a:r>
            <a:r>
              <a:rPr lang="en-US"/>
              <a:t>business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822959"/>
            <a:ext cx="8778242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513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6570" y="6490967"/>
            <a:ext cx="6449407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3" r:id="rId3"/>
    <p:sldLayoutId id="2147483668" r:id="rId4"/>
    <p:sldLayoutId id="2147483676" r:id="rId5"/>
    <p:sldLayoutId id="2147483678" r:id="rId6"/>
    <p:sldLayoutId id="2147483672" r:id="rId7"/>
    <p:sldLayoutId id="2147483674" r:id="rId8"/>
    <p:sldLayoutId id="2147483663" r:id="rId9"/>
    <p:sldLayoutId id="2147483671" r:id="rId10"/>
    <p:sldLayoutId id="2147483677" r:id="rId11"/>
    <p:sldLayoutId id="21474836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ramener.com/guide/pptg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C8E-8142-4F4C-BCC2-FB6506CDB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Generator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5CD9A-702B-4241-92F7-06324F6BC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https://learn.gramener.com/guide/pptgen/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Example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58490"/>
              </p:ext>
            </p:extLst>
          </p:nvPr>
        </p:nvGraphicFramePr>
        <p:xfrm>
          <a:off x="182879" y="965923"/>
          <a:ext cx="1058092" cy="7315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058092">
                  <a:extLst>
                    <a:ext uri="{9D8B030D-6E8A-4147-A177-3AD203B41FA5}">
                      <a16:colId xmlns:a16="http://schemas.microsoft.com/office/drawing/2014/main" val="1740765245"/>
                    </a:ext>
                  </a:extLst>
                </a:gridCol>
              </a:tblGrid>
              <a:tr h="3465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29629"/>
                  </a:ext>
                </a:extLst>
              </a:tr>
              <a:tr h="3465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1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9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Slide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1920239"/>
            <a:ext cx="8176370" cy="2250385"/>
          </a:xfrm>
        </p:spPr>
        <p:txBody>
          <a:bodyPr/>
          <a:lstStyle/>
          <a:p>
            <a:r>
              <a:rPr lang="en-US" dirty="0" smtClean="0"/>
              <a:t>Originally this slide contains a text box “</a:t>
            </a:r>
            <a:r>
              <a:rPr lang="en-IN" dirty="0"/>
              <a:t>Tweet id, user </a:t>
            </a:r>
            <a:r>
              <a:rPr lang="en-IN" dirty="0" smtClean="0"/>
              <a:t>name</a:t>
            </a:r>
            <a:r>
              <a:rPr lang="en-US" dirty="0" smtClean="0"/>
              <a:t>”. Now this slide is being replicated by based on a “</a:t>
            </a:r>
            <a:r>
              <a:rPr lang="en-US" dirty="0" err="1" smtClean="0"/>
              <a:t>tweets.json</a:t>
            </a:r>
            <a:r>
              <a:rPr lang="en-US" dirty="0" smtClean="0"/>
              <a:t>” and text box is being replaced by tweet id and  usernames available in “</a:t>
            </a:r>
            <a:r>
              <a:rPr lang="en-US" dirty="0" err="1" smtClean="0"/>
              <a:t>tweets.json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379312" y="1084217"/>
            <a:ext cx="22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Tweet id, user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Shape(Stack Shape Elements)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4607615"/>
            <a:ext cx="8176370" cy="2250385"/>
          </a:xfrm>
        </p:spPr>
        <p:txBody>
          <a:bodyPr/>
          <a:lstStyle/>
          <a:p>
            <a:r>
              <a:rPr lang="en-US" dirty="0" smtClean="0"/>
              <a:t>Originally this slide contains a text box “</a:t>
            </a:r>
            <a:r>
              <a:rPr lang="en-IN" dirty="0"/>
              <a:t>Sales Category, Total </a:t>
            </a:r>
            <a:r>
              <a:rPr lang="en-IN" dirty="0" smtClean="0"/>
              <a:t>Sales</a:t>
            </a:r>
            <a:r>
              <a:rPr lang="en-US" dirty="0" smtClean="0"/>
              <a:t>”. Which is being replicated vertically for all Category available in “sales.csv” data along with total sales.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379312" y="1084217"/>
            <a:ext cx="28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Sales Category, Total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15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US" dirty="0" smtClean="0"/>
              <a:t>Originally this slide contains two </a:t>
            </a:r>
            <a:r>
              <a:rPr lang="en-IN" dirty="0" smtClean="0"/>
              <a:t>rectangle shape. Based on which bullet chart is being designed vertically and horizontally</a:t>
            </a:r>
            <a:endParaRPr lang="en-US" dirty="0"/>
          </a:p>
        </p:txBody>
      </p:sp>
      <p:sp>
        <p:nvSpPr>
          <p:cNvPr id="5" name="Bullet Rectangle Horizontal"/>
          <p:cNvSpPr/>
          <p:nvPr/>
        </p:nvSpPr>
        <p:spPr>
          <a:xfrm>
            <a:off x="379313" y="966651"/>
            <a:ext cx="5864734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Bullet Rectangle Vertical"/>
          <p:cNvSpPr/>
          <p:nvPr/>
        </p:nvSpPr>
        <p:spPr>
          <a:xfrm>
            <a:off x="379312" y="1959430"/>
            <a:ext cx="548151" cy="326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8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Calendarmap</a:t>
            </a:r>
            <a:r>
              <a:rPr lang="en-US" dirty="0" smtClean="0"/>
              <a:t>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US" dirty="0" smtClean="0"/>
              <a:t>Originally this slide contains a </a:t>
            </a:r>
            <a:r>
              <a:rPr lang="en-IN" dirty="0" smtClean="0"/>
              <a:t>rectangle shape.</a:t>
            </a:r>
            <a:endParaRPr lang="en-US" dirty="0"/>
          </a:p>
        </p:txBody>
      </p:sp>
      <p:sp>
        <p:nvSpPr>
          <p:cNvPr id="4" name="Calendar Rectangle"/>
          <p:cNvSpPr/>
          <p:nvPr/>
        </p:nvSpPr>
        <p:spPr>
          <a:xfrm>
            <a:off x="0" y="1214846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0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Heatgrid</a:t>
            </a:r>
            <a:r>
              <a:rPr lang="en-US" dirty="0" smtClean="0"/>
              <a:t>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US" dirty="0" smtClean="0"/>
              <a:t>Originally this slide contains a </a:t>
            </a:r>
            <a:r>
              <a:rPr lang="en-IN" dirty="0" smtClean="0"/>
              <a:t>rectangle shape.</a:t>
            </a:r>
            <a:endParaRPr lang="en-US" dirty="0"/>
          </a:p>
        </p:txBody>
      </p:sp>
      <p:sp>
        <p:nvSpPr>
          <p:cNvPr id="4" name="Heatgrid Rectangle"/>
          <p:cNvSpPr/>
          <p:nvPr/>
        </p:nvSpPr>
        <p:spPr>
          <a:xfrm>
            <a:off x="0" y="1214846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Sankey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US" dirty="0" smtClean="0"/>
              <a:t>Originally this slide contains a </a:t>
            </a:r>
            <a:r>
              <a:rPr lang="en-IN" dirty="0" smtClean="0"/>
              <a:t>rectangle shape.</a:t>
            </a:r>
            <a:endParaRPr lang="en-US" dirty="0"/>
          </a:p>
        </p:txBody>
      </p:sp>
      <p:sp>
        <p:nvSpPr>
          <p:cNvPr id="4" name="Sankey Rectangle"/>
          <p:cNvSpPr/>
          <p:nvPr/>
        </p:nvSpPr>
        <p:spPr>
          <a:xfrm>
            <a:off x="196433" y="1149531"/>
            <a:ext cx="8764688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5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US" dirty="0" smtClean="0"/>
              <a:t>Originally this slide contains a </a:t>
            </a:r>
            <a:r>
              <a:rPr lang="en-IN" dirty="0" smtClean="0"/>
              <a:t>rectangle shape.</a:t>
            </a:r>
            <a:endParaRPr lang="en-US" dirty="0"/>
          </a:p>
        </p:txBody>
      </p:sp>
      <p:sp>
        <p:nvSpPr>
          <p:cNvPr id="4" name="Treemap Rectangle"/>
          <p:cNvSpPr/>
          <p:nvPr/>
        </p:nvSpPr>
        <p:spPr>
          <a:xfrm>
            <a:off x="0" y="822959"/>
            <a:ext cx="9144000" cy="504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9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Bar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Bar Chart Name"/>
          <p:cNvGraphicFramePr/>
          <p:nvPr>
            <p:extLst>
              <p:ext uri="{D42A27DB-BD31-4B8C-83A1-F6EECF244321}">
                <p14:modId xmlns:p14="http://schemas.microsoft.com/office/powerpoint/2010/main" val="1743890315"/>
              </p:ext>
            </p:extLst>
          </p:nvPr>
        </p:nvGraphicFramePr>
        <p:xfrm>
          <a:off x="182879" y="731519"/>
          <a:ext cx="8464732" cy="463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23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Bar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6" name="Column Chart Name"/>
          <p:cNvGraphicFramePr/>
          <p:nvPr>
            <p:extLst>
              <p:ext uri="{D42A27DB-BD31-4B8C-83A1-F6EECF244321}">
                <p14:modId xmlns:p14="http://schemas.microsoft.com/office/powerpoint/2010/main" val="1263633630"/>
              </p:ext>
            </p:extLst>
          </p:nvPr>
        </p:nvGraphicFramePr>
        <p:xfrm>
          <a:off x="379312" y="1110342"/>
          <a:ext cx="8176370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5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5101-D64C-43E8-AC81-C5FE8EDE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689E-83CF-4C6F-8C77-66130FF4D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slide had the title “Changing the title”</a:t>
            </a:r>
          </a:p>
          <a:p>
            <a:r>
              <a:rPr lang="en-US" dirty="0"/>
              <a:t>The output should have the title “New Title”</a:t>
            </a:r>
          </a:p>
        </p:txBody>
      </p:sp>
    </p:spTree>
    <p:extLst>
      <p:ext uri="{BB962C8B-B14F-4D97-AF65-F5344CB8AC3E}">
        <p14:creationId xmlns:p14="http://schemas.microsoft.com/office/powerpoint/2010/main" val="295952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Line Chart Name"/>
          <p:cNvGraphicFramePr/>
          <p:nvPr>
            <p:extLst>
              <p:ext uri="{D42A27DB-BD31-4B8C-83A1-F6EECF244321}">
                <p14:modId xmlns:p14="http://schemas.microsoft.com/office/powerpoint/2010/main" val="2823127188"/>
              </p:ext>
            </p:extLst>
          </p:nvPr>
        </p:nvGraphicFramePr>
        <p:xfrm>
          <a:off x="379312" y="889100"/>
          <a:ext cx="8046721" cy="436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8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6" name="Area Chart Name"/>
          <p:cNvGraphicFramePr/>
          <p:nvPr>
            <p:extLst>
              <p:ext uri="{D42A27DB-BD31-4B8C-83A1-F6EECF244321}">
                <p14:modId xmlns:p14="http://schemas.microsoft.com/office/powerpoint/2010/main" val="2438340248"/>
              </p:ext>
            </p:extLst>
          </p:nvPr>
        </p:nvGraphicFramePr>
        <p:xfrm>
          <a:off x="379312" y="731519"/>
          <a:ext cx="7993979" cy="471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877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Scatter Chart Name"/>
          <p:cNvGraphicFramePr/>
          <p:nvPr>
            <p:extLst>
              <p:ext uri="{D42A27DB-BD31-4B8C-83A1-F6EECF244321}">
                <p14:modId xmlns:p14="http://schemas.microsoft.com/office/powerpoint/2010/main" val="700181528"/>
              </p:ext>
            </p:extLst>
          </p:nvPr>
        </p:nvGraphicFramePr>
        <p:xfrm>
          <a:off x="379313" y="1123077"/>
          <a:ext cx="8176370" cy="418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729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6" name="Bubble Chart Name"/>
          <p:cNvGraphicFramePr/>
          <p:nvPr>
            <p:extLst>
              <p:ext uri="{D42A27DB-BD31-4B8C-83A1-F6EECF244321}">
                <p14:modId xmlns:p14="http://schemas.microsoft.com/office/powerpoint/2010/main" val="1716857851"/>
              </p:ext>
            </p:extLst>
          </p:nvPr>
        </p:nvGraphicFramePr>
        <p:xfrm>
          <a:off x="182879" y="928672"/>
          <a:ext cx="8660675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75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 – 3D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Bubble Chart Name 3D"/>
          <p:cNvGraphicFramePr/>
          <p:nvPr>
            <p:extLst>
              <p:ext uri="{D42A27DB-BD31-4B8C-83A1-F6EECF244321}">
                <p14:modId xmlns:p14="http://schemas.microsoft.com/office/powerpoint/2010/main" val="1117633869"/>
              </p:ext>
            </p:extLst>
          </p:nvPr>
        </p:nvGraphicFramePr>
        <p:xfrm>
          <a:off x="379312" y="1195663"/>
          <a:ext cx="8451179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46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6" name="Radar Chart Name"/>
          <p:cNvGraphicFramePr/>
          <p:nvPr>
            <p:extLst>
              <p:ext uri="{D42A27DB-BD31-4B8C-83A1-F6EECF244321}">
                <p14:modId xmlns:p14="http://schemas.microsoft.com/office/powerpoint/2010/main" val="3164861539"/>
              </p:ext>
            </p:extLst>
          </p:nvPr>
        </p:nvGraphicFramePr>
        <p:xfrm>
          <a:off x="182879" y="731519"/>
          <a:ext cx="7594131" cy="487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508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Donut Chart Name"/>
          <p:cNvGraphicFramePr/>
          <p:nvPr>
            <p:extLst>
              <p:ext uri="{D42A27DB-BD31-4B8C-83A1-F6EECF244321}">
                <p14:modId xmlns:p14="http://schemas.microsoft.com/office/powerpoint/2010/main" val="2945915393"/>
              </p:ext>
            </p:extLst>
          </p:nvPr>
        </p:nvGraphicFramePr>
        <p:xfrm>
          <a:off x="287872" y="862204"/>
          <a:ext cx="6585643" cy="493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52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5982789"/>
            <a:ext cx="8176370" cy="783771"/>
          </a:xfrm>
        </p:spPr>
        <p:txBody>
          <a:bodyPr/>
          <a:lstStyle/>
          <a:p>
            <a:r>
              <a:rPr lang="en-IN" dirty="0" smtClean="0"/>
              <a:t>Data of bar chart has been changed </a:t>
            </a:r>
            <a:endParaRPr lang="en-US" dirty="0"/>
          </a:p>
        </p:txBody>
      </p:sp>
      <p:graphicFrame>
        <p:nvGraphicFramePr>
          <p:cNvPr id="5" name="Donut Chart Name"/>
          <p:cNvGraphicFramePr/>
          <p:nvPr>
            <p:extLst>
              <p:ext uri="{D42A27DB-BD31-4B8C-83A1-F6EECF244321}">
                <p14:modId xmlns:p14="http://schemas.microsoft.com/office/powerpoint/2010/main" val="2945915393"/>
              </p:ext>
            </p:extLst>
          </p:nvPr>
        </p:nvGraphicFramePr>
        <p:xfrm>
          <a:off x="287872" y="862204"/>
          <a:ext cx="6585643" cy="493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Pie Chart Name"/>
          <p:cNvGraphicFramePr/>
          <p:nvPr>
            <p:extLst>
              <p:ext uri="{D42A27DB-BD31-4B8C-83A1-F6EECF244321}">
                <p14:modId xmlns:p14="http://schemas.microsoft.com/office/powerpoint/2010/main" val="159775983"/>
              </p:ext>
            </p:extLst>
          </p:nvPr>
        </p:nvGraphicFramePr>
        <p:xfrm>
          <a:off x="379313" y="804957"/>
          <a:ext cx="5629602" cy="483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39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slide title using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slide title was “Changing slide title using templates”</a:t>
            </a:r>
          </a:p>
          <a:p>
            <a:r>
              <a:rPr lang="en-US" dirty="0"/>
              <a:t>The slide title is now based on a data file </a:t>
            </a:r>
            <a:r>
              <a:rPr lang="en-US" dirty="0" err="1"/>
              <a:t>tweets.json</a:t>
            </a:r>
            <a:r>
              <a:rPr lang="en-US" dirty="0"/>
              <a:t>. It has the first user’s screen name as part of the title</a:t>
            </a:r>
          </a:p>
        </p:txBody>
      </p:sp>
    </p:spTree>
    <p:extLst>
      <p:ext uri="{BB962C8B-B14F-4D97-AF65-F5344CB8AC3E}">
        <p14:creationId xmlns:p14="http://schemas.microsoft.com/office/powerpoint/2010/main" val="114443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slide </a:t>
            </a:r>
            <a:r>
              <a:rPr lang="en-US" dirty="0" smtClean="0"/>
              <a:t>bullet points using template</a:t>
            </a:r>
            <a:endParaRPr lang="en-US" dirty="0"/>
          </a:p>
        </p:txBody>
      </p:sp>
      <p:sp>
        <p:nvSpPr>
          <p:cNvPr id="3" name="sales-text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slide title using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984" y="1724296"/>
            <a:ext cx="8778242" cy="4258491"/>
          </a:xfrm>
        </p:spPr>
        <p:txBody>
          <a:bodyPr/>
          <a:lstStyle/>
          <a:p>
            <a:r>
              <a:rPr lang="en-US" dirty="0"/>
              <a:t>The slide title was “Changing slide title using templates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The slide title is now is changed to “New title</a:t>
            </a:r>
            <a:r>
              <a:rPr lang="en-US" dirty="0" smtClean="0"/>
              <a:t>” in red color</a:t>
            </a:r>
          </a:p>
          <a:p>
            <a:r>
              <a:rPr lang="en-US" dirty="0" smtClean="0"/>
              <a:t>This slide had a text box containing “Sample text box” which </a:t>
            </a:r>
            <a:r>
              <a:rPr lang="en-US" dirty="0"/>
              <a:t>is now changed to “New text</a:t>
            </a:r>
            <a:r>
              <a:rPr lang="en-US" dirty="0" smtClean="0"/>
              <a:t>” in green color with bold font.</a:t>
            </a:r>
            <a:endParaRPr lang="en-US" dirty="0"/>
          </a:p>
        </p:txBody>
      </p:sp>
      <p:sp>
        <p:nvSpPr>
          <p:cNvPr id="4" name="Text 1"/>
          <p:cNvSpPr txBox="1"/>
          <p:nvPr/>
        </p:nvSpPr>
        <p:spPr>
          <a:xfrm>
            <a:off x="209984" y="1188720"/>
            <a:ext cx="18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Sample text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2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Image in a grouped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984" y="1084216"/>
            <a:ext cx="5636123" cy="4258491"/>
          </a:xfrm>
        </p:spPr>
        <p:txBody>
          <a:bodyPr/>
          <a:lstStyle/>
          <a:p>
            <a:r>
              <a:rPr lang="en-US" dirty="0" smtClean="0"/>
              <a:t>This slide has a group congaing image and a caption. Now image has been replaced with a sample image and caption text changed to “New caption”.</a:t>
            </a:r>
            <a:endParaRPr lang="en-US" dirty="0"/>
          </a:p>
        </p:txBody>
      </p:sp>
      <p:grpSp>
        <p:nvGrpSpPr>
          <p:cNvPr id="5" name="Group 1"/>
          <p:cNvGrpSpPr/>
          <p:nvPr/>
        </p:nvGrpSpPr>
        <p:grpSpPr>
          <a:xfrm>
            <a:off x="6133490" y="731519"/>
            <a:ext cx="2618624" cy="2930868"/>
            <a:chOff x="9596917" y="5169410"/>
            <a:chExt cx="913007" cy="1141286"/>
          </a:xfrm>
        </p:grpSpPr>
        <p:pic>
          <p:nvPicPr>
            <p:cNvPr id="6" name="Pic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444" y="5169410"/>
              <a:ext cx="771956" cy="771954"/>
            </a:xfrm>
            <a:prstGeom prst="rect">
              <a:avLst/>
            </a:prstGeom>
          </p:spPr>
        </p:pic>
        <p:sp>
          <p:nvSpPr>
            <p:cNvPr id="7" name="Caption"/>
            <p:cNvSpPr txBox="1"/>
            <p:nvPr/>
          </p:nvSpPr>
          <p:spPr>
            <a:xfrm>
              <a:off x="9596917" y="5941364"/>
              <a:ext cx="913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Caption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12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984" y="3357154"/>
            <a:ext cx="5636123" cy="1985553"/>
          </a:xfrm>
        </p:spPr>
        <p:txBody>
          <a:bodyPr/>
          <a:lstStyle/>
          <a:p>
            <a:r>
              <a:rPr lang="en-US" dirty="0" smtClean="0"/>
              <a:t>Originally this slide contains a rectangle in blue color. Rectangle’s properties has been changed in output.</a:t>
            </a:r>
            <a:endParaRPr lang="en-US" dirty="0"/>
          </a:p>
        </p:txBody>
      </p:sp>
      <p:sp>
        <p:nvSpPr>
          <p:cNvPr id="8" name="Rectangle 1"/>
          <p:cNvSpPr/>
          <p:nvPr/>
        </p:nvSpPr>
        <p:spPr>
          <a:xfrm>
            <a:off x="339635" y="731519"/>
            <a:ext cx="5786845" cy="244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801" y="1436914"/>
            <a:ext cx="8176370" cy="4075612"/>
          </a:xfrm>
        </p:spPr>
        <p:txBody>
          <a:bodyPr/>
          <a:lstStyle/>
          <a:p>
            <a:r>
              <a:rPr lang="en-US" dirty="0" smtClean="0"/>
              <a:t>Originally this slide contains title “Old Title”. Old in black color and Title in red color. Now the Old has been replaced with “New” and “Title” is replaced with “Heading”.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B59-0B7A-4FD6-B5FA-B893F5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312" y="3291840"/>
            <a:ext cx="8176370" cy="2364378"/>
          </a:xfrm>
        </p:spPr>
        <p:txBody>
          <a:bodyPr/>
          <a:lstStyle/>
          <a:p>
            <a:r>
              <a:rPr lang="en-US" dirty="0" smtClean="0"/>
              <a:t>Originally this slide contains title a image which is now replaced with a new image “sample.png”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2" y="870252"/>
            <a:ext cx="2214071" cy="19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0965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</TotalTime>
  <Words>532</Words>
  <Application>Microsoft Office PowerPoint</Application>
  <PresentationFormat>On-screen Show (4:3)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Segoe UI</vt:lpstr>
      <vt:lpstr>Gramener 2017</vt:lpstr>
      <vt:lpstr>PPT Generator Examples</vt:lpstr>
      <vt:lpstr>Changing the Title</vt:lpstr>
      <vt:lpstr>Changing slide title using templates</vt:lpstr>
      <vt:lpstr>Changing slide bullet points using template</vt:lpstr>
      <vt:lpstr>Changing slide title using templates</vt:lpstr>
      <vt:lpstr>replacing Image in a grouped object</vt:lpstr>
      <vt:lpstr>Css example</vt:lpstr>
      <vt:lpstr>Old Title</vt:lpstr>
      <vt:lpstr>Replacing Image</vt:lpstr>
      <vt:lpstr>Table Example</vt:lpstr>
      <vt:lpstr>Replicate Slide Example</vt:lpstr>
      <vt:lpstr>Replicate Shape(Stack Shape Elements)</vt:lpstr>
      <vt:lpstr>Bullet Chart Example</vt:lpstr>
      <vt:lpstr>Calendarmap Example</vt:lpstr>
      <vt:lpstr>Heatgrid Example</vt:lpstr>
      <vt:lpstr>Sankey Example</vt:lpstr>
      <vt:lpstr>Treemap Example</vt:lpstr>
      <vt:lpstr>Column Bar Chart Example</vt:lpstr>
      <vt:lpstr>Grouped Bar Chart Example</vt:lpstr>
      <vt:lpstr>Line Chart Example</vt:lpstr>
      <vt:lpstr>Area Chart Example</vt:lpstr>
      <vt:lpstr>Scatter Chart Example</vt:lpstr>
      <vt:lpstr>Bubble Chart Example</vt:lpstr>
      <vt:lpstr>Bubble Chart – 3D Example</vt:lpstr>
      <vt:lpstr>Radar Chart Example</vt:lpstr>
      <vt:lpstr>Donut Chart Example</vt:lpstr>
      <vt:lpstr>Donut Chart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Generator Examples</dc:title>
  <dc:subject/>
  <dc:creator>Anand S</dc:creator>
  <cp:keywords/>
  <dc:description/>
  <cp:lastModifiedBy>Gramener</cp:lastModifiedBy>
  <cp:revision>80</cp:revision>
  <dcterms:created xsi:type="dcterms:W3CDTF">2017-11-07T10:18:49Z</dcterms:created>
  <dcterms:modified xsi:type="dcterms:W3CDTF">2017-11-08T13:53:42Z</dcterms:modified>
  <cp:category/>
</cp:coreProperties>
</file>