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6" r:id="rId4"/>
    <p:sldId id="259" r:id="rId5"/>
    <p:sldId id="267" r:id="rId6"/>
    <p:sldId id="260" r:id="rId7"/>
    <p:sldId id="269" r:id="rId8"/>
    <p:sldId id="268" r:id="rId9"/>
    <p:sldId id="261" r:id="rId10"/>
    <p:sldId id="271" r:id="rId11"/>
    <p:sldId id="270" r:id="rId12"/>
    <p:sldId id="263" r:id="rId13"/>
    <p:sldId id="264" r:id="rId14"/>
    <p:sldId id="273" r:id="rId15"/>
    <p:sldId id="274" r:id="rId16"/>
    <p:sldId id="275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8117-680B-436D-BAF3-E464B833684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1C1C9-A7C9-41E4-89E2-737D19D49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69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476E-6347-B0E9-F7D0-30C084D3B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42A59-193B-2023-7F60-0F2320174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3C38-AB11-F074-48A5-97198EA8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02D2C-53A2-4062-8FA5-A6E3CDB7241B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84DC1-402A-AC5F-F1DB-4B00CECD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B87E7-ABBC-4B11-CBA8-66EA4B66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71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26BD-5BB6-101B-31B1-685E6119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B52E1-0B54-315D-130D-D702F6AD85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B5AEC-46F3-F79B-2F54-6B80D8C2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73D9-200A-4415-BD64-73CEE89A7E34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26A3-1394-EF4D-648A-7B2AB5D3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C134-D235-E637-7AA1-DBF4241E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33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DF55-34FD-233B-9B67-4AD7A26F7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F05787-F8DA-D7A5-16C6-D8283648E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0E7DC-72A3-D035-207A-8DABC978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A605-93F0-4748-A38F-90FD231664C2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A57E3-06E5-FDED-C2C8-7DCDB56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D4C6-EBF6-D6CF-772D-99608E4A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77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CC59-DD1B-EA97-CC58-FA62CFD55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6E151-B138-EA07-806C-BC4096B07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46B1-120D-B057-EBF5-D04A5783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14AA-8CF5-4D94-AE7E-A85DE1C4C0AB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333E9-CB78-C54B-C541-03025B5C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ABF06-F4BE-52D2-EEF8-72C113DE4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4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A67A-B19E-3972-0754-0B154FE9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27D53-2C4C-A150-FCE8-DADEF65EA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8B2D3-AC66-EBED-AA86-B6D5FAAA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B05-D15A-42CD-8D55-0F186314882C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F864E-6D04-A471-4C0C-E63ED9FFA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ADE-C8C8-B29E-E585-F59EEFB89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2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5134-EBC6-DB86-5446-564C5BC4F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66FB-E2B4-C4FA-D2B6-9DE64153C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F7BC4-FE30-BB1D-33BD-01785FBDB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642DC-41C5-6713-0834-9E5A6123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39BA-9A80-4279-9917-77CED3119E54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549CD-33B8-8787-0F1C-F44DAB79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A8F9F-D179-4969-56C9-3E8AFBE5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F8ED-5B49-F758-7AAA-AEDA6CC8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2A189-7CFF-5432-5A8B-D9F062328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DDF1A-A538-C833-E520-BC0D00DB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52E7-4940-214E-AEA5-FD06458C8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1D263-58E5-A241-D10D-6CA6D0F8D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E450A-D27E-C262-5D70-12663671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4169-13F5-4E7B-9EE8-5368A1B57B7D}" type="datetime1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478D4-2386-9859-769E-CB586EF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92C62-B2D7-D497-350E-2013662C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9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5B1F-49BA-9566-9553-A9DD30A6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23BC-29E5-F9C9-C742-26996F85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21A8C-9F27-4E94-8B30-AF8BB6F64132}" type="datetime1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BB92A5-8093-0ADE-860C-65B84F3C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476AE-2491-A586-F5D9-A063650C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02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CA20D-BDAB-D663-9058-8A8FD676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02BB-C102-4446-B732-186F69175FD7}" type="datetime1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875BD-9333-049C-C4DE-28E26B50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FB7D8-81E1-5CF7-8DCB-E1096EC0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13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5210-6F0C-0E3D-7DC8-FE8EFBAF6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585B-772E-4173-7318-5EF00FFE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87C3A-0C23-AAFA-4FF3-593FB86FB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17654-8501-B9C3-68FA-1627586D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27E0-B1D7-4C80-BCED-6BD612E27F75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0E24A-1B82-7FBA-561B-D1355CBC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C18BA-5BCF-7076-7828-950CC975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5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778D-7541-B8AE-D7A7-0776288B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1E1D2-78A2-CC81-F71A-49F5DFD33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73ABA-C404-8466-0F62-80194DA57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1665-15B1-4FAF-14E1-9F2B4E82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ABF38-54C1-41DB-B6C4-73D36239A7A4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7DAF8-EFB8-3A40-FFC5-9AE8001C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494F2-1775-D820-14E6-D07C7FB1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ACD91-578E-FA0A-BC9B-BB89346A7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DA839-E84E-E75A-3EA1-72EE675D2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7BE33-F2CD-20FE-BF52-64E3F8EB3F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E0DDC-9D40-4954-8AB3-4485050753BA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3721B-921D-285C-29C4-5E6C0DFC7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F0DFB-83B8-23D2-987A-9E993853B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6E68F-4D7D-414D-B99A-A4DCB9B0E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FE860-3017-C313-542F-92D83182F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76285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Portfolio Website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E7A8F-36DA-3F39-7492-45FA7591F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2279" y="4777396"/>
            <a:ext cx="5104108" cy="1655762"/>
          </a:xfrm>
        </p:spPr>
        <p:txBody>
          <a:bodyPr>
            <a:normAutofit/>
          </a:bodyPr>
          <a:lstStyle/>
          <a:p>
            <a:pPr algn="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Reg. no:22MIC0160</a:t>
            </a:r>
          </a:p>
          <a:p>
            <a:pPr algn="r"/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Name:S.Ravishankar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A6A29B-3133-1000-2991-EDABEB8B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449B5-267E-617D-7AFF-5D202FA2E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</a:t>
            </a:fld>
            <a:endParaRPr lang="en-IN"/>
          </a:p>
        </p:txBody>
      </p:sp>
      <p:pic>
        <p:nvPicPr>
          <p:cNvPr id="7" name="Picture 6" descr="VIT University Research Platform">
            <a:extLst>
              <a:ext uri="{FF2B5EF4-FFF2-40B4-BE49-F238E27FC236}">
                <a16:creationId xmlns:a16="http://schemas.microsoft.com/office/drawing/2014/main" id="{473CDB55-4865-03F5-34DC-20C74B1A4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9457" y="108199"/>
            <a:ext cx="4833086" cy="1341179"/>
          </a:xfrm>
          <a:prstGeom prst="rect">
            <a:avLst/>
          </a:prstGeom>
          <a:noFill/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8A008A-D437-3E6D-5C45-491C18F777C8}"/>
              </a:ext>
            </a:extLst>
          </p:cNvPr>
          <p:cNvSpPr txBox="1"/>
          <p:nvPr/>
        </p:nvSpPr>
        <p:spPr>
          <a:xfrm>
            <a:off x="3407044" y="3788916"/>
            <a:ext cx="537791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CSI1007 – Software Engineering Principles Laboratory</a:t>
            </a:r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1801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69DEE-7674-D31F-5967-06DA6B0D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D93D-CD15-02CD-D30C-3E0812AB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526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 - Diagrams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7473E-EBFB-105D-7A7D-2E37D501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0392"/>
            <a:ext cx="10515600" cy="5326571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46C6B-938C-7F6E-E407-3894A3C5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C32CD-1959-7BFB-8DA2-4C97BE7E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10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6FC8C-87B6-B3EE-C499-EC45716DB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1029778"/>
            <a:ext cx="6487430" cy="499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29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A43AD-AB87-F27E-9D0F-C6A7B9B55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292F-15FC-C6FD-CDB4-BE9003B67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 - Diagrams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6D57-55FB-24BD-E706-28882529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E11B-0EC0-6ECD-BE7C-5055A23AC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E651E-6F37-390B-D93F-7F7F0CA6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AFCDA-78D2-F422-CC57-87983EC4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554480"/>
            <a:ext cx="6849431" cy="48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78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E202-3752-A9C8-9D44-76C4467D7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C4240-13EA-A0EA-3CB6-29D317243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FC43-7145-0852-9992-BCEC0D6B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1832"/>
            <a:ext cx="10515600" cy="523513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testing for any two scenarios in your project: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1: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Client Login Functionality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ID: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TC001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login functionality with valid and invalid credentials.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 Description: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login system accepts correct credentials and rejects incorrect inputs.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Steps: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Open the photography website login page.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Enter a username.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Enter a password.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Click the "Login" button.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200" dirty="0"/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Data: </a:t>
            </a:r>
          </a:p>
          <a:p>
            <a:pPr marL="457200" lvl="1" indent="0">
              <a:buNone/>
            </a:pPr>
            <a:r>
              <a:rPr lang="en-US" sz="1200" dirty="0"/>
              <a:t>	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/>
              <a:t>•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 Case: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 client user, Password: Client@123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/>
              <a:t> •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 Case: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Username: wrong user,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wrong pass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Result: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dirty="0"/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If valid credentials are entered, the user should be redirected to the Client Dashboard.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• If invalid credentials are entered, an error message "Invalid Username or Password" should appear. </a:t>
            </a:r>
          </a:p>
          <a:p>
            <a:pPr marL="457200" lvl="1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Result: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/>
              <a:t> •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credentials: Redirected to the Client Dashboard. </a:t>
            </a:r>
          </a:p>
          <a:p>
            <a:pPr marL="457200" lvl="1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• Invalid credentials: Received error message "Invalid Username or Password". Pass/Fail: Pass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AF465-AA41-D4AF-A3AE-67AA60FC9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01F2B-BA1F-14E0-750E-450D6F49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23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768C9-4BFD-5358-BE2C-A0A09FC8A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103-9247-CBD7-4D0B-D7838521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27239A-BB00-1D91-23EE-7897F75D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76008"/>
            <a:ext cx="10515600" cy="4994910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E9C4C-917D-48D0-7253-46A8F2E7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E031-E8A5-0811-66C1-7ED8718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1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8594A-46CF-336E-0E86-20E29EBD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A02-77D4-D690-8E8C-91FDA6FF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E6299-5266-8CE7-9E4D-D857971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2615-8ED3-2822-7130-A23CB8DE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14</a:t>
            </a:fld>
            <a:endParaRPr lang="en-IN"/>
          </a:p>
        </p:txBody>
      </p:sp>
      <p:pic>
        <p:nvPicPr>
          <p:cNvPr id="13" name="Content Placeholder 12" descr="A screenshot of a website&#10;&#10;AI-generated content may be incorrect.">
            <a:extLst>
              <a:ext uri="{FF2B5EF4-FFF2-40B4-BE49-F238E27FC236}">
                <a16:creationId xmlns:a16="http://schemas.microsoft.com/office/drawing/2014/main" id="{9EA07394-A5CC-3D0D-6D5E-E1538B8FC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29467"/>
            <a:ext cx="10515600" cy="4978479"/>
          </a:xfrm>
        </p:spPr>
      </p:pic>
    </p:spTree>
    <p:extLst>
      <p:ext uri="{BB962C8B-B14F-4D97-AF65-F5344CB8AC3E}">
        <p14:creationId xmlns:p14="http://schemas.microsoft.com/office/powerpoint/2010/main" val="3075870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E7B40-BECD-D408-DC1F-73342853C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3CB0-E825-3F4B-5731-F5299BDB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CA7F-991C-3D42-6996-3ADAF3E6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DEC02-14C6-038E-B842-4CE0C7D5E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15</a:t>
            </a:fld>
            <a:endParaRPr lang="en-IN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CC9744-647C-C660-7AFD-AABFEAD4F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99543"/>
            <a:ext cx="10515600" cy="5011340"/>
          </a:xfrm>
        </p:spPr>
      </p:pic>
    </p:spTree>
    <p:extLst>
      <p:ext uri="{BB962C8B-B14F-4D97-AF65-F5344CB8AC3E}">
        <p14:creationId xmlns:p14="http://schemas.microsoft.com/office/powerpoint/2010/main" val="181903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D0165-5E3B-4F31-A083-3F4EDD8E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3220-4A44-FA54-7E1D-62096579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A29E9-8DC1-7C15-C8BE-040E1B3E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36AD2-8D06-DC7D-A012-A085BD1B7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16</a:t>
            </a:fld>
            <a:endParaRPr lang="en-IN"/>
          </a:p>
        </p:txBody>
      </p:sp>
      <p:pic>
        <p:nvPicPr>
          <p:cNvPr id="21" name="Content Placeholder 20" descr="A person in a blue suit&#10;&#10;AI-generated content may be incorrect.">
            <a:extLst>
              <a:ext uri="{FF2B5EF4-FFF2-40B4-BE49-F238E27FC236}">
                <a16:creationId xmlns:a16="http://schemas.microsoft.com/office/drawing/2014/main" id="{890BE9D1-3CE5-ADD8-3205-EDA0A1486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2445"/>
            <a:ext cx="10515600" cy="4962048"/>
          </a:xfrm>
        </p:spPr>
      </p:pic>
    </p:spTree>
    <p:extLst>
      <p:ext uri="{BB962C8B-B14F-4D97-AF65-F5344CB8AC3E}">
        <p14:creationId xmlns:p14="http://schemas.microsoft.com/office/powerpoint/2010/main" val="275165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2180-752E-7C72-4EB8-00DB58C5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6339-AE0E-17D3-31D9-7C3C66D6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CA15-1E44-B2A1-CFD2-5025A5B3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99C68-98D2-2539-5B2F-F1411BB6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17</a:t>
            </a:fld>
            <a:endParaRPr lang="en-IN"/>
          </a:p>
        </p:txBody>
      </p:sp>
      <p:pic>
        <p:nvPicPr>
          <p:cNvPr id="12" name="Content Placeholder 11" descr="A screenshot of a photo shop&#10;&#10;AI-generated content may be incorrect.">
            <a:extLst>
              <a:ext uri="{FF2B5EF4-FFF2-40B4-BE49-F238E27FC236}">
                <a16:creationId xmlns:a16="http://schemas.microsoft.com/office/drawing/2014/main" id="{FD487D0E-EFCD-ACE3-10B7-F54BDA24A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6696"/>
            <a:ext cx="10515600" cy="5170781"/>
          </a:xfrm>
        </p:spPr>
      </p:pic>
    </p:spTree>
    <p:extLst>
      <p:ext uri="{BB962C8B-B14F-4D97-AF65-F5344CB8AC3E}">
        <p14:creationId xmlns:p14="http://schemas.microsoft.com/office/powerpoint/2010/main" val="1841755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2A4C5-A990-F851-C406-089545110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6CD5-64CB-CFCB-D0ED-64DF55C9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D2EC2-8FB0-9949-4E9F-150755E8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628C3-3B7E-3C9E-B131-5EE65911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18</a:t>
            </a:fld>
            <a:endParaRPr lang="en-IN"/>
          </a:p>
        </p:txBody>
      </p:sp>
      <p:pic>
        <p:nvPicPr>
          <p:cNvPr id="8" name="Content Placeholder 7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53EBBEEF-44BB-C2C0-869D-29FD4285E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88137"/>
            <a:ext cx="10515600" cy="5006316"/>
          </a:xfrm>
        </p:spPr>
      </p:pic>
    </p:spTree>
    <p:extLst>
      <p:ext uri="{BB962C8B-B14F-4D97-AF65-F5344CB8AC3E}">
        <p14:creationId xmlns:p14="http://schemas.microsoft.com/office/powerpoint/2010/main" val="4123746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EF45D-1931-33D1-47E2-073D515A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3344-6B6F-05DE-5D89-49A03B26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612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Project – UI Screenshots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63CC3-BB66-2E59-59AD-6609A9BD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B154C-42F3-2331-ABCF-454D55F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19</a:t>
            </a:fld>
            <a:endParaRPr lang="en-IN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7ABF9E-9E2C-F3D2-6B60-427AF8972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50204"/>
            <a:ext cx="10515600" cy="5019555"/>
          </a:xfrm>
        </p:spPr>
      </p:pic>
    </p:spTree>
    <p:extLst>
      <p:ext uri="{BB962C8B-B14F-4D97-AF65-F5344CB8AC3E}">
        <p14:creationId xmlns:p14="http://schemas.microsoft.com/office/powerpoint/2010/main" val="86533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859D6-D11E-1298-DDFE-529D4CA49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0E40-C8DD-D355-9025-3394A3F9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58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Portfolio Website 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27E48-F765-9EF7-AC76-143F6AA6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477EC-1788-520D-A1F8-C1753CB68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330E6-5427-AB6E-58F9-42A04672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056632"/>
          </a:xfrm>
        </p:spPr>
        <p:txBody>
          <a:bodyPr>
            <a:normAutofit lnSpcReduction="10000"/>
          </a:bodyPr>
          <a:lstStyle/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Photography Portfolio discover a collection of captivating images that tell stories through my lens.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From landscapes to portraits, my work reflects creativity and passion for detail. Explore my gallery, 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learn about my journey, and connect for collaborations or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services.Let’s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 the beauty of life together!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the Project: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</a:t>
            </a:r>
          </a:p>
          <a:p>
            <a:pPr marL="457200" lvl="1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create a professional and visually appealing photography portfolio website that showcases our        skills, attracts potential clients, and establishes a strong online presence. </a:t>
            </a:r>
          </a:p>
          <a:p>
            <a:pPr lvl="1"/>
            <a:r>
              <a:rPr lang="en-IN" sz="1800" dirty="0">
                <a:latin typeface="Times New Roman" panose="02020603050405020304" pitchFamily="18" charset="0"/>
                <a:ea typeface="FangSong" panose="020B0503020204020204" pitchFamily="49" charset="-122"/>
                <a:cs typeface="Times New Roman" panose="02020603050405020304" pitchFamily="18" charset="0"/>
              </a:rPr>
              <a:t>Objectives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Showcase Creativity: Present a curated gallery of high-quality photographs that highlight diverse styles and themes.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Attract Clients and Opportunities: Provide clear information about photography services, packages, and contact details for bookings and collaborations. 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Personal Branding: Establish our skill and passionate photographer through an engaging "About Me" section and a professional design. </a:t>
            </a:r>
          </a:p>
          <a:p>
            <a:pPr lvl="2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Enhance User Experience: Design a user-friendly interface with intuitive navigation for easy exploration of the portfolio.</a:t>
            </a:r>
          </a:p>
          <a:p>
            <a:pPr marL="914400" lvl="2" indent="0">
              <a:buNone/>
            </a:pPr>
            <a:r>
              <a:rPr lang="en-US" sz="1200" dirty="0"/>
              <a:t>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68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E79E0-8C18-08A9-8CB9-398106D3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0533-4671-E4B5-7A18-B40A07C8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851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Photography Portfolio Website </a:t>
            </a:r>
            <a:endParaRPr lang="en-IN" sz="66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F578C-64E3-BCA7-8840-7287F210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FEB8A-8165-4E41-36AB-2D37CDED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3359D-93EB-CFE2-BA8D-A78D2A15B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>
            <a:normAutofit/>
          </a:bodyPr>
          <a:lstStyle/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Engage the Audience: Include features like a blog or insights section to connect with visitors and share the stories behind the work.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Expand Reach: Integrate social media links and optimize the website for search engines to attract a global audience.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Support Professional Growth: Use the portfolio as a tool for securing job opportunities, partnerships, or  participation in exhibitions. These aims and objectives align with creating a platform that reflects your artistry while driving growth and engagement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the developing Project: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Impact: Generates income through paid photography services and print sales. Expands market reach to global clients.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Impact: Builds community engagement and fosters cultural appreciation. Inspires others to explore photography and creativity.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Technological Impact: Enhances digital presence with advanced tools and techniques. Increases accessibility across devices and platforms. 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Promotes environmental awareness through photography. Reduces resource use by replacing physical portfolios with digital ones.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0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A88C7-8F90-AC85-6124-B2E2C517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1C94-DCAB-6B38-5A8A-E695C8F2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 Breakdown Structure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C5C8-6E45-FEAE-D132-07255F345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Process-Based Work Breakdown Structure</a:t>
            </a:r>
            <a:r>
              <a:rPr lang="en-US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A4DAB-D988-CD51-B0C4-FC1B716B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2CE2-E6B6-E8AC-D663-B78EE59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4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7E4302-E443-1671-24A9-B86198C059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05"/>
          <a:stretch/>
        </p:blipFill>
        <p:spPr>
          <a:xfrm>
            <a:off x="1863347" y="1625677"/>
            <a:ext cx="7240010" cy="424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5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0A36-FC51-06FA-DEB5-00C8EA08E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0FD2-1FE7-ADA4-33A9-2A74676F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 Breakdown Structure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010AE-AAD5-9FB1-031A-C6A8D7D12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144"/>
            <a:ext cx="10515600" cy="5024819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Product-Based Work Breakdown Structure</a:t>
            </a:r>
            <a:r>
              <a:rPr lang="en-US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AC577-D788-4375-E32F-282B65DA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770CD-8773-8761-B0EF-34F4ABF5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4969C-F8FC-4E8D-A55A-6200B966F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2" y="1619554"/>
            <a:ext cx="7854431" cy="408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A6F2-7FD9-C104-7D9A-6056C9683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3BC8-46F1-F81D-7026-DB31D4D7A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SRS Document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C230D-7445-C73C-6335-7FD278AB6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visually appealing hero section with a featured photo or slideshow.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key sections: Portfolio, Blog, About Me,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Contact.Include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navigation links to all major pages.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 Page: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 list of blog posts with titles, thumbnails, and short excerpts.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click and view the full blog post.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Page: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personal introduction with a bio, photo, and background information.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photographer's experience, expertise, and achievements.   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call to action for booking or contacting.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Page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contact form with fields: Name, Email, Subject, Message.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email notifications for incoming messages.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contact details: email, phone number, and location.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to social media profiles.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CD9E0-8CC3-6421-0F77-6FB620F7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F1401-658E-26DF-80F8-44F5ADFB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3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93DF6-A5C8-8104-B066-887D78CF7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5ABA-0FFF-1F63-5A9A-F82E17945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SRS Document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D723-D84C-4B78-E46B-05B7A3A7D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Categorized galleries (e.g., Portrait, Landscape, Events).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view images in full screen with a preview feature.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 Login Page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 with username/email and password.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restriction to authorized photographers only.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Photographer Dashboard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Management : Upload  photos.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 photos for portfolio organization.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 blog posts.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tags, categories  to blog posts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9D26B-0689-B323-6BC9-4341E49D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791C2-D924-9224-8D3B-F7AFB28A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7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4871-343A-565C-5FAD-26366EA5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36CA-ABA0-5FAA-8DF5-9FD240B9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3867"/>
          </a:xfrm>
        </p:spPr>
        <p:txBody>
          <a:bodyPr>
            <a:normAutofit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SRS Document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DBB2-70B9-9522-7C23-776FBFE1F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load time shall be under 3 seconds.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shall handle up to 500 concurrent users without degradation.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Requirements 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database backups shall be scheduled.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 mechanisms shall prevent crashes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Requirements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transmission shall be encrypted using SSL/TLS.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accounts shall have 2FA (Two-Factor Authentication) support.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IP-based access control shall be implemented for the admin panel.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Attributes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Clean UI, accessible design.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Scalability: Supports future growth in traffic and storage.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Maintainability: Modular architecture for easy updates.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B0E1-C32F-8D64-5E37-86636B3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8D8F8-72CA-EE02-DC02-33881A57A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20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551E-450F-896B-8E95-66492C8BD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4456-CC2E-1900-6FE8-AF05AA6D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UML - Diagrams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92860-9618-109B-36B6-35936B77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256"/>
            <a:ext cx="10515600" cy="527170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Use-case diagram: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09ABC-ACD5-BFD8-2097-0E75F2CF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VIT - SCOPE - SEP LAB - VL2024250503895- L13+L14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2ADEF-F380-DB7F-AFDF-6179C6DA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E68F-4D7D-414D-B99A-A4DCB9B0ECF7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CAF1C-9836-EBDD-AB38-A8D4B9ECC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1225296"/>
            <a:ext cx="7068536" cy="48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2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146</TotalTime>
  <Words>1220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Wingdings</vt:lpstr>
      <vt:lpstr>Office Theme</vt:lpstr>
      <vt:lpstr>Photography Portfolio Website </vt:lpstr>
      <vt:lpstr>Photography Portfolio Website </vt:lpstr>
      <vt:lpstr>Photography Portfolio Website </vt:lpstr>
      <vt:lpstr>Work Breakdown Structure</vt:lpstr>
      <vt:lpstr>Work Breakdown Structure</vt:lpstr>
      <vt:lpstr>SRS Document</vt:lpstr>
      <vt:lpstr>SRS Document</vt:lpstr>
      <vt:lpstr>SRS Document</vt:lpstr>
      <vt:lpstr>UML - Diagrams</vt:lpstr>
      <vt:lpstr>UML - Diagrams</vt:lpstr>
      <vt:lpstr>UML - Diagrams</vt:lpstr>
      <vt:lpstr>Testing</vt:lpstr>
      <vt:lpstr>Project – UI Screenshots</vt:lpstr>
      <vt:lpstr>Project – UI Screenshots</vt:lpstr>
      <vt:lpstr>Project – UI Screenshots</vt:lpstr>
      <vt:lpstr>Project – UI Screenshots</vt:lpstr>
      <vt:lpstr>Project – UI Screenshots</vt:lpstr>
      <vt:lpstr>Project – UI Screenshots</vt:lpstr>
      <vt:lpstr>Project – UI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Gunasekar M</dc:creator>
  <cp:lastModifiedBy>S.Ravi Shankar</cp:lastModifiedBy>
  <cp:revision>6</cp:revision>
  <dcterms:created xsi:type="dcterms:W3CDTF">2025-03-24T04:35:42Z</dcterms:created>
  <dcterms:modified xsi:type="dcterms:W3CDTF">2025-03-26T16:36:56Z</dcterms:modified>
</cp:coreProperties>
</file>