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3862-3D72-4E99-978D-DAA08C832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8D26E-01E4-40DD-80C8-E3B093A45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7263-3718-47AA-8F93-58A6F1B5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EE8-1AEE-4823-A544-539AD491FAC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02F3-61DA-4C68-A517-DF9F81FC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FEF2-EC7D-41F7-AFBC-E22AFA22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9CC7-DAB0-4F64-AEE7-957CCD16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1CA-1FF2-4975-BEC0-1C35E51D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861AA-FA28-426F-AB18-E036D6D87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CC807-7F15-4630-8003-25A3E099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EE8-1AEE-4823-A544-539AD491FAC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E4A79-480A-4C38-AB9B-3B14E5F5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7BCB9-27E6-4DDB-84AE-0D06D7E8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9CC7-DAB0-4F64-AEE7-957CCD16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1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3DAA7-6795-4C1C-96C5-F7ECE573E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BE54A-56D1-4FBC-9030-8E10BF049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A915-2735-498D-A4DE-ADAFF018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EE8-1AEE-4823-A544-539AD491FAC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29C0-49C7-4D45-B089-249F40D4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E6E93-4956-49F3-9B8B-1F3BD9A3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9CC7-DAB0-4F64-AEE7-957CCD16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957E-13DB-4C98-8F15-E5E2D3CF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22D1-6F3B-44A8-8E71-6EE35621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DE8D-4A92-4708-AC9C-21E7AB80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EE8-1AEE-4823-A544-539AD491FAC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9C38-5D2F-4F00-8273-DA6D8C96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1021-39A6-4629-8A0A-575AAE02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9CC7-DAB0-4F64-AEE7-957CCD16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4E7D-56E6-4E37-85C4-6A7A7317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EB019-BD15-4138-9E90-FEEFEE1B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78C2-8261-41F1-B12D-EC8ED731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EE8-1AEE-4823-A544-539AD491FAC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D00EB-7957-4AA7-BB64-4573642D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E0D05-17E7-4F27-BBAA-88DF281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9CC7-DAB0-4F64-AEE7-957CCD16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F431-36B2-4E9C-8362-52410120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5E66-AB6F-4714-A71D-1B7FCA16D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10126-1BD0-4F73-B4EF-4B1D2581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B42EE-B080-4505-9572-C81260FE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EE8-1AEE-4823-A544-539AD491FAC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3D0D1-38E6-45D1-A258-FC9FF734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31113-1146-406B-B816-B4332CF8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9CC7-DAB0-4F64-AEE7-957CCD16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4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A8CF-594F-417B-88BC-8DE27E13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2B51A-8D6B-4F03-8FF5-E62545BB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0D4E1-C38B-4B31-BDDF-F1067DF90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1C917-17DB-4162-ADEB-412630EDC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A8D53-5870-4069-98FF-9D8F22C26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23308-E83F-42F3-87B9-A21D2CD3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EE8-1AEE-4823-A544-539AD491FAC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26386-1CBA-46EA-983F-C3509A10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71DA4-FEA4-4F53-978D-EC37911D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9CC7-DAB0-4F64-AEE7-957CCD16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8B23-71A6-41DF-9F05-E4713FF2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409BB-A190-48C0-BC8D-33FD280E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EE8-1AEE-4823-A544-539AD491FAC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F4D68-FD6A-488D-AEBE-9C77B307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EC311-CAF4-4BE5-BB60-F925E988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9CC7-DAB0-4F64-AEE7-957CCD16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8E9F8-5A12-4F0E-988A-259B7441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EE8-1AEE-4823-A544-539AD491FAC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C9C8C-951A-4321-8656-6BD6F2D8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99A19-5183-499B-88EF-C4D7B918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9CC7-DAB0-4F64-AEE7-957CCD16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879E-AE88-4B79-8EED-A252B19F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4448-3E2B-47D5-8D80-4D75AC6B2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01AE-D184-41CC-8663-9C529950D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AD68D-3502-48B7-9715-B48063E5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EE8-1AEE-4823-A544-539AD491FAC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23B5D-2C1B-4160-A27C-0CB25582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B286F-A17A-4CA0-A39D-9A32F55B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9CC7-DAB0-4F64-AEE7-957CCD16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5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6BD6-356E-4E12-A979-8FF92B63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A0F66-C874-443E-9BC9-6ACD084E8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FAAAC-88A3-4813-BD2E-3E44DA56A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D8B3-41E6-477F-8FB5-5C39B9BC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EE8-1AEE-4823-A544-539AD491FAC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C2EC2-3CEB-48CF-A495-95619980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4E185-5759-49D9-B5DA-E9FD4F1E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49CC7-DAB0-4F64-AEE7-957CCD16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8DCD9-853D-4964-9A70-4CE0171B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626D2-19F8-44F5-9F89-E64E016F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0A78-C29B-4A0B-9288-8C1B1C5EF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3EE8-1AEE-4823-A544-539AD491FAC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42B2-5EA2-4AD7-ABA5-876DC9EC0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1DA1-B48D-4E72-AD9E-7B38C7BDE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49CC7-DAB0-4F64-AEE7-957CCD16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++11">
            <a:extLst>
              <a:ext uri="{FF2B5EF4-FFF2-40B4-BE49-F238E27FC236}">
                <a16:creationId xmlns:a16="http://schemas.microsoft.com/office/drawing/2014/main" id="{931DDDC5-2D0C-4BFB-8041-A135C5D7C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71" y="2192229"/>
            <a:ext cx="4086808" cy="235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43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465D-97DF-4F7F-84BB-8F20786F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 fontScale="90000"/>
          </a:bodyPr>
          <a:lstStyle/>
          <a:p>
            <a:r>
              <a:rPr lang="en-US" dirty="0"/>
              <a:t>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EA11-695A-4747-B42C-3B9D6B73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534"/>
            <a:ext cx="10515600" cy="5428735"/>
          </a:xfrm>
        </p:spPr>
        <p:txBody>
          <a:bodyPr/>
          <a:lstStyle/>
          <a:p>
            <a:r>
              <a:rPr lang="en-US" sz="1800" dirty="0"/>
              <a:t>Before C++11 the auto keyword was used for storage duration specification. In the new standard its purpose was changed towards type inference. </a:t>
            </a:r>
          </a:p>
          <a:p>
            <a:r>
              <a:rPr lang="en-US" sz="1800" dirty="0"/>
              <a:t>auto is now a sort of placeholder for a type, telling the compiler it has to deduce the actual type of a variable that is being declared from its initializer. </a:t>
            </a:r>
          </a:p>
          <a:p>
            <a:r>
              <a:rPr lang="en-US" sz="1800" dirty="0"/>
              <a:t>It can be used when declaring variables in different scopes such as namespaces, blocks or initialization statement of for loops. </a:t>
            </a:r>
          </a:p>
          <a:p>
            <a:r>
              <a:rPr lang="en-US" sz="1800" dirty="0"/>
              <a:t>You should note that auto cannot be used as the return type of a function, However, you can use auto in place of the return type of function, but in this case the function must have a trailing return type.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F95FBD-86C4-42B9-8430-2FD92D95BB22}"/>
              </a:ext>
            </a:extLst>
          </p:cNvPr>
          <p:cNvSpPr/>
          <p:nvPr/>
        </p:nvSpPr>
        <p:spPr>
          <a:xfrm>
            <a:off x="1243914" y="4193059"/>
            <a:ext cx="4135394" cy="58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auto x = 10; x becomes </a:t>
            </a:r>
            <a:r>
              <a:rPr lang="en-US" dirty="0" err="1"/>
              <a:t>int</a:t>
            </a:r>
            <a:r>
              <a:rPr lang="en-US" dirty="0"/>
              <a:t> 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D79614-4461-4047-B73E-697E07767DE6}"/>
              </a:ext>
            </a:extLst>
          </p:cNvPr>
          <p:cNvSpPr/>
          <p:nvPr/>
        </p:nvSpPr>
        <p:spPr>
          <a:xfrm>
            <a:off x="1243914" y="5000367"/>
            <a:ext cx="4135394" cy="122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auto display(</a:t>
            </a:r>
            <a:r>
              <a:rPr lang="en-US" dirty="0" err="1"/>
              <a:t>int</a:t>
            </a:r>
            <a:r>
              <a:rPr lang="en-US" dirty="0"/>
              <a:t> x)-&gt;</a:t>
            </a:r>
            <a:r>
              <a:rPr lang="en-US" dirty="0" err="1"/>
              <a:t>decltype</a:t>
            </a:r>
            <a:r>
              <a:rPr lang="en-US" dirty="0"/>
              <a:t>(x)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x;</a:t>
            </a:r>
          </a:p>
          <a:p>
            <a:r>
              <a:rPr lang="en-US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54895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797F-4191-4C7A-8218-ECE7EA6B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3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0D79-D748-4FA7-93E4-54A678FE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743579"/>
          </a:xfrm>
        </p:spPr>
        <p:txBody>
          <a:bodyPr/>
          <a:lstStyle/>
          <a:p>
            <a:r>
              <a:rPr lang="en-US" sz="1800" dirty="0" err="1"/>
              <a:t>nullptr</a:t>
            </a:r>
            <a:r>
              <a:rPr lang="en-US" sz="1800" dirty="0"/>
              <a:t> is a keyword that can be used at all places where NULL is expected. Like NULL, </a:t>
            </a:r>
            <a:r>
              <a:rPr lang="en-US" sz="1800" dirty="0" err="1"/>
              <a:t>nullptr</a:t>
            </a:r>
            <a:r>
              <a:rPr lang="en-US" sz="1800" dirty="0"/>
              <a:t> is implicitly convertible and comparable to any pointer type. Unlike NULL, it is not implicitly convertible or comparable to integral types.</a:t>
            </a:r>
          </a:p>
          <a:p>
            <a:r>
              <a:rPr lang="en-US" sz="1800" dirty="0"/>
              <a:t>Example:</a:t>
            </a:r>
          </a:p>
          <a:p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EC594-4DF4-4661-99FC-0F001F0BAC36}"/>
              </a:ext>
            </a:extLst>
          </p:cNvPr>
          <p:cNvSpPr/>
          <p:nvPr/>
        </p:nvSpPr>
        <p:spPr>
          <a:xfrm>
            <a:off x="1169773" y="2636108"/>
            <a:ext cx="7801232" cy="354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int</a:t>
            </a:r>
            <a:r>
              <a:rPr lang="en-US" dirty="0"/>
              <a:t> fun(</a:t>
            </a:r>
            <a:r>
              <a:rPr lang="en-US" dirty="0" err="1"/>
              <a:t>int</a:t>
            </a:r>
            <a:r>
              <a:rPr lang="en-US" dirty="0"/>
              <a:t> N)   { </a:t>
            </a:r>
            <a:r>
              <a:rPr lang="en-US" dirty="0" err="1"/>
              <a:t>cout</a:t>
            </a:r>
            <a:r>
              <a:rPr lang="en-US" dirty="0"/>
              <a:t> &lt;&lt; "fun(</a:t>
            </a:r>
            <a:r>
              <a:rPr lang="en-US" dirty="0" err="1"/>
              <a:t>int</a:t>
            </a:r>
            <a:r>
              <a:rPr lang="en-US" dirty="0"/>
              <a:t>)"; }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int</a:t>
            </a:r>
            <a:r>
              <a:rPr lang="en-US" dirty="0"/>
              <a:t> fun(char* s)  { </a:t>
            </a:r>
            <a:r>
              <a:rPr lang="en-US" dirty="0" err="1"/>
              <a:t>cout</a:t>
            </a:r>
            <a:r>
              <a:rPr lang="en-US" dirty="0"/>
              <a:t> &lt;&lt; "fun(char *)"; }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fun(NULL); 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O/P: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89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3782-2C04-481D-AB1B-45BA5319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459"/>
          </a:xfrm>
        </p:spPr>
        <p:txBody>
          <a:bodyPr/>
          <a:lstStyle/>
          <a:p>
            <a:r>
              <a:rPr lang="en-US" dirty="0"/>
              <a:t>Range-based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2C97-9340-4B9C-89F0-0C1D84D1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584"/>
            <a:ext cx="10515600" cy="5577016"/>
          </a:xfrm>
        </p:spPr>
        <p:txBody>
          <a:bodyPr/>
          <a:lstStyle/>
          <a:p>
            <a:r>
              <a:rPr lang="en-US" sz="1800" dirty="0" err="1"/>
              <a:t>Foreach</a:t>
            </a:r>
            <a:r>
              <a:rPr lang="en-US" sz="1800"/>
              <a:t> loop</a:t>
            </a:r>
            <a:r>
              <a:rPr lang="en-US" sz="1800" dirty="0"/>
              <a:t> is used to access elements of an array quickly without performing initialization, increment/decrement.</a:t>
            </a:r>
          </a:p>
          <a:p>
            <a:r>
              <a:rPr lang="en-US" dirty="0"/>
              <a:t>Before C++11: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C++11: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F66DB-00F3-4950-82A4-65E5D766A6F7}"/>
              </a:ext>
            </a:extLst>
          </p:cNvPr>
          <p:cNvSpPr/>
          <p:nvPr/>
        </p:nvSpPr>
        <p:spPr>
          <a:xfrm>
            <a:off x="1178012" y="2421924"/>
            <a:ext cx="3253946" cy="126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 = {1, 2, 3, 4, 5};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do something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24448-5D3B-4296-8AD4-0C065325D382}"/>
              </a:ext>
            </a:extLst>
          </p:cNvPr>
          <p:cNvSpPr/>
          <p:nvPr/>
        </p:nvSpPr>
        <p:spPr>
          <a:xfrm>
            <a:off x="1178012" y="4454010"/>
            <a:ext cx="3253946" cy="118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for(auto&amp; e : arr) 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// do something</a:t>
            </a:r>
          </a:p>
          <a:p>
            <a:r>
              <a:rPr lang="pt-BR" dirty="0"/>
              <a:t>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94B338-E6CE-4C9A-98C9-13ED3849CB70}"/>
              </a:ext>
            </a:extLst>
          </p:cNvPr>
          <p:cNvSpPr/>
          <p:nvPr/>
        </p:nvSpPr>
        <p:spPr>
          <a:xfrm>
            <a:off x="1178012" y="5766488"/>
            <a:ext cx="3253946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for(auto e : </a:t>
            </a:r>
            <a:r>
              <a:rPr lang="en-US" dirty="0" err="1"/>
              <a:t>arr</a:t>
            </a:r>
            <a:r>
              <a:rPr lang="en-US" dirty="0"/>
              <a:t>) { // print }</a:t>
            </a:r>
          </a:p>
        </p:txBody>
      </p:sp>
    </p:spTree>
    <p:extLst>
      <p:ext uri="{BB962C8B-B14F-4D97-AF65-F5344CB8AC3E}">
        <p14:creationId xmlns:p14="http://schemas.microsoft.com/office/powerpoint/2010/main" val="334857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206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auto</vt:lpstr>
      <vt:lpstr>nullptr</vt:lpstr>
      <vt:lpstr>Range-based for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Sarode Tejas</dc:creator>
  <cp:lastModifiedBy>Sarode Tejas</cp:lastModifiedBy>
  <cp:revision>16</cp:revision>
  <dcterms:created xsi:type="dcterms:W3CDTF">2018-05-11T03:44:55Z</dcterms:created>
  <dcterms:modified xsi:type="dcterms:W3CDTF">2018-05-12T10:36:07Z</dcterms:modified>
</cp:coreProperties>
</file>