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2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60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4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4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6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5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4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5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7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Personalized Chess Game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Developed by </a:t>
            </a:r>
            <a:endParaRPr lang="en-US" dirty="0"/>
          </a:p>
          <a:p>
            <a:r>
              <a:rPr lang="en-IN" b="0" dirty="0" err="1">
                <a:effectLst/>
                <a:latin typeface="Consolas" panose="020B0609020204030204" pitchFamily="49" charset="0"/>
              </a:rPr>
              <a:t>Tejas</a:t>
            </a:r>
            <a:r>
              <a:rPr lang="en-IN" b="0" dirty="0"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Abhuday</a:t>
            </a:r>
            <a:r>
              <a:rPr lang="en-IN" b="0" dirty="0">
                <a:effectLst/>
                <a:latin typeface="Consolas" panose="020B0609020204030204" pitchFamily="49" charset="0"/>
              </a:rPr>
              <a:t> Pandey (225890222)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Sravan Kumar (225890062)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Sarthak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Dhanotia</a:t>
            </a:r>
            <a:r>
              <a:rPr lang="en-IN" b="0" dirty="0">
                <a:effectLst/>
                <a:latin typeface="Consolas" panose="020B0609020204030204" pitchFamily="49" charset="0"/>
              </a:rPr>
              <a:t> (225890354)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 personalized chess game developed using Python.</a:t>
            </a:r>
          </a:p>
          <a:p>
            <a:r>
              <a:rPr dirty="0"/>
              <a:t> Graphical interface built with </a:t>
            </a:r>
            <a:r>
              <a:rPr dirty="0" err="1"/>
              <a:t>pygame</a:t>
            </a:r>
            <a:r>
              <a:rPr dirty="0"/>
              <a:t>.</a:t>
            </a:r>
          </a:p>
          <a:p>
            <a:r>
              <a:rPr dirty="0"/>
              <a:t> Player selection and settings using </a:t>
            </a:r>
            <a:r>
              <a:rPr dirty="0" err="1"/>
              <a:t>tkinter</a:t>
            </a:r>
            <a:r>
              <a:rPr dirty="0"/>
              <a:t>.</a:t>
            </a:r>
          </a:p>
          <a:p>
            <a:r>
              <a:rPr dirty="0"/>
              <a:t> Features multiple game modes, including AI vs AI, Human vs AI, and Human vs Human.</a:t>
            </a:r>
          </a:p>
          <a:p>
            <a:r>
              <a:rPr dirty="0"/>
              <a:t> Custom sound effects and smooth animations.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Play as White or Black.</a:t>
            </a:r>
          </a:p>
          <a:p>
            <a:r>
              <a:rPr dirty="0"/>
              <a:t>Play Both Sides.</a:t>
            </a:r>
          </a:p>
          <a:p>
            <a:r>
              <a:rPr lang="en-IN" dirty="0"/>
              <a:t> </a:t>
            </a:r>
            <a:r>
              <a:rPr dirty="0"/>
              <a:t>AI vs AI mode for passive observation.</a:t>
            </a:r>
          </a:p>
          <a:p>
            <a:r>
              <a:rPr dirty="0"/>
              <a:t> Human vs AI mode for challenging the AI.</a:t>
            </a:r>
          </a:p>
          <a:p>
            <a:r>
              <a:rPr dirty="0"/>
              <a:t> Restart and sound features available.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/>
              <a:t>1. Minimax Algorithm</a:t>
            </a:r>
            <a:br>
              <a:rPr dirty="0"/>
            </a:br>
            <a:r>
              <a:rPr dirty="0"/>
              <a:t>2. </a:t>
            </a:r>
            <a:r>
              <a:rPr dirty="0" err="1"/>
              <a:t>NegaMax</a:t>
            </a:r>
            <a:r>
              <a:rPr dirty="0"/>
              <a:t> Algorithm</a:t>
            </a:r>
            <a:br>
              <a:rPr dirty="0"/>
            </a:br>
            <a:r>
              <a:rPr dirty="0"/>
              <a:t>3. Alpha-Beta Pruning</a:t>
            </a:r>
            <a:br>
              <a:rPr dirty="0"/>
            </a:br>
            <a:r>
              <a:rPr dirty="0"/>
              <a:t>4. Random Move Selection</a:t>
            </a:r>
          </a:p>
          <a:p>
            <a:r>
              <a:rPr dirty="0"/>
              <a:t> Minimax and </a:t>
            </a:r>
            <a:r>
              <a:rPr dirty="0" err="1"/>
              <a:t>NegaMax</a:t>
            </a:r>
            <a:r>
              <a:rPr dirty="0"/>
              <a:t> simulate optimal play by both sides.</a:t>
            </a:r>
          </a:p>
          <a:p>
            <a:r>
              <a:rPr dirty="0"/>
              <a:t> Alpha-Beta Pruning optimizes the search, speeding up decision making.</a:t>
            </a:r>
          </a:p>
          <a:p>
            <a:r>
              <a:rPr dirty="0"/>
              <a:t>Random move selection is used when no strong move is found.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 sound effects for moves, captures, castling, and checkmate.</a:t>
            </a:r>
          </a:p>
          <a:p>
            <a:r>
              <a:rPr dirty="0"/>
              <a:t>Smooth animations for piece movement.</a:t>
            </a:r>
          </a:p>
          <a:p>
            <a:r>
              <a:rPr dirty="0"/>
              <a:t>Move logging feature displayed on the right side of the game window.</a:t>
            </a:r>
          </a:p>
          <a:p>
            <a:r>
              <a:rPr dirty="0"/>
              <a:t>Undo and redo features (coming soon).</a:t>
            </a:r>
          </a:p>
          <a:p>
            <a:r>
              <a:rPr dirty="0"/>
              <a:t> Endgame notification with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more advanced AI with deeper levels of play.</a:t>
            </a:r>
          </a:p>
          <a:p>
            <a:r>
              <a:rPr dirty="0"/>
              <a:t> Introduce machine learning-based chess agents.</a:t>
            </a:r>
          </a:p>
          <a:p>
            <a:r>
              <a:rPr dirty="0"/>
              <a:t> Enhance the graphical interface with additional themes and effects.</a:t>
            </a:r>
          </a:p>
          <a:p>
            <a:r>
              <a:rPr dirty="0"/>
              <a:t> Multiplayer mode over the internet.</a:t>
            </a:r>
          </a:p>
          <a:p>
            <a:r>
              <a:rPr dirty="0"/>
              <a:t> Integration with chess engines like Stockfish for higher-level play.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3210481"/>
            <a:ext cx="6798734" cy="1303867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270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Garamond</vt:lpstr>
      <vt:lpstr>Organic</vt:lpstr>
      <vt:lpstr>Personalized Chess Game with AI</vt:lpstr>
      <vt:lpstr>Overview</vt:lpstr>
      <vt:lpstr>Game Modes</vt:lpstr>
      <vt:lpstr>AI Algorithms Used</vt:lpstr>
      <vt:lpstr>Game Features</vt:lpstr>
      <vt:lpstr>Future Improvements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Tejas Abhuday</dc:creator>
  <cp:keywords/>
  <dc:description>generated using python-pptx</dc:description>
  <cp:lastModifiedBy>TEJAS ABHUDAY PANDEY - 122126306 - MITBLR</cp:lastModifiedBy>
  <cp:revision>5</cp:revision>
  <dcterms:created xsi:type="dcterms:W3CDTF">2013-01-27T09:14:16Z</dcterms:created>
  <dcterms:modified xsi:type="dcterms:W3CDTF">2024-10-18T09:48:19Z</dcterms:modified>
  <cp:category/>
</cp:coreProperties>
</file>