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
  </p:notesMasterIdLst>
  <p:sldIdLst>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203232"/>
                </a:solidFill>
                <a:latin typeface="Arial"/>
              </a:rPr>
              <a:t>Click to move the slide</a:t>
            </a:r>
          </a:p>
        </p:txBody>
      </p:sp>
      <p:sp>
        <p:nvSpPr>
          <p:cNvPr id="8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85"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8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8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8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40F2FD1-9F03-407C-83CF-0141A04D02B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noRot="1" noChangeAspect="1"/>
          </p:cNvSpPr>
          <p:nvPr>
            <p:ph type="sldImg"/>
          </p:nvPr>
        </p:nvSpPr>
        <p:spPr>
          <a:xfrm>
            <a:off x="685800" y="1143000"/>
            <a:ext cx="5486400" cy="3086100"/>
          </a:xfrm>
          <a:prstGeom prst="rect">
            <a:avLst/>
          </a:prstGeom>
        </p:spPr>
      </p:sp>
      <p:sp>
        <p:nvSpPr>
          <p:cNvPr id="110"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GB" sz="2000" b="0" strike="noStrike" spc="-1">
                <a:latin typeface="Arial"/>
              </a:rPr>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likert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endParaRPr lang="en-US" sz="2000" b="0" strike="noStrike" spc="-1">
              <a:latin typeface="Arial"/>
            </a:endParaRPr>
          </a:p>
          <a:p>
            <a:pPr marL="216000" indent="-216000">
              <a:lnSpc>
                <a:spcPct val="100000"/>
              </a:lnSpc>
            </a:pPr>
            <a:endParaRPr lang="en-US" sz="2000" b="0" strike="noStrike" spc="-1">
              <a:latin typeface="Arial"/>
            </a:endParaRPr>
          </a:p>
          <a:p>
            <a:pPr marL="216000" indent="-216000">
              <a:lnSpc>
                <a:spcPct val="100000"/>
              </a:lnSpc>
            </a:pPr>
            <a:r>
              <a:rPr lang="en-GB" sz="2000" b="0" strike="noStrike" spc="-1">
                <a:latin typeface="Arial"/>
              </a:rPr>
              <a:t>You will get only one opportunity to present your Research Question ahead of the submission date.  Have your questions ready, and be ready to take notes on feedback.</a:t>
            </a:r>
            <a:endParaRPr lang="en-US" sz="2000" b="0" strike="noStrike" spc="-1">
              <a:latin typeface="Arial"/>
            </a:endParaRPr>
          </a:p>
        </p:txBody>
      </p:sp>
      <p:sp>
        <p:nvSpPr>
          <p:cNvPr id="11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105607B-FF1E-458A-BC02-DB5D08E9C52D}" type="slidenum">
              <a:rPr lang="en-GB" sz="1200" b="0" strike="noStrike" spc="-1">
                <a:latin typeface="Times New Roman"/>
              </a:rPr>
              <a:t>2</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noRot="1" noChangeAspect="1"/>
          </p:cNvSpPr>
          <p:nvPr>
            <p:ph type="sldImg"/>
          </p:nvPr>
        </p:nvSpPr>
        <p:spPr>
          <a:xfrm>
            <a:off x="685800" y="1143000"/>
            <a:ext cx="5486400" cy="3086100"/>
          </a:xfrm>
          <a:prstGeom prst="rect">
            <a:avLst/>
          </a:prstGeom>
        </p:spPr>
      </p:sp>
      <p:sp>
        <p:nvSpPr>
          <p:cNvPr id="11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1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B9E47DD-2322-44A3-B9E0-5B3B5CBF909A}" type="slidenum">
              <a:rPr lang="en-GB" sz="1200" b="0" strike="noStrike" spc="-1">
                <a:latin typeface="Times New Roman"/>
              </a:rPr>
              <a:t>3</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4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5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6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6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7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7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8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54000" y="2579760"/>
            <a:ext cx="10030680" cy="10011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54000" y="2579760"/>
            <a:ext cx="10030680" cy="2159640"/>
          </a:xfrm>
          <a:prstGeom prst="rect">
            <a:avLst/>
          </a:prstGeom>
        </p:spPr>
        <p:txBody>
          <a:bodyPr lIns="0" tIns="0" rIns="0" bIns="0" anchor="ctr">
            <a:noAutofit/>
          </a:bodyPr>
          <a:lstStyle/>
          <a:p>
            <a:endParaRPr lang="en-US" sz="1800" b="0" strike="noStrike" spc="-1">
              <a:solidFill>
                <a:srgbClr val="203232"/>
              </a:solidFill>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400" b="1" strike="noStrike" spc="-100">
              <a:solidFill>
                <a:srgbClr val="203232"/>
              </a:solidFill>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400" b="1" strike="noStrike" spc="-100">
              <a:solidFill>
                <a:srgbClr val="203232"/>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ftr"/>
          </p:nvPr>
        </p:nvSpPr>
        <p:spPr>
          <a:xfrm>
            <a:off x="965160" y="790920"/>
            <a:ext cx="7176600" cy="230400"/>
          </a:xfrm>
          <a:prstGeom prst="rect">
            <a:avLst/>
          </a:prstGeom>
        </p:spPr>
        <p:txBody>
          <a:bodyPr lIns="0" tIns="0" rIns="0" bIns="0">
            <a:noAutofit/>
          </a:bodyPr>
          <a:lstStyle/>
          <a:p>
            <a:pPr>
              <a:lnSpc>
                <a:spcPct val="100000"/>
              </a:lnSpc>
            </a:pPr>
            <a:r>
              <a:rPr lang="en-GB" sz="1500" b="0" strike="noStrike" spc="-1">
                <a:solidFill>
                  <a:srgbClr val="B3B9B9"/>
                </a:solidFill>
                <a:latin typeface="Arial"/>
              </a:rPr>
              <a:t>PRESENTATION TITLE (ADD VIA INSERT, HEADER &amp; FOOTER)</a:t>
            </a:r>
            <a:endParaRPr lang="en-US" sz="1500" b="0" strike="noStrike" spc="-1">
              <a:latin typeface="Times New Roman"/>
            </a:endParaRPr>
          </a:p>
        </p:txBody>
      </p:sp>
      <p:sp>
        <p:nvSpPr>
          <p:cNvPr id="7" name="PlaceHolder 2"/>
          <p:cNvSpPr>
            <a:spLocks noGrp="1"/>
          </p:cNvSpPr>
          <p:nvPr>
            <p:ph type="sldNum"/>
          </p:nvPr>
        </p:nvSpPr>
        <p:spPr>
          <a:xfrm>
            <a:off x="10616400" y="790920"/>
            <a:ext cx="622440" cy="230400"/>
          </a:xfrm>
          <a:prstGeom prst="rect">
            <a:avLst/>
          </a:prstGeom>
        </p:spPr>
        <p:txBody>
          <a:bodyPr lIns="0" tIns="0" rIns="0" bIns="0">
            <a:noAutofit/>
          </a:bodyPr>
          <a:lstStyle/>
          <a:p>
            <a:pPr algn="r">
              <a:lnSpc>
                <a:spcPct val="100000"/>
              </a:lnSpc>
            </a:pPr>
            <a:fld id="{75624251-7C5B-43F5-930F-86908A6CFD05}" type="slidenum">
              <a:rPr lang="en-GB" sz="1500" b="1" strike="noStrike" spc="-1">
                <a:solidFill>
                  <a:srgbClr val="B3B9B9"/>
                </a:solidFill>
                <a:latin typeface="Arial"/>
              </a:rPr>
              <a:t>‹#›</a:t>
            </a:fld>
            <a:endParaRPr lang="en-US" sz="1500" b="0" strike="noStrike" spc="-1">
              <a:latin typeface="Times New Roman"/>
            </a:endParaRPr>
          </a:p>
        </p:txBody>
      </p:sp>
      <p:sp>
        <p:nvSpPr>
          <p:cNvPr id="2" name="PlaceHolder 3"/>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203232"/>
                </a:solidFill>
                <a:latin typeface="Arial"/>
              </a:rPr>
              <a:t>Click to edit master title</a:t>
            </a:r>
            <a:endParaRPr lang="en-US" sz="7500" b="0" strike="noStrike" spc="-1">
              <a:solidFill>
                <a:srgbClr val="203232"/>
              </a:solidFill>
              <a:latin typeface="Arial"/>
            </a:endParaRPr>
          </a:p>
        </p:txBody>
      </p:sp>
      <p:sp>
        <p:nvSpPr>
          <p:cNvPr id="3" name="CustomShape 4"/>
          <p:cNvSpPr/>
          <p:nvPr/>
        </p:nvSpPr>
        <p:spPr>
          <a:xfrm>
            <a:off x="0" y="0"/>
            <a:ext cx="12191760" cy="140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pic>
        <p:nvPicPr>
          <p:cNvPr id="4" name="Picture 10"/>
          <p:cNvPicPr/>
          <p:nvPr/>
        </p:nvPicPr>
        <p:blipFill>
          <a:blip r:embed="rId14"/>
          <a:stretch/>
        </p:blipFill>
        <p:spPr>
          <a:xfrm>
            <a:off x="954000" y="5517360"/>
            <a:ext cx="2244600" cy="396720"/>
          </a:xfrm>
          <a:prstGeom prst="rect">
            <a:avLst/>
          </a:prstGeom>
          <a:ln>
            <a:noFill/>
          </a:ln>
        </p:spPr>
      </p:pic>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C5FB5"/>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954000" y="2579760"/>
            <a:ext cx="10030680" cy="2159640"/>
          </a:xfrm>
          <a:prstGeom prst="rect">
            <a:avLst/>
          </a:prstGeom>
        </p:spPr>
        <p:txBody>
          <a:bodyPr lIns="0" tIns="0" rIns="0" bIns="0">
            <a:normAutofit/>
          </a:bodyPr>
          <a:lstStyle/>
          <a:p>
            <a:pPr>
              <a:lnSpc>
                <a:spcPts val="7999"/>
              </a:lnSpc>
            </a:pPr>
            <a:r>
              <a:rPr lang="en-US" sz="7500" b="1" strike="noStrike" spc="-202">
                <a:solidFill>
                  <a:srgbClr val="FFFFFF"/>
                </a:solidFill>
                <a:latin typeface="Arial"/>
              </a:rPr>
              <a:t>Click to edit master title</a:t>
            </a:r>
            <a:endParaRPr lang="en-US" sz="7500" b="0" strike="noStrike" spc="-1">
              <a:solidFill>
                <a:srgbClr val="203232"/>
              </a:solidFill>
              <a:latin typeface="Arial"/>
            </a:endParaRPr>
          </a:p>
        </p:txBody>
      </p:sp>
      <p:sp>
        <p:nvSpPr>
          <p:cNvPr id="43" name="PlaceHolder 2"/>
          <p:cNvSpPr>
            <a:spLocks noGrp="1"/>
          </p:cNvSpPr>
          <p:nvPr>
            <p:ph type="ftr"/>
          </p:nvPr>
        </p:nvSpPr>
        <p:spPr>
          <a:xfrm>
            <a:off x="965160" y="779760"/>
            <a:ext cx="7176600" cy="230400"/>
          </a:xfrm>
          <a:prstGeom prst="rect">
            <a:avLst/>
          </a:prstGeom>
        </p:spPr>
        <p:txBody>
          <a:bodyPr lIns="0" tIns="0" rIns="0" bIns="0">
            <a:noAutofit/>
          </a:bodyPr>
          <a:lstStyle/>
          <a:p>
            <a:pPr>
              <a:lnSpc>
                <a:spcPct val="100000"/>
              </a:lnSpc>
            </a:pPr>
            <a:r>
              <a:rPr lang="en-GB" sz="1500" b="0" strike="noStrike" spc="-1">
                <a:solidFill>
                  <a:srgbClr val="FFFFFF"/>
                </a:solidFill>
                <a:latin typeface="Arial"/>
              </a:rPr>
              <a:t>PRESENTATION TITLE (ADD VIA INSERT, HEADER &amp; FOOTER)</a:t>
            </a:r>
            <a:endParaRPr lang="en-US" sz="1500" b="0" strike="noStrike" spc="-1">
              <a:latin typeface="Times New Roman"/>
            </a:endParaRPr>
          </a:p>
        </p:txBody>
      </p:sp>
      <p:sp>
        <p:nvSpPr>
          <p:cNvPr id="44" name="PlaceHolder 3"/>
          <p:cNvSpPr>
            <a:spLocks noGrp="1"/>
          </p:cNvSpPr>
          <p:nvPr>
            <p:ph type="sldNum"/>
          </p:nvPr>
        </p:nvSpPr>
        <p:spPr>
          <a:xfrm>
            <a:off x="10616400" y="779760"/>
            <a:ext cx="622440" cy="230400"/>
          </a:xfrm>
          <a:prstGeom prst="rect">
            <a:avLst/>
          </a:prstGeom>
        </p:spPr>
        <p:txBody>
          <a:bodyPr lIns="0" tIns="0" rIns="0" bIns="0">
            <a:noAutofit/>
          </a:bodyPr>
          <a:lstStyle/>
          <a:p>
            <a:pPr algn="r">
              <a:lnSpc>
                <a:spcPct val="100000"/>
              </a:lnSpc>
            </a:pPr>
            <a:fld id="{32D22891-C7C5-4CE7-AB24-8FE7728F60BB}" type="slidenum">
              <a:rPr lang="en-GB" sz="1500" b="1" strike="noStrike" spc="-1">
                <a:solidFill>
                  <a:srgbClr val="FFFFFF"/>
                </a:solidFill>
                <a:latin typeface="Arial"/>
              </a:rPr>
              <a:t>‹#›</a:t>
            </a:fld>
            <a:endParaRPr lang="en-US" sz="1500" b="0" strike="noStrike" spc="-1">
              <a:latin typeface="Times New Roman"/>
            </a:endParaRPr>
          </a:p>
        </p:txBody>
      </p:sp>
      <p:pic>
        <p:nvPicPr>
          <p:cNvPr id="45" name="Picture 7" descr="A picture containing drawing&#10;&#10;Description automatically generated"/>
          <p:cNvPicPr/>
          <p:nvPr/>
        </p:nvPicPr>
        <p:blipFill>
          <a:blip r:embed="rId14"/>
          <a:stretch/>
        </p:blipFill>
        <p:spPr>
          <a:xfrm>
            <a:off x="954000" y="5511600"/>
            <a:ext cx="2242440" cy="397440"/>
          </a:xfrm>
          <a:prstGeom prst="rect">
            <a:avLst/>
          </a:prstGeom>
          <a:ln>
            <a:noFill/>
          </a:ln>
        </p:spPr>
      </p:pic>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00" b="1" strike="noStrike" spc="-100">
                <a:solidFill>
                  <a:srgbClr val="203232"/>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00">
                <a:solidFill>
                  <a:srgbClr val="203232"/>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203232"/>
                </a:solidFill>
                <a:latin typeface="Arial"/>
              </a:rPr>
              <a:t>Third Outline Level</a:t>
            </a:r>
          </a:p>
          <a:p>
            <a:pPr marL="1728000" lvl="3" indent="-216000">
              <a:spcBef>
                <a:spcPts val="567"/>
              </a:spcBef>
              <a:buClr>
                <a:srgbClr val="000000"/>
              </a:buClr>
              <a:buSzPct val="75000"/>
              <a:buFont typeface="Symbol" charset="2"/>
              <a:buChar char=""/>
            </a:pPr>
            <a:r>
              <a:rPr lang="en-US" sz="1800" b="1" strike="noStrike" spc="-1">
                <a:solidFill>
                  <a:srgbClr val="203232"/>
                </a:solidFill>
                <a:latin typeface="Arial"/>
              </a:rPr>
              <a:t>Fourth Outline Level</a:t>
            </a:r>
          </a:p>
          <a:p>
            <a:pPr marL="2160000" lvl="4" indent="-216000">
              <a:spcBef>
                <a:spcPts val="283"/>
              </a:spcBef>
              <a:buClr>
                <a:srgbClr val="000000"/>
              </a:buClr>
              <a:buSzPct val="45000"/>
              <a:buFont typeface="Wingdings" charset="2"/>
              <a:buChar char=""/>
            </a:pPr>
            <a:r>
              <a:rPr lang="en-US" sz="2000" b="1" strike="noStrike" spc="-1">
                <a:solidFill>
                  <a:srgbClr val="203232"/>
                </a:solidFill>
                <a:latin typeface="Arial"/>
              </a:rPr>
              <a:t>Fifth Outline Level</a:t>
            </a:r>
          </a:p>
          <a:p>
            <a:pPr marL="2592000" lvl="5" indent="-216000">
              <a:spcBef>
                <a:spcPts val="283"/>
              </a:spcBef>
              <a:buClr>
                <a:srgbClr val="000000"/>
              </a:buClr>
              <a:buSzPct val="45000"/>
              <a:buFont typeface="Wingdings" charset="2"/>
              <a:buChar char=""/>
            </a:pPr>
            <a:r>
              <a:rPr lang="en-US" sz="2000" b="1" strike="noStrike" spc="-1">
                <a:solidFill>
                  <a:srgbClr val="203232"/>
                </a:solidFill>
                <a:latin typeface="Arial"/>
              </a:rPr>
              <a:t>Sixth Outline Level</a:t>
            </a:r>
          </a:p>
          <a:p>
            <a:pPr marL="3024000" lvl="6" indent="-216000">
              <a:spcBef>
                <a:spcPts val="283"/>
              </a:spcBef>
              <a:buClr>
                <a:srgbClr val="000000"/>
              </a:buClr>
              <a:buSzPct val="45000"/>
              <a:buFont typeface="Wingdings" charset="2"/>
              <a:buChar char=""/>
            </a:pPr>
            <a:r>
              <a:rPr lang="en-US" sz="2000" b="1" strike="noStrike" spc="-1">
                <a:solidFill>
                  <a:srgbClr val="203232"/>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93" name="TextShape 2"/>
          <p:cNvSpPr txBox="1"/>
          <p:nvPr/>
        </p:nvSpPr>
        <p:spPr>
          <a:xfrm>
            <a:off x="954000" y="1890000"/>
            <a:ext cx="10030680" cy="359640"/>
          </a:xfrm>
          <a:prstGeom prst="rect">
            <a:avLst/>
          </a:prstGeom>
          <a:noFill/>
          <a:ln>
            <a:noFill/>
          </a:ln>
        </p:spPr>
        <p:txBody>
          <a:bodyPr lIns="0" tIns="0" rIns="0" bIns="0" anchor="t">
            <a:noAutofit/>
          </a:bodyPr>
          <a:lstStyle/>
          <a:p>
            <a:pPr>
              <a:lnSpc>
                <a:spcPts val="2880"/>
              </a:lnSpc>
              <a:spcAft>
                <a:spcPts val="992"/>
              </a:spcAft>
              <a:tabLst>
                <a:tab pos="0" algn="l"/>
              </a:tabLst>
            </a:pPr>
            <a:r>
              <a:rPr lang="en-US" sz="2000" b="1" strike="noStrike" spc="-100" dirty="0">
                <a:solidFill>
                  <a:srgbClr val="FFFFFF"/>
                </a:solidFill>
                <a:latin typeface="Arial"/>
              </a:rPr>
              <a:t>Group Name: </a:t>
            </a:r>
            <a:r>
              <a:rPr lang="en-US" sz="2000" b="1" strike="noStrike" spc="-100" dirty="0" err="1">
                <a:solidFill>
                  <a:srgbClr val="FFFFFF"/>
                </a:solidFill>
                <a:latin typeface="Arial"/>
              </a:rPr>
              <a:t>A_group</a:t>
            </a:r>
            <a:r>
              <a:rPr lang="en-US" sz="2000" b="1" strike="noStrike" spc="-100" dirty="0">
                <a:solidFill>
                  <a:srgbClr val="FFFFFF"/>
                </a:solidFill>
                <a:latin typeface="Arial"/>
              </a:rPr>
              <a:t>                        Name of Student Presenting: </a:t>
            </a:r>
            <a:r>
              <a:rPr lang="en-US" sz="2000" b="1" strike="noStrike" spc="-1" dirty="0">
                <a:solidFill>
                  <a:srgbClr val="000000"/>
                </a:solidFill>
                <a:latin typeface="Arial"/>
              </a:rPr>
              <a:t>…………………..</a:t>
            </a:r>
            <a:endParaRPr lang="en-US" sz="2000" b="0" strike="noStrike" spc="-1" dirty="0">
              <a:latin typeface="Arial"/>
            </a:endParaRPr>
          </a:p>
        </p:txBody>
      </p:sp>
      <p:sp>
        <p:nvSpPr>
          <p:cNvPr id="94" name="TextShape 3"/>
          <p:cNvSpPr txBox="1"/>
          <p:nvPr/>
        </p:nvSpPr>
        <p:spPr>
          <a:xfrm>
            <a:off x="965160" y="218049"/>
            <a:ext cx="10455120" cy="735840"/>
          </a:xfrm>
          <a:prstGeom prst="rect">
            <a:avLst/>
          </a:prstGeom>
          <a:noFill/>
          <a:ln>
            <a:noFill/>
          </a:ln>
        </p:spPr>
        <p:txBody>
          <a:bodyPr lIns="0" tIns="0" rIns="0" bIns="0" anchor="t">
            <a:noAutofit/>
          </a:bodyPr>
          <a:lstStyle/>
          <a:p>
            <a:r>
              <a:rPr lang="en-GB" sz="1500" b="0" strike="noStrike" spc="-1" dirty="0">
                <a:solidFill>
                  <a:srgbClr val="FFFFFF"/>
                </a:solidFill>
                <a:latin typeface="Arial"/>
              </a:rPr>
              <a:t>7COM1079-2024  Student Group No: </a:t>
            </a:r>
            <a:r>
              <a:rPr lang="en-GB" sz="1500" spc="-1" dirty="0" err="1">
                <a:solidFill>
                  <a:srgbClr val="FFFFFF"/>
                </a:solidFill>
                <a:latin typeface="Arial"/>
              </a:rPr>
              <a:t>A_</a:t>
            </a:r>
            <a:r>
              <a:rPr lang="en-GB" sz="1500" b="0" strike="noStrike" spc="-1" dirty="0" err="1">
                <a:solidFill>
                  <a:srgbClr val="FFFFFF"/>
                </a:solidFill>
                <a:latin typeface="Arial"/>
              </a:rPr>
              <a:t>group</a:t>
            </a:r>
            <a:r>
              <a:rPr lang="en-GB" sz="1500" b="0" strike="noStrike" spc="-1" dirty="0">
                <a:solidFill>
                  <a:srgbClr val="FFFFFF"/>
                </a:solidFill>
                <a:latin typeface="Arial"/>
              </a:rPr>
              <a:t>                  Names of Student Attendees: ……………………………..</a:t>
            </a:r>
            <a:r>
              <a:rPr lang="en-GB" sz="1500" spc="-1" dirty="0">
                <a:solidFill>
                  <a:srgbClr val="FFFFFF"/>
                </a:solidFill>
                <a:latin typeface="Arial"/>
              </a:rPr>
              <a:t>                                  </a:t>
            </a:r>
            <a:endParaRPr lang="en-US" sz="1500" spc="-1" dirty="0">
              <a:solidFill>
                <a:srgbClr val="000000"/>
              </a:solidFill>
              <a:latin typeface="Times New Roman"/>
            </a:endParaRPr>
          </a:p>
          <a:p>
            <a:r>
              <a:rPr lang="en-GB" sz="1500" spc="-1" dirty="0">
                <a:solidFill>
                  <a:srgbClr val="FFFFFF"/>
                </a:solidFill>
                <a:latin typeface="Arial"/>
              </a:rPr>
              <a:t>                                                                                                                                                        ……………………..</a:t>
            </a:r>
            <a:endParaRPr lang="en-US" sz="1500" b="0" strike="noStrike" spc="-1" dirty="0">
              <a:latin typeface="Times New Roman"/>
            </a:endParaRPr>
          </a:p>
        </p:txBody>
      </p:sp>
      <p:sp>
        <p:nvSpPr>
          <p:cNvPr id="3" name="TextBox 2">
            <a:extLst>
              <a:ext uri="{FF2B5EF4-FFF2-40B4-BE49-F238E27FC236}">
                <a16:creationId xmlns:a16="http://schemas.microsoft.com/office/drawing/2014/main" id="{817DCE42-FDBC-C065-6778-761CA4B7D1EF}"/>
              </a:ext>
            </a:extLst>
          </p:cNvPr>
          <p:cNvSpPr txBox="1"/>
          <p:nvPr/>
        </p:nvSpPr>
        <p:spPr>
          <a:xfrm>
            <a:off x="965160" y="2694039"/>
            <a:ext cx="10194454" cy="1305935"/>
          </a:xfrm>
          <a:prstGeom prst="rect">
            <a:avLst/>
          </a:prstGeom>
          <a:noFill/>
        </p:spPr>
        <p:txBody>
          <a:bodyPr wrap="square">
            <a:spAutoFit/>
          </a:bodyPr>
          <a:lstStyle/>
          <a:p>
            <a:pPr indent="457200" algn="ctr">
              <a:lnSpc>
                <a:spcPct val="200000"/>
              </a:lnSpc>
            </a:pPr>
            <a:r>
              <a:rPr lang="en-US" sz="24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Research Question :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Is There is a Correlation Between COVID-19 Confirmed Cases and Death Ratio around the World.?</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3"/>
          <p:cNvSpPr txBox="1"/>
          <p:nvPr/>
        </p:nvSpPr>
        <p:spPr>
          <a:xfrm>
            <a:off x="10954440" y="55548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2</a:t>
            </a:r>
            <a:endParaRPr lang="en-US" sz="1500" b="0" strike="noStrike" spc="-1">
              <a:latin typeface="Times New Roman"/>
            </a:endParaRPr>
          </a:p>
        </p:txBody>
      </p:sp>
      <p:sp>
        <p:nvSpPr>
          <p:cNvPr id="3" name="TextBox 2">
            <a:extLst>
              <a:ext uri="{FF2B5EF4-FFF2-40B4-BE49-F238E27FC236}">
                <a16:creationId xmlns:a16="http://schemas.microsoft.com/office/drawing/2014/main" id="{4A119B02-E0F5-117C-57A2-171AD5B41024}"/>
              </a:ext>
            </a:extLst>
          </p:cNvPr>
          <p:cNvSpPr txBox="1"/>
          <p:nvPr/>
        </p:nvSpPr>
        <p:spPr>
          <a:xfrm>
            <a:off x="1682914" y="2231920"/>
            <a:ext cx="6802325" cy="1938992"/>
          </a:xfrm>
          <a:prstGeom prst="rect">
            <a:avLst/>
          </a:prstGeom>
          <a:noFill/>
        </p:spPr>
        <p:txBody>
          <a:bodyPr wrap="square">
            <a:spAutoFit/>
          </a:bodyPr>
          <a:lstStyle/>
          <a:p>
            <a:pPr marL="342900" indent="-342900">
              <a:buFont typeface="Wingdings" panose="05000000000000000000" pitchFamily="2" charset="2"/>
              <a:buChar char="v"/>
            </a:pPr>
            <a:r>
              <a:rPr lang="en-US" sz="2400" b="0" strike="noStrike" spc="-202" dirty="0">
                <a:solidFill>
                  <a:srgbClr val="203232"/>
                </a:solidFill>
                <a:latin typeface="Calibri"/>
              </a:rPr>
              <a:t>Our  Independent variable is: This  Independent variable datatype is :  Confirmed</a:t>
            </a:r>
            <a:endParaRPr lang="en-US" sz="2400" b="1" spc="-202" dirty="0">
              <a:latin typeface="Calibri"/>
            </a:endParaRPr>
          </a:p>
          <a:p>
            <a:endParaRPr lang="en-US" sz="2400" b="1" spc="-202" dirty="0">
              <a:latin typeface="Calibri"/>
            </a:endParaRPr>
          </a:p>
          <a:p>
            <a:pPr marL="342900" indent="-342900">
              <a:buFont typeface="Wingdings" panose="05000000000000000000" pitchFamily="2" charset="2"/>
              <a:buChar char="v"/>
            </a:pPr>
            <a:r>
              <a:rPr lang="en-US" sz="2400" b="0" strike="noStrike" spc="-202" dirty="0">
                <a:solidFill>
                  <a:srgbClr val="203232"/>
                </a:solidFill>
                <a:latin typeface="Calibri"/>
              </a:rPr>
              <a:t>Our Dependent variable is: </a:t>
            </a:r>
            <a:br>
              <a:rPr lang="en-US" sz="2400" dirty="0"/>
            </a:br>
            <a:r>
              <a:rPr lang="en-US" sz="2400" b="0" strike="noStrike" spc="-202" dirty="0">
                <a:solidFill>
                  <a:srgbClr val="FF0000"/>
                </a:solidFill>
                <a:latin typeface="Calibri"/>
              </a:rPr>
              <a:t>                   </a:t>
            </a:r>
            <a:r>
              <a:rPr lang="en-US" sz="2400" b="0" strike="noStrike" spc="-202" dirty="0">
                <a:solidFill>
                  <a:srgbClr val="203232"/>
                </a:solidFill>
                <a:latin typeface="Calibri"/>
              </a:rPr>
              <a:t>This Dependent variable datatype is : Deaths</a:t>
            </a:r>
            <a:endParaRPr lang="en-GB" sz="2400" dirty="0"/>
          </a:p>
        </p:txBody>
      </p:sp>
      <p:sp>
        <p:nvSpPr>
          <p:cNvPr id="6" name="Rectangle 5">
            <a:extLst>
              <a:ext uri="{FF2B5EF4-FFF2-40B4-BE49-F238E27FC236}">
                <a16:creationId xmlns:a16="http://schemas.microsoft.com/office/drawing/2014/main" id="{6715F8DC-394C-9F1F-FD79-09DBBBF3B1EC}"/>
              </a:ext>
            </a:extLst>
          </p:cNvPr>
          <p:cNvSpPr>
            <a:spLocks noChangeArrowheads="1"/>
          </p:cNvSpPr>
          <p:nvPr/>
        </p:nvSpPr>
        <p:spPr bwMode="auto">
          <a:xfrm>
            <a:off x="689676" y="1343917"/>
            <a:ext cx="105759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dirty="0">
                <a:latin typeface="Arial" panose="020B0604020202020204" pitchFamily="34" charset="0"/>
              </a:rPr>
              <a:t>Dataset URL:                                                                            and DS162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965160" y="1147680"/>
            <a:ext cx="9753120" cy="230400"/>
          </a:xfrm>
          <a:prstGeom prst="rect">
            <a:avLst/>
          </a:prstGeom>
          <a:noFill/>
          <a:ln>
            <a:noFill/>
          </a:ln>
        </p:spPr>
        <p:txBody>
          <a:bodyPr lIns="0" tIns="0" rIns="0" bIns="0">
            <a:noAutofit/>
          </a:bodyPr>
          <a:lstStyle/>
          <a:p>
            <a:pPr>
              <a:lnSpc>
                <a:spcPts val="2880"/>
              </a:lnSpc>
              <a:tabLst>
                <a:tab pos="0" algn="l"/>
              </a:tabLst>
            </a:pPr>
            <a:r>
              <a:rPr lang="en-GB" sz="3600" b="1" strike="noStrike" spc="-100" dirty="0">
                <a:solidFill>
                  <a:srgbClr val="203232"/>
                </a:solidFill>
                <a:latin typeface="Arial"/>
              </a:rPr>
              <a:t>Our Research Question is</a:t>
            </a:r>
            <a:endParaRPr lang="en-US" sz="1800" b="0" strike="noStrike" spc="-1" dirty="0">
              <a:latin typeface="Arial"/>
            </a:endParaRPr>
          </a:p>
        </p:txBody>
      </p:sp>
      <p:sp>
        <p:nvSpPr>
          <p:cNvPr id="101" name="TextShape 2"/>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dirty="0">
                <a:solidFill>
                  <a:srgbClr val="B3B9B9"/>
                </a:solidFill>
                <a:latin typeface="Arial"/>
              </a:rPr>
              <a:t> 7COM1079-2024  Student Group No:  </a:t>
            </a:r>
            <a:r>
              <a:rPr lang="en-GB" sz="1500" spc="-1" dirty="0">
                <a:solidFill>
                  <a:srgbClr val="B3B9B9"/>
                </a:solidFill>
                <a:latin typeface="Arial"/>
              </a:rPr>
              <a:t>a_group135</a:t>
            </a:r>
            <a:endParaRPr lang="en-US" sz="1500" b="0" strike="noStrike" spc="-1" dirty="0">
              <a:latin typeface="Times New Roman"/>
            </a:endParaRPr>
          </a:p>
        </p:txBody>
      </p:sp>
      <p:sp>
        <p:nvSpPr>
          <p:cNvPr id="102" name="TextShape 3"/>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r>
              <a:rPr lang="en-US" sz="1500" b="1" strike="noStrike" spc="-1">
                <a:solidFill>
                  <a:srgbClr val="B3B9B9"/>
                </a:solidFill>
                <a:latin typeface="Arial"/>
              </a:rPr>
              <a:t>3</a:t>
            </a:r>
            <a:endParaRPr lang="en-US" sz="1500" b="0" strike="noStrike" spc="-1">
              <a:latin typeface="Times New Roman"/>
            </a:endParaRPr>
          </a:p>
        </p:txBody>
      </p:sp>
      <p:sp>
        <p:nvSpPr>
          <p:cNvPr id="103" name="TextShape 4"/>
          <p:cNvSpPr txBox="1"/>
          <p:nvPr/>
        </p:nvSpPr>
        <p:spPr>
          <a:xfrm>
            <a:off x="965160" y="1893960"/>
            <a:ext cx="10676234" cy="3356466"/>
          </a:xfrm>
          <a:prstGeom prst="rect">
            <a:avLst/>
          </a:prstGeom>
          <a:noFill/>
          <a:ln>
            <a:noFill/>
          </a:ln>
        </p:spPr>
        <p:txBody>
          <a:bodyPr lIns="0" tIns="0" rIns="0" bIns="0">
            <a:noAutofit/>
          </a:bodyPr>
          <a:lstStyle/>
          <a:p>
            <a:pPr>
              <a:lnSpc>
                <a:spcPct val="100000"/>
              </a:lnSpc>
            </a:pPr>
            <a:endParaRPr lang="en-IE" sz="2800" spc="-202" dirty="0">
              <a:solidFill>
                <a:srgbClr val="0070C0"/>
              </a:solidFill>
              <a:latin typeface="Calibri"/>
            </a:endParaRPr>
          </a:p>
          <a:p>
            <a:pPr marL="514350" indent="-514350">
              <a:buFontTx/>
              <a:buAutoNum type="arabicPeriod"/>
            </a:pPr>
            <a:r>
              <a:rPr lang="en-US" sz="2600" spc="-1" dirty="0">
                <a:solidFill>
                  <a:srgbClr val="203232"/>
                </a:solidFill>
              </a:rPr>
              <a:t>Null hypothesis (H</a:t>
            </a:r>
            <a:r>
              <a:rPr lang="en-US" sz="2600" i="1" spc="-1" baseline="-25000" dirty="0">
                <a:solidFill>
                  <a:srgbClr val="203232"/>
                </a:solidFill>
              </a:rPr>
              <a:t>o</a:t>
            </a:r>
            <a:r>
              <a:rPr lang="en-US" sz="2600" spc="-1" dirty="0">
                <a:solidFill>
                  <a:srgbClr val="203232"/>
                </a:solidFill>
              </a:rPr>
              <a:t>): </a:t>
            </a:r>
            <a:r>
              <a:rPr lang="en-US" sz="2400" spc="-1" dirty="0">
                <a:solidFill>
                  <a:srgbClr val="203232"/>
                </a:solidFill>
              </a:rPr>
              <a:t>T</a:t>
            </a:r>
            <a:r>
              <a:rPr lang="en-US" sz="2400" spc="-1" dirty="0"/>
              <a:t>here </a:t>
            </a:r>
            <a:r>
              <a:rPr lang="en-US" sz="2400" b="1" spc="-1" dirty="0"/>
              <a:t>is no </a:t>
            </a:r>
            <a:r>
              <a:rPr lang="en-US" sz="2400" kern="100" dirty="0">
                <a:effectLst/>
                <a:ea typeface="Calibri" panose="020F0502020204030204" pitchFamily="34" charset="0"/>
                <a:cs typeface="Times New Roman" panose="02020603050405020304" pitchFamily="18" charset="0"/>
              </a:rPr>
              <a:t>Between COVID-19 Confirmed Cases and Death Ratio around the World.?</a:t>
            </a:r>
          </a:p>
          <a:p>
            <a:pPr marL="514350" indent="-514350">
              <a:buFontTx/>
              <a:buAutoNum type="arabicPeriod"/>
            </a:pPr>
            <a:endParaRPr lang="en-IN" sz="1800" kern="100" dirty="0">
              <a:effectLst/>
              <a:ea typeface="Calibri" panose="020F0502020204030204" pitchFamily="34" charset="0"/>
              <a:cs typeface="Times New Roman" panose="02020603050405020304" pitchFamily="18" charset="0"/>
            </a:endParaRPr>
          </a:p>
          <a:p>
            <a:pPr marL="514350" indent="-514350">
              <a:buAutoNum type="arabicPeriod"/>
            </a:pPr>
            <a:r>
              <a:rPr lang="en-US" sz="2600" spc="-1" dirty="0"/>
              <a:t>Alternative hypothesis (H</a:t>
            </a:r>
            <a:r>
              <a:rPr lang="en-US" sz="2600" spc="-1" baseline="-25000" dirty="0"/>
              <a:t>1</a:t>
            </a:r>
            <a:r>
              <a:rPr lang="en-US" sz="2600" spc="-1" dirty="0"/>
              <a:t>); </a:t>
            </a:r>
            <a:r>
              <a:rPr lang="en-US" sz="2800" spc="-1" dirty="0">
                <a:solidFill>
                  <a:srgbClr val="203232"/>
                </a:solidFill>
              </a:rPr>
              <a:t>T</a:t>
            </a:r>
            <a:r>
              <a:rPr lang="en-US" sz="2800" spc="-1" dirty="0"/>
              <a:t>here </a:t>
            </a:r>
            <a:r>
              <a:rPr lang="en-US" sz="2800" b="1" spc="-1" dirty="0"/>
              <a:t>is a </a:t>
            </a:r>
            <a:r>
              <a:rPr lang="en-US" sz="2800" kern="100" dirty="0">
                <a:effectLst/>
                <a:ea typeface="Calibri" panose="020F0502020204030204" pitchFamily="34" charset="0"/>
                <a:cs typeface="Times New Roman" panose="02020603050405020304" pitchFamily="18" charset="0"/>
              </a:rPr>
              <a:t>Between COVID-19 Confirmed Cases and Death Ratio around the World.?</a:t>
            </a:r>
            <a:endParaRPr lang="en-US" sz="2800" b="0" strike="noStrike" spc="-1" dirty="0">
              <a:solidFill>
                <a:srgbClr val="203232"/>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3DC22-8DE4-E071-2BE4-0FF3D4A75D34}"/>
              </a:ext>
            </a:extLst>
          </p:cNvPr>
          <p:cNvSpPr txBox="1"/>
          <p:nvPr/>
        </p:nvSpPr>
        <p:spPr>
          <a:xfrm>
            <a:off x="570271" y="619432"/>
            <a:ext cx="5860025" cy="795731"/>
          </a:xfrm>
          <a:prstGeom prst="rect">
            <a:avLst/>
          </a:prstGeom>
          <a:noFill/>
        </p:spPr>
        <p:txBody>
          <a:bodyPr wrap="square">
            <a:spAutoFit/>
          </a:bodyPr>
          <a:lstStyle/>
          <a:p>
            <a:pPr>
              <a:lnSpc>
                <a:spcPts val="2880"/>
              </a:lnSpc>
              <a:spcAft>
                <a:spcPts val="992"/>
              </a:spcAft>
              <a:tabLst>
                <a:tab pos="0" algn="l"/>
              </a:tabLst>
            </a:pPr>
            <a:r>
              <a:rPr lang="en-US" sz="2400" b="1" strike="noStrike" spc="-100" dirty="0">
                <a:latin typeface="Arial"/>
              </a:rPr>
              <a:t>Visualization</a:t>
            </a:r>
            <a:r>
              <a:rPr lang="en-US" b="1" spc="-100" dirty="0">
                <a:latin typeface="Arial"/>
              </a:rPr>
              <a:t> :</a:t>
            </a:r>
            <a:r>
              <a:rPr lang="en-US" sz="1800" b="1" strike="noStrike" spc="-100" dirty="0">
                <a:solidFill>
                  <a:srgbClr val="FFFFFF"/>
                </a:solidFill>
                <a:latin typeface="Arial"/>
              </a:rPr>
              <a:t>: A_group135                         Name of Student Presenting: ………………………..</a:t>
            </a:r>
            <a:endParaRPr lang="en-US" sz="1800" b="0" strike="noStrike" spc="-1" dirty="0">
              <a:latin typeface="Arial"/>
            </a:endParaRPr>
          </a:p>
        </p:txBody>
      </p:sp>
      <p:pic>
        <p:nvPicPr>
          <p:cNvPr id="4" name="Picture 3">
            <a:extLst>
              <a:ext uri="{FF2B5EF4-FFF2-40B4-BE49-F238E27FC236}">
                <a16:creationId xmlns:a16="http://schemas.microsoft.com/office/drawing/2014/main" id="{8295FD7B-EC0D-9480-9A40-13A16DF65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63" y="1515699"/>
            <a:ext cx="4897465" cy="3067478"/>
          </a:xfrm>
          <a:prstGeom prst="rect">
            <a:avLst/>
          </a:prstGeom>
        </p:spPr>
      </p:pic>
      <p:pic>
        <p:nvPicPr>
          <p:cNvPr id="6" name="Picture 5">
            <a:extLst>
              <a:ext uri="{FF2B5EF4-FFF2-40B4-BE49-F238E27FC236}">
                <a16:creationId xmlns:a16="http://schemas.microsoft.com/office/drawing/2014/main" id="{1B7CFC14-63E1-508D-4620-04631FC2B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018" y="2637133"/>
            <a:ext cx="5477639" cy="3067478"/>
          </a:xfrm>
          <a:prstGeom prst="rect">
            <a:avLst/>
          </a:prstGeom>
        </p:spPr>
      </p:pic>
    </p:spTree>
    <p:extLst>
      <p:ext uri="{BB962C8B-B14F-4D97-AF65-F5344CB8AC3E}">
        <p14:creationId xmlns:p14="http://schemas.microsoft.com/office/powerpoint/2010/main" val="297712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7D2A92-B202-ADA6-5C84-97E78CBF63D1}"/>
              </a:ext>
            </a:extLst>
          </p:cNvPr>
          <p:cNvSpPr txBox="1"/>
          <p:nvPr/>
        </p:nvSpPr>
        <p:spPr>
          <a:xfrm>
            <a:off x="914400" y="742677"/>
            <a:ext cx="6096000" cy="795731"/>
          </a:xfrm>
          <a:prstGeom prst="rect">
            <a:avLst/>
          </a:prstGeom>
          <a:noFill/>
        </p:spPr>
        <p:txBody>
          <a:bodyPr wrap="square">
            <a:spAutoFit/>
          </a:bodyPr>
          <a:lstStyle/>
          <a:p>
            <a:pPr>
              <a:lnSpc>
                <a:spcPts val="2880"/>
              </a:lnSpc>
              <a:spcAft>
                <a:spcPts val="992"/>
              </a:spcAft>
              <a:tabLst>
                <a:tab pos="0" algn="l"/>
              </a:tabLst>
            </a:pPr>
            <a:r>
              <a:rPr lang="en-US" sz="2400" b="1" spc="-100" dirty="0">
                <a:latin typeface="Arial"/>
              </a:rPr>
              <a:t>Dataset</a:t>
            </a:r>
            <a:r>
              <a:rPr lang="en-US" b="1" spc="-100" dirty="0">
                <a:latin typeface="Arial"/>
              </a:rPr>
              <a:t> :</a:t>
            </a:r>
            <a:r>
              <a:rPr lang="en-US" sz="1800" b="1" strike="noStrike" spc="-100" dirty="0">
                <a:solidFill>
                  <a:srgbClr val="FFFFFF"/>
                </a:solidFill>
                <a:latin typeface="Arial"/>
              </a:rPr>
              <a:t>: A_group135                         Name of Student Presenting: ………………………..</a:t>
            </a:r>
            <a:endParaRPr lang="en-US" sz="1800" b="0" strike="noStrike" spc="-1" dirty="0">
              <a:latin typeface="Arial"/>
            </a:endParaRPr>
          </a:p>
        </p:txBody>
      </p:sp>
      <p:pic>
        <p:nvPicPr>
          <p:cNvPr id="3" name="Picture 2">
            <a:extLst>
              <a:ext uri="{FF2B5EF4-FFF2-40B4-BE49-F238E27FC236}">
                <a16:creationId xmlns:a16="http://schemas.microsoft.com/office/drawing/2014/main" id="{86DDA1A4-E39E-359A-046E-9DF7194A1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457" y="1274754"/>
            <a:ext cx="9957758" cy="3716216"/>
          </a:xfrm>
          <a:prstGeom prst="rect">
            <a:avLst/>
          </a:prstGeom>
        </p:spPr>
      </p:pic>
    </p:spTree>
    <p:extLst>
      <p:ext uri="{BB962C8B-B14F-4D97-AF65-F5344CB8AC3E}">
        <p14:creationId xmlns:p14="http://schemas.microsoft.com/office/powerpoint/2010/main" val="3791429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3867</TotalTime>
  <Words>333</Words>
  <Application>Microsoft Office PowerPoint</Application>
  <PresentationFormat>Widescreen</PresentationFormat>
  <Paragraphs>23</Paragraphs>
  <Slides>5</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vt:i4>
      </vt:variant>
    </vt:vector>
  </HeadingPairs>
  <TitlesOfParts>
    <vt:vector size="12"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Joanne Harwood</dc:creator>
  <dc:description/>
  <cp:lastModifiedBy>srija dasari</cp:lastModifiedBy>
  <cp:revision>200</cp:revision>
  <dcterms:created xsi:type="dcterms:W3CDTF">2019-10-01T08:37:56Z</dcterms:created>
  <dcterms:modified xsi:type="dcterms:W3CDTF">2025-01-07T15:20:59Z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0x01010026DBA85F447B164191BB36C258697B67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ies>
</file>