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2f22e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92f22e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92f22e11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92f22e11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645028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2313" y="1035563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3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575050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57203" y="1076327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 rot="5400000">
            <a:off x="3408150" y="-684000"/>
            <a:ext cx="23277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 rot="5400000">
            <a:off x="5463750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91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Data_structur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Indexing &amp; Searching for Hot Topics with ElasticSearch, Apache Spark, Kafka, Count-Min, and Heavy Hitters</a:t>
            </a:r>
            <a:endParaRPr/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CSC591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Siva Ajay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Sai Teja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Jagan Cherukuru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Elasticsearch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57199" y="1631156"/>
            <a:ext cx="8567225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1800"/>
              <a:t>Elasticsearch is a document-oriented database designed to </a:t>
            </a:r>
            <a:r>
              <a:rPr b="1" lang="en-IN" sz="1800"/>
              <a:t>store</a:t>
            </a:r>
            <a:r>
              <a:rPr lang="en-IN" sz="1800"/>
              <a:t>, retrieve, and manage document-oriented or semi-</a:t>
            </a:r>
            <a:r>
              <a:rPr b="1" lang="en-IN" sz="1800"/>
              <a:t>structured</a:t>
            </a:r>
            <a:r>
              <a:rPr lang="en-IN" sz="1800"/>
              <a:t> data. </a:t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1800"/>
              <a:t>Then we create an index in elasticsearch to store data.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1800"/>
              <a:t> We execute the logstash configuration file and we can verify whether the data is getting populated</a:t>
            </a:r>
            <a:r>
              <a:rPr lang="en-IN"/>
              <a:t>.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Format of Data in Elasticsearch index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57199" y="1631156"/>
            <a:ext cx="8229603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1800"/>
              <a:t>whenever logstash pushes data into elasticsearch it appends two fields in each document which are timestamp and version, so finally our structure of document is as follows, 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IN" sz="1800"/>
              <a:t>	@timestamp: “Time at which data is pushed”</a:t>
            </a:r>
            <a:endParaRPr sz="1800"/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IN" sz="1800"/>
              <a:t>	version: “Document Version”</a:t>
            </a:r>
            <a:endParaRPr sz="1800"/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IN" sz="1800"/>
              <a:t>	text: “The actual tweet”</a:t>
            </a:r>
            <a:endParaRPr sz="1800"/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IN" sz="1800"/>
              <a:t>	tokenized: “List of words in the tweet”</a:t>
            </a:r>
            <a:endParaRPr sz="1800"/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IN" sz="1800"/>
              <a:t>	sentiment: “Positive or negative or neutral”</a:t>
            </a:r>
            <a:endParaRPr sz="1800"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Flask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57200" y="1631156"/>
            <a:ext cx="8616462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1800"/>
              <a:t>Flask is a python micro-framework in python which can be used to create REST API’s.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1800"/>
              <a:t>We have used Flask application to interact with front-end UI with the help of REST API’s, so our UI sends request from user to Flask application. Then flask application transforms this request into a elasticsearch query and interacts with the indices in it.	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Vue.js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57199" y="1631156"/>
            <a:ext cx="8475785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/>
              <a:t>Vue.js is a front-end JavaScript framework which assists in designing the UI part of our project.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/>
              <a:t>It helps the user to interact with our application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Top-k hitters using Count Min Sketch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457200" y="1631156"/>
            <a:ext cx="8517988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1800"/>
              <a:t>Count–min sketch</a:t>
            </a:r>
            <a:r>
              <a:rPr lang="en-IN" sz="1800"/>
              <a:t> (</a:t>
            </a:r>
            <a:r>
              <a:rPr b="1" lang="en-IN" sz="1800"/>
              <a:t>CM sketch</a:t>
            </a:r>
            <a:r>
              <a:rPr lang="en-IN" sz="1800"/>
              <a:t>) is a probabilistic data</a:t>
            </a:r>
            <a:r>
              <a:rPr lang="en-IN" sz="1800" u="sng">
                <a:solidFill>
                  <a:schemeClr val="hlink"/>
                </a:solidFill>
                <a:hlinkClick r:id="rId3"/>
              </a:rPr>
              <a:t> </a:t>
            </a:r>
            <a:r>
              <a:rPr lang="en-IN" sz="1800"/>
              <a:t>structure that serves as a frequency table of events in a stream of data. It uses hash functions to map events to frequencies.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1800"/>
              <a:t>When the user inputs from and to time our code builds a query and retrieves Top-k words used in tweets.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Queries performed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457200" y="1631156"/>
            <a:ext cx="832104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1800"/>
              <a:t>Term Query </a:t>
            </a:r>
            <a:r>
              <a:rPr lang="en-IN" sz="1800"/>
              <a:t>: Searches whether a given term is present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1800"/>
              <a:t>Prefix Query </a:t>
            </a:r>
            <a:r>
              <a:rPr lang="en-IN" sz="1800"/>
              <a:t>: Searches if there are any words starting with a given prefix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1800"/>
              <a:t>Sentiment Query </a:t>
            </a:r>
            <a:r>
              <a:rPr lang="en-IN" sz="1800"/>
              <a:t>: Returns the mood/sentiment for the given time period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1800"/>
              <a:t>Termset Query </a:t>
            </a:r>
            <a:r>
              <a:rPr lang="en-IN" sz="1800"/>
              <a:t>: When the user selects a particular timeframe and number of words to be matched the query returns information that match with at least number of words entered by the user.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 - Top-k Hitters 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57200" y="1631150"/>
            <a:ext cx="8229600" cy="29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Scope and Future work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57200" y="1631150"/>
            <a:ext cx="8483100" cy="29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Presently the scope of our project is limited because of limited resources. As our VCL image has only 2GB of capacity the data stored in elasticsearch is being restricted.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Our application can be scaled given sufficient resources.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In the future we can </a:t>
            </a:r>
            <a:r>
              <a:rPr lang="en-IN" sz="1800"/>
              <a:t>improvise</a:t>
            </a:r>
            <a:r>
              <a:rPr lang="en-IN" sz="1800"/>
              <a:t> the sentiment query by adding a functionality where the user enters a word and it retrieves the </a:t>
            </a:r>
            <a:r>
              <a:rPr lang="en-IN" sz="1800"/>
              <a:t>sentiment</a:t>
            </a:r>
            <a:r>
              <a:rPr lang="en-IN" sz="1800"/>
              <a:t> of the tweets containing the word.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Also now our application supports only processing on a single language, but this can be scaled to support </a:t>
            </a:r>
            <a:r>
              <a:rPr lang="en-IN" sz="1800"/>
              <a:t>multilingual</a:t>
            </a:r>
            <a:r>
              <a:rPr lang="en-IN" sz="1800"/>
              <a:t> tweets.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Extensive pre-processing can be done for </a:t>
            </a:r>
            <a:r>
              <a:rPr lang="en-IN" sz="1800"/>
              <a:t>efficient</a:t>
            </a:r>
            <a:r>
              <a:rPr lang="en-IN" sz="1800"/>
              <a:t> storage which results in faster retrieval of data.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457199" y="1631156"/>
            <a:ext cx="8548653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1800"/>
              <a:t>In our project we are implementing Count Min Sketch to retrieve Top-K words from the tweets in real time or for a given time frame. The tweets are streamed in real-time using tweepy and is sent across a pipeline of Kafka,Logstash and Elasticsearch. Top-K words are displayed for every 5 minutes which can be dynamically queried with a custom timeframe.  Also, the user can query the elasticsearch index in four different ways to get insights about the tweets.</a:t>
            </a:r>
            <a:endParaRPr sz="1800"/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br>
              <a:rPr lang="en-IN" sz="1800"/>
            </a:br>
            <a:br>
              <a:rPr lang="en-IN" sz="1800"/>
            </a:b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Key Components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/>
              <a:t>Algorithms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/>
              <a:t>Bloom Filters</a:t>
            </a:r>
            <a:br>
              <a:rPr lang="en-IN"/>
            </a:br>
            <a:r>
              <a:rPr lang="en-IN"/>
              <a:t>Count Min Sketch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/>
              <a:t>Top-k hitters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/>
              <a:t>Data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/>
              <a:t>Twitter Data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/>
              <a:t>Technology stack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/>
              <a:t>Kafka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/>
              <a:t>Logstash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/>
              <a:t>Elasticsearch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/>
              <a:t>Flask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/>
              <a:t>Vue.js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Architecture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199" y="1631156"/>
            <a:ext cx="8166296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810" y="2573603"/>
            <a:ext cx="1144704" cy="819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5125" y="2604873"/>
            <a:ext cx="787791" cy="78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4287" y="2678327"/>
            <a:ext cx="1413363" cy="56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70658" y="2767075"/>
            <a:ext cx="1385700" cy="47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22012" y="2678327"/>
            <a:ext cx="672905" cy="672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08718" y="2713130"/>
            <a:ext cx="635266" cy="638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4"/>
          <p:cNvCxnSpPr>
            <a:stCxn id="94" idx="3"/>
          </p:cNvCxnSpPr>
          <p:nvPr/>
        </p:nvCxnSpPr>
        <p:spPr>
          <a:xfrm>
            <a:off x="1911514" y="2983133"/>
            <a:ext cx="365700" cy="15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" name="Google Shape;101;p14"/>
          <p:cNvCxnSpPr>
            <a:stCxn id="95" idx="3"/>
          </p:cNvCxnSpPr>
          <p:nvPr/>
        </p:nvCxnSpPr>
        <p:spPr>
          <a:xfrm>
            <a:off x="3082916" y="2998769"/>
            <a:ext cx="413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4473526" y="2959681"/>
            <a:ext cx="512509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14"/>
          <p:cNvCxnSpPr>
            <a:stCxn id="97" idx="3"/>
            <a:endCxn id="98" idx="1"/>
          </p:cNvCxnSpPr>
          <p:nvPr/>
        </p:nvCxnSpPr>
        <p:spPr>
          <a:xfrm>
            <a:off x="6356358" y="3004055"/>
            <a:ext cx="365700" cy="10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14"/>
          <p:cNvCxnSpPr>
            <a:stCxn id="98" idx="3"/>
            <a:endCxn id="99" idx="1"/>
          </p:cNvCxnSpPr>
          <p:nvPr/>
        </p:nvCxnSpPr>
        <p:spPr>
          <a:xfrm>
            <a:off x="7394917" y="3014779"/>
            <a:ext cx="413700" cy="17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Pre-processing the data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7199" y="1631156"/>
            <a:ext cx="8229603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1800"/>
              <a:t>The data is filtered to ignore set of stop-words which are being compiled from NLTK library and from various other sources.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1800"/>
              <a:t>After ignoring stop words we need to get rid of all the punctuations in the data and emoji’s in the tweets.</a:t>
            </a:r>
            <a:endParaRPr sz="1800"/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Ignoring stop-words using Bloom Filters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57199" y="1631156"/>
            <a:ext cx="8363243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/>
              <a:t>We have ignored stop words using concept of Bloom Filters which checks whether a particular element is present in the set or not.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Format of Data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57199" y="1476377"/>
            <a:ext cx="8440615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IN" sz="1800"/>
              <a:t>We will tokenize the data and get individual words in the tweet string and store them into a list. Now we will create a json format of the data to be pushed into Kafka. 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IN" sz="1800"/>
              <a:t>	text: “The actual tweet”</a:t>
            </a:r>
            <a:endParaRPr sz="1800"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IN" sz="1800"/>
              <a:t>	tokenized: “List of words in the tweet”</a:t>
            </a:r>
            <a:endParaRPr sz="1800"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IN" sz="1800"/>
              <a:t>	sentiment: “Positive or negative or neutral”</a:t>
            </a:r>
            <a:endParaRPr sz="1800"/>
          </a:p>
          <a:p>
            <a: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Kafka 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57200" y="1631156"/>
            <a:ext cx="813816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1800"/>
              <a:t>Kafka is a distributed streaming platform that is used publish and subscribe to streams of records.</a:t>
            </a:r>
            <a:r>
              <a:rPr lang="en-IN"/>
              <a:t> </a:t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1800"/>
              <a:t>After pre-processing the data we take our VCL image start zookeeper and Kafka in it and create a topic to push this data into Kafka queue.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Logstash 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57200" y="1631156"/>
            <a:ext cx="8299938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1800"/>
              <a:t>Logstash is a plugin based data collection and processing engine. </a:t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1800"/>
              <a:t>It makes it possible to easily configure it to collect, process and forward data in many different architectures.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1800"/>
              <a:t> It acts as a pipeline between Kafka and elasticsearch. Logstash takes input from a Kafka topic and writes this data into elasticsearch index. </a:t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1800"/>
              <a:t>The details of Kafka topic and port along with elasticsearch index are written in logstash configuration file.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