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6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F3BB7C-E65A-4392-A94E-B7E0D05D95DE}" type="datetimeFigureOut">
              <a:rPr lang="en-IN" smtClean="0"/>
              <a:t>13-02-2016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318881534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BB7C-E65A-4392-A94E-B7E0D05D95DE}" type="datetimeFigureOut">
              <a:rPr lang="en-IN" smtClean="0"/>
              <a:t>13-02-2016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296497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BB7C-E65A-4392-A94E-B7E0D05D95DE}" type="datetimeFigureOut">
              <a:rPr lang="en-IN" smtClean="0"/>
              <a:t>13-02-2016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3540244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BB7C-E65A-4392-A94E-B7E0D05D95DE}" type="datetimeFigureOut">
              <a:rPr lang="en-IN" smtClean="0"/>
              <a:t>13-02-2016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73E8-A5C0-4B3F-BBAC-3D59E0492AA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8991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BB7C-E65A-4392-A94E-B7E0D05D95DE}" type="datetimeFigureOut">
              <a:rPr lang="en-IN" smtClean="0"/>
              <a:t>13-02-2016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4190640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4F3BB7C-E65A-4392-A94E-B7E0D05D95DE}" type="datetimeFigureOut">
              <a:rPr lang="en-IN" smtClean="0"/>
              <a:t>13-02-2016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2427748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4F3BB7C-E65A-4392-A94E-B7E0D05D95DE}" type="datetimeFigureOut">
              <a:rPr lang="en-IN" smtClean="0"/>
              <a:t>13-02-2016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1836614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3BB7C-E65A-4392-A94E-B7E0D05D95DE}" type="datetimeFigureOut">
              <a:rPr lang="en-IN" smtClean="0"/>
              <a:t>13-02-2016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865858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3BB7C-E65A-4392-A94E-B7E0D05D95DE}" type="datetimeFigureOut">
              <a:rPr lang="en-IN" smtClean="0"/>
              <a:t>13-02-2016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126110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3BB7C-E65A-4392-A94E-B7E0D05D95DE}" type="datetimeFigureOut">
              <a:rPr lang="en-IN" smtClean="0"/>
              <a:t>13-02-2016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283325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BB7C-E65A-4392-A94E-B7E0D05D95DE}" type="datetimeFigureOut">
              <a:rPr lang="en-IN" smtClean="0"/>
              <a:t>13-02-2016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380959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F3BB7C-E65A-4392-A94E-B7E0D05D95DE}" type="datetimeFigureOut">
              <a:rPr lang="en-IN" smtClean="0"/>
              <a:t>13-02-2016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320371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F3BB7C-E65A-4392-A94E-B7E0D05D95DE}" type="datetimeFigureOut">
              <a:rPr lang="en-IN" smtClean="0"/>
              <a:t>13-02-2016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308284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F3BB7C-E65A-4392-A94E-B7E0D05D95DE}" type="datetimeFigureOut">
              <a:rPr lang="en-IN" smtClean="0"/>
              <a:t>13-02-2016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211538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4F3BB7C-E65A-4392-A94E-B7E0D05D95DE}" type="datetimeFigureOut">
              <a:rPr lang="en-IN" smtClean="0"/>
              <a:t>13-02-2016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107668680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BB7C-E65A-4392-A94E-B7E0D05D95DE}" type="datetimeFigureOut">
              <a:rPr lang="en-IN" smtClean="0"/>
              <a:t>13-02-2016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19019221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BB7C-E65A-4392-A94E-B7E0D05D95DE}" type="datetimeFigureOut">
              <a:rPr lang="en-IN" smtClean="0"/>
              <a:t>13-02-2016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673E8-A5C0-4B3F-BBAC-3D59E0492AAC}" type="slidenum">
              <a:rPr lang="en-IN" smtClean="0"/>
              <a:t>‹#›</a:t>
            </a:fld>
            <a:endParaRPr lang="en-IN"/>
          </a:p>
        </p:txBody>
      </p:sp>
    </p:spTree>
    <p:extLst>
      <p:ext uri="{BB962C8B-B14F-4D97-AF65-F5344CB8AC3E}">
        <p14:creationId xmlns:p14="http://schemas.microsoft.com/office/powerpoint/2010/main" val="166478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4F3BB7C-E65A-4392-A94E-B7E0D05D95DE}" type="datetimeFigureOut">
              <a:rPr lang="en-IN" smtClean="0"/>
              <a:t>13-02-2016</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08673E8-A5C0-4B3F-BBAC-3D59E0492AAC}" type="slidenum">
              <a:rPr lang="en-IN" smtClean="0"/>
              <a:t>‹#›</a:t>
            </a:fld>
            <a:endParaRPr lang="en-IN"/>
          </a:p>
        </p:txBody>
      </p:sp>
    </p:spTree>
    <p:extLst>
      <p:ext uri="{BB962C8B-B14F-4D97-AF65-F5344CB8AC3E}">
        <p14:creationId xmlns:p14="http://schemas.microsoft.com/office/powerpoint/2010/main" val="350505778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9092" y="1249250"/>
            <a:ext cx="9144000" cy="1243281"/>
          </a:xfrm>
        </p:spPr>
        <p:txBody>
          <a:bodyPr>
            <a:normAutofit/>
          </a:bodyPr>
          <a:lstStyle/>
          <a:p>
            <a:r>
              <a:rPr lang="en-IN" sz="7200" dirty="0" smtClean="0">
                <a:latin typeface="Algerian" panose="04020705040A02060702" pitchFamily="82" charset="0"/>
              </a:rPr>
              <a:t>QA survey</a:t>
            </a:r>
            <a:endParaRPr lang="en-IN" sz="7200" dirty="0">
              <a:latin typeface="Algerian" panose="04020705040A02060702" pitchFamily="82" charset="0"/>
            </a:endParaRPr>
          </a:p>
        </p:txBody>
      </p:sp>
      <p:sp>
        <p:nvSpPr>
          <p:cNvPr id="3" name="Subtitle 2"/>
          <p:cNvSpPr>
            <a:spLocks noGrp="1"/>
          </p:cNvSpPr>
          <p:nvPr>
            <p:ph type="subTitle" idx="1"/>
          </p:nvPr>
        </p:nvSpPr>
        <p:spPr>
          <a:xfrm>
            <a:off x="1403283" y="2910625"/>
            <a:ext cx="8689976" cy="2050959"/>
          </a:xfrm>
        </p:spPr>
        <p:txBody>
          <a:bodyPr>
            <a:normAutofit lnSpcReduction="10000"/>
          </a:bodyPr>
          <a:lstStyle/>
          <a:p>
            <a:r>
              <a:rPr lang="en-IN" sz="3600" dirty="0" smtClean="0">
                <a:latin typeface="Bernard MT Condensed" panose="02050806060905020404" pitchFamily="18" charset="0"/>
              </a:rPr>
              <a:t>BY:</a:t>
            </a:r>
          </a:p>
          <a:p>
            <a:r>
              <a:rPr lang="en-IN" sz="3200" dirty="0" err="1" smtClean="0">
                <a:latin typeface="Baskerville Old Face" panose="02020602080505020303" pitchFamily="18" charset="0"/>
              </a:rPr>
              <a:t>G.Sai</a:t>
            </a:r>
            <a:r>
              <a:rPr lang="en-IN" sz="3200" dirty="0" smtClean="0">
                <a:latin typeface="Baskerville Old Face" panose="02020602080505020303" pitchFamily="18" charset="0"/>
              </a:rPr>
              <a:t> teja(038)</a:t>
            </a:r>
          </a:p>
          <a:p>
            <a:r>
              <a:rPr lang="en-IN" sz="3200" dirty="0" err="1" smtClean="0">
                <a:latin typeface="Baskerville Old Face" panose="02020602080505020303" pitchFamily="18" charset="0"/>
              </a:rPr>
              <a:t>r.Sai</a:t>
            </a:r>
            <a:r>
              <a:rPr lang="en-IN" sz="3200" dirty="0" smtClean="0">
                <a:latin typeface="Baskerville Old Face" panose="02020602080505020303" pitchFamily="18" charset="0"/>
              </a:rPr>
              <a:t> </a:t>
            </a:r>
            <a:r>
              <a:rPr lang="en-IN" sz="3200" dirty="0" err="1" smtClean="0">
                <a:latin typeface="Baskerville Old Face" panose="02020602080505020303" pitchFamily="18" charset="0"/>
              </a:rPr>
              <a:t>nath</a:t>
            </a:r>
            <a:r>
              <a:rPr lang="en-IN" sz="3200" dirty="0" smtClean="0">
                <a:latin typeface="Baskerville Old Face" panose="02020602080505020303" pitchFamily="18" charset="0"/>
              </a:rPr>
              <a:t>(040)</a:t>
            </a:r>
          </a:p>
          <a:p>
            <a:endParaRPr lang="en-IN" sz="3200" dirty="0">
              <a:latin typeface="Baskerville Old Face" panose="02020602080505020303" pitchFamily="18" charset="0"/>
            </a:endParaRPr>
          </a:p>
        </p:txBody>
      </p:sp>
    </p:spTree>
    <p:extLst>
      <p:ext uri="{BB962C8B-B14F-4D97-AF65-F5344CB8AC3E}">
        <p14:creationId xmlns:p14="http://schemas.microsoft.com/office/powerpoint/2010/main" val="2123984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27254"/>
          </a:xfrm>
        </p:spPr>
        <p:txBody>
          <a:bodyPr/>
          <a:lstStyle/>
          <a:p>
            <a:r>
              <a:rPr lang="en-IN" dirty="0" smtClean="0"/>
              <a:t>surveys</a:t>
            </a:r>
            <a:endParaRPr lang="en-US" dirty="0"/>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318658" y="1545772"/>
            <a:ext cx="3646714" cy="4593771"/>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799" y="1545772"/>
            <a:ext cx="4238367" cy="4680857"/>
          </a:xfrm>
          <a:prstGeom prst="rect">
            <a:avLst/>
          </a:prstGeom>
        </p:spPr>
      </p:pic>
    </p:spTree>
    <p:extLst>
      <p:ext uri="{BB962C8B-B14F-4D97-AF65-F5344CB8AC3E}">
        <p14:creationId xmlns:p14="http://schemas.microsoft.com/office/powerpoint/2010/main" val="329034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166" y="618518"/>
            <a:ext cx="2924129" cy="901190"/>
          </a:xfrm>
        </p:spPr>
        <p:txBody>
          <a:bodyPr/>
          <a:lstStyle/>
          <a:p>
            <a:r>
              <a:rPr lang="en-IN" dirty="0" smtClean="0"/>
              <a:t>Content:</a:t>
            </a:r>
            <a:endParaRPr lang="en-IN" dirty="0"/>
          </a:p>
        </p:txBody>
      </p:sp>
      <p:sp>
        <p:nvSpPr>
          <p:cNvPr id="3" name="Content Placeholder 2"/>
          <p:cNvSpPr>
            <a:spLocks noGrp="1"/>
          </p:cNvSpPr>
          <p:nvPr>
            <p:ph sz="quarter" idx="13"/>
          </p:nvPr>
        </p:nvSpPr>
        <p:spPr>
          <a:xfrm>
            <a:off x="746348" y="1687134"/>
            <a:ext cx="10363826" cy="4271491"/>
          </a:xfrm>
        </p:spPr>
        <p:txBody>
          <a:bodyPr>
            <a:normAutofit/>
          </a:bodyPr>
          <a:lstStyle/>
          <a:p>
            <a:r>
              <a:rPr lang="en-IN" sz="4000" dirty="0" smtClean="0">
                <a:latin typeface="Bernard MT Condensed" panose="02050806060905020404" pitchFamily="18" charset="0"/>
              </a:rPr>
              <a:t>Introduction</a:t>
            </a:r>
          </a:p>
          <a:p>
            <a:r>
              <a:rPr lang="en-IN" sz="4000" dirty="0" smtClean="0">
                <a:latin typeface="Bernard MT Condensed" panose="02050806060905020404" pitchFamily="18" charset="0"/>
              </a:rPr>
              <a:t>Objective</a:t>
            </a:r>
          </a:p>
          <a:p>
            <a:r>
              <a:rPr lang="en-IN" sz="4000" dirty="0" smtClean="0">
                <a:latin typeface="Bernard MT Condensed" panose="02050806060905020404" pitchFamily="18" charset="0"/>
              </a:rPr>
              <a:t>Requirements</a:t>
            </a:r>
            <a:endParaRPr lang="en-IN" sz="4000" dirty="0">
              <a:latin typeface="Bernard MT Condensed" panose="02050806060905020404" pitchFamily="18" charset="0"/>
            </a:endParaRPr>
          </a:p>
          <a:p>
            <a:r>
              <a:rPr lang="en-IN" sz="4000" dirty="0" smtClean="0">
                <a:latin typeface="Bernard MT Condensed" panose="02050806060905020404" pitchFamily="18" charset="0"/>
              </a:rPr>
              <a:t>modules</a:t>
            </a:r>
            <a:endParaRPr lang="en-IN" sz="4000" dirty="0">
              <a:latin typeface="Bernard MT Condensed" panose="02050806060905020404" pitchFamily="18" charset="0"/>
            </a:endParaRPr>
          </a:p>
        </p:txBody>
      </p:sp>
    </p:spTree>
    <p:extLst>
      <p:ext uri="{BB962C8B-B14F-4D97-AF65-F5344CB8AC3E}">
        <p14:creationId xmlns:p14="http://schemas.microsoft.com/office/powerpoint/2010/main" val="2736867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introduction</a:t>
            </a:r>
            <a:endParaRPr lang="en-IN" sz="4400" dirty="0"/>
          </a:p>
        </p:txBody>
      </p:sp>
      <p:sp>
        <p:nvSpPr>
          <p:cNvPr id="3" name="Content Placeholder 2"/>
          <p:cNvSpPr>
            <a:spLocks noGrp="1"/>
          </p:cNvSpPr>
          <p:nvPr>
            <p:ph sz="quarter" idx="13"/>
          </p:nvPr>
        </p:nvSpPr>
        <p:spPr/>
        <p:txBody>
          <a:bodyPr/>
          <a:lstStyle/>
          <a:p>
            <a:r>
              <a:rPr lang="en-IN" dirty="0"/>
              <a:t>It is an online survey application, enabling users without coding knowledge to develop publish, and collect responses to surveys. Surveys can include branching, custom preferred layout and design, and can provide statistical analysis of survey results.</a:t>
            </a:r>
            <a:br>
              <a:rPr lang="en-IN" dirty="0"/>
            </a:br>
            <a:r>
              <a:rPr lang="en-IN" dirty="0"/>
              <a:t/>
            </a:r>
            <a:br>
              <a:rPr lang="en-IN" dirty="0"/>
            </a:br>
            <a:r>
              <a:rPr lang="en-IN" dirty="0"/>
              <a:t>Surveys can be either publicly accessible or be strictly controlled </a:t>
            </a:r>
            <a:r>
              <a:rPr lang="en-IN" dirty="0" err="1"/>
              <a:t>throught</a:t>
            </a:r>
            <a:r>
              <a:rPr lang="en-IN" dirty="0"/>
              <a:t> the use of tokens for survey participants. Results can be made anonymous, be separation of data.</a:t>
            </a:r>
            <a:br>
              <a:rPr lang="en-IN" dirty="0"/>
            </a:br>
            <a:endParaRPr lang="en-IN" dirty="0"/>
          </a:p>
        </p:txBody>
      </p:sp>
    </p:spTree>
    <p:extLst>
      <p:ext uri="{BB962C8B-B14F-4D97-AF65-F5344CB8AC3E}">
        <p14:creationId xmlns:p14="http://schemas.microsoft.com/office/powerpoint/2010/main" val="743618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objective</a:t>
            </a:r>
            <a:endParaRPr lang="en-IN" sz="4400" dirty="0"/>
          </a:p>
        </p:txBody>
      </p:sp>
      <p:sp>
        <p:nvSpPr>
          <p:cNvPr id="3" name="Content Placeholder 2"/>
          <p:cNvSpPr>
            <a:spLocks noGrp="1"/>
          </p:cNvSpPr>
          <p:nvPr>
            <p:ph sz="quarter" idx="13"/>
          </p:nvPr>
        </p:nvSpPr>
        <p:spPr/>
        <p:txBody>
          <a:bodyPr/>
          <a:lstStyle/>
          <a:p>
            <a:r>
              <a:rPr lang="en-IN" dirty="0"/>
              <a:t>The idea is to allow users to quickly create intuitive, powerful, online question and answer surveys that can work for thousands of participants</a:t>
            </a:r>
            <a:r>
              <a:rPr lang="en-IN" dirty="0" smtClean="0"/>
              <a:t>.</a:t>
            </a:r>
          </a:p>
          <a:p>
            <a:r>
              <a:rPr lang="en-IN" b="1" dirty="0">
                <a:solidFill>
                  <a:srgbClr val="3C3C3C"/>
                </a:solidFill>
                <a:latin typeface="Verdana" panose="020B0604030504040204" pitchFamily="34" charset="0"/>
              </a:rPr>
              <a:t>Requirements:</a:t>
            </a:r>
            <a:r>
              <a:rPr lang="en-IN" dirty="0"/>
              <a:t/>
            </a:r>
            <a:br>
              <a:rPr lang="en-IN" dirty="0"/>
            </a:br>
            <a:r>
              <a:rPr lang="en-IN" dirty="0">
                <a:solidFill>
                  <a:srgbClr val="3C3C3C"/>
                </a:solidFill>
                <a:latin typeface="Verdana" panose="020B0604030504040204" pitchFamily="34" charset="0"/>
              </a:rPr>
              <a:t>PHP</a:t>
            </a:r>
          </a:p>
          <a:p>
            <a:r>
              <a:rPr lang="en-IN" dirty="0">
                <a:solidFill>
                  <a:srgbClr val="3C3C3C"/>
                </a:solidFill>
                <a:latin typeface="Verdana" panose="020B0604030504040204" pitchFamily="34" charset="0"/>
              </a:rPr>
              <a:t>Apache HTTP Server 2.2</a:t>
            </a:r>
          </a:p>
          <a:p>
            <a:r>
              <a:rPr lang="en-IN" dirty="0">
                <a:solidFill>
                  <a:srgbClr val="3C3C3C"/>
                </a:solidFill>
                <a:latin typeface="Verdana" panose="020B0604030504040204" pitchFamily="34" charset="0"/>
              </a:rPr>
              <a:t>MySQL</a:t>
            </a:r>
          </a:p>
          <a:p>
            <a:endParaRPr lang="en-IN" dirty="0" smtClean="0"/>
          </a:p>
        </p:txBody>
      </p:sp>
    </p:spTree>
    <p:extLst>
      <p:ext uri="{BB962C8B-B14F-4D97-AF65-F5344CB8AC3E}">
        <p14:creationId xmlns:p14="http://schemas.microsoft.com/office/powerpoint/2010/main" val="22427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1039644"/>
          </a:xfrm>
        </p:spPr>
        <p:txBody>
          <a:bodyPr>
            <a:normAutofit/>
          </a:bodyPr>
          <a:lstStyle/>
          <a:p>
            <a:r>
              <a:rPr lang="en-IN" dirty="0" smtClean="0"/>
              <a:t> hardware requirements</a:t>
            </a:r>
            <a:endParaRPr lang="en-US" dirty="0"/>
          </a:p>
        </p:txBody>
      </p:sp>
      <p:sp>
        <p:nvSpPr>
          <p:cNvPr id="3" name="Subtitle 2"/>
          <p:cNvSpPr>
            <a:spLocks noGrp="1"/>
          </p:cNvSpPr>
          <p:nvPr>
            <p:ph type="subTitle" idx="1"/>
          </p:nvPr>
        </p:nvSpPr>
        <p:spPr>
          <a:xfrm>
            <a:off x="1751012" y="2612572"/>
            <a:ext cx="8689976" cy="2645228"/>
          </a:xfrm>
        </p:spPr>
        <p:txBody>
          <a:bodyPr>
            <a:noAutofit/>
          </a:bodyPr>
          <a:lstStyle/>
          <a:p>
            <a:pPr fontAlgn="base"/>
            <a:r>
              <a:rPr lang="en-IN" sz="1400" dirty="0">
                <a:latin typeface="Arial Black" panose="020B0A04020102020204" pitchFamily="34" charset="0"/>
              </a:rPr>
              <a:t>Windows XP Service Pack 2+, Windows Vista, Windows 7, Windows 8, or </a:t>
            </a:r>
            <a:r>
              <a:rPr lang="en-IN" sz="1400">
                <a:latin typeface="Arial Black" panose="020B0A04020102020204" pitchFamily="34" charset="0"/>
              </a:rPr>
              <a:t>Windows </a:t>
            </a:r>
            <a:r>
              <a:rPr lang="en-IN" sz="1400" smtClean="0">
                <a:latin typeface="Arial Black" panose="020B0A04020102020204" pitchFamily="34" charset="0"/>
              </a:rPr>
              <a:t>10</a:t>
            </a:r>
            <a:endParaRPr lang="en-IN" sz="1400" dirty="0">
              <a:latin typeface="Arial Black" panose="020B0A04020102020204" pitchFamily="34" charset="0"/>
            </a:endParaRPr>
          </a:p>
          <a:p>
            <a:pPr fontAlgn="base"/>
            <a:r>
              <a:rPr lang="en-IN" sz="1400" dirty="0">
                <a:latin typeface="Arial Black" panose="020B0A04020102020204" pitchFamily="34" charset="0"/>
              </a:rPr>
              <a:t>An Intel Pentium 4 processor or later that's SSE2 capable</a:t>
            </a:r>
          </a:p>
          <a:p>
            <a:pPr fontAlgn="base"/>
            <a:r>
              <a:rPr lang="en-IN" sz="1400" dirty="0">
                <a:latin typeface="Arial Black" panose="020B0A04020102020204" pitchFamily="34" charset="0"/>
              </a:rPr>
              <a:t>350MB of free disk space</a:t>
            </a:r>
          </a:p>
          <a:p>
            <a:pPr fontAlgn="base"/>
            <a:r>
              <a:rPr lang="en-IN" sz="1400" dirty="0">
                <a:latin typeface="Arial Black" panose="020B0A04020102020204" pitchFamily="34" charset="0"/>
              </a:rPr>
              <a:t>512MB of RAM</a:t>
            </a:r>
          </a:p>
          <a:p>
            <a:endParaRPr lang="en-US" sz="1400" dirty="0">
              <a:latin typeface="Arial Black" panose="020B0A04020102020204" pitchFamily="34" charset="0"/>
            </a:endParaRPr>
          </a:p>
        </p:txBody>
      </p:sp>
    </p:spTree>
    <p:extLst>
      <p:ext uri="{BB962C8B-B14F-4D97-AF65-F5344CB8AC3E}">
        <p14:creationId xmlns:p14="http://schemas.microsoft.com/office/powerpoint/2010/main" val="2222402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584" y="708339"/>
            <a:ext cx="8109315" cy="5499566"/>
          </a:xfrm>
          <a:prstGeom prst="rect">
            <a:avLst/>
          </a:prstGeom>
        </p:spPr>
      </p:pic>
    </p:spTree>
    <p:extLst>
      <p:ext uri="{BB962C8B-B14F-4D97-AF65-F5344CB8AC3E}">
        <p14:creationId xmlns:p14="http://schemas.microsoft.com/office/powerpoint/2010/main" val="3261749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US" dirty="0"/>
          </a:p>
        </p:txBody>
      </p:sp>
      <p:sp>
        <p:nvSpPr>
          <p:cNvPr id="3" name="Content Placeholder 2"/>
          <p:cNvSpPr>
            <a:spLocks noGrp="1"/>
          </p:cNvSpPr>
          <p:nvPr>
            <p:ph sz="quarter" idx="13"/>
          </p:nvPr>
        </p:nvSpPr>
        <p:spPr/>
        <p:txBody>
          <a:bodyPr/>
          <a:lstStyle/>
          <a:p>
            <a:r>
              <a:rPr lang="en-IN" dirty="0" smtClean="0"/>
              <a:t>Login page</a:t>
            </a:r>
          </a:p>
          <a:p>
            <a:r>
              <a:rPr lang="en-IN" dirty="0" err="1" smtClean="0"/>
              <a:t>Catogories</a:t>
            </a:r>
            <a:endParaRPr lang="en-IN" dirty="0" smtClean="0"/>
          </a:p>
          <a:p>
            <a:r>
              <a:rPr lang="en-IN" dirty="0" smtClean="0"/>
              <a:t>Surveys</a:t>
            </a:r>
          </a:p>
          <a:p>
            <a:r>
              <a:rPr lang="en-IN" dirty="0" smtClean="0"/>
              <a:t>Thank you</a:t>
            </a:r>
          </a:p>
          <a:p>
            <a:endParaRPr lang="en-US" dirty="0"/>
          </a:p>
        </p:txBody>
      </p:sp>
    </p:spTree>
    <p:extLst>
      <p:ext uri="{BB962C8B-B14F-4D97-AF65-F5344CB8AC3E}">
        <p14:creationId xmlns:p14="http://schemas.microsoft.com/office/powerpoint/2010/main" val="631099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76883"/>
          </a:xfrm>
        </p:spPr>
        <p:txBody>
          <a:bodyPr/>
          <a:lstStyle/>
          <a:p>
            <a:r>
              <a:rPr lang="en-IN" dirty="0" smtClean="0"/>
              <a:t>Home page</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23258" y="1534887"/>
            <a:ext cx="4332514" cy="489857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456" y="1534887"/>
            <a:ext cx="4844770" cy="4898570"/>
          </a:xfrm>
          <a:prstGeom prst="rect">
            <a:avLst/>
          </a:prstGeom>
        </p:spPr>
      </p:pic>
    </p:spTree>
    <p:extLst>
      <p:ext uri="{BB962C8B-B14F-4D97-AF65-F5344CB8AC3E}">
        <p14:creationId xmlns:p14="http://schemas.microsoft.com/office/powerpoint/2010/main" val="340091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221169"/>
          </a:xfrm>
        </p:spPr>
        <p:txBody>
          <a:bodyPr/>
          <a:lstStyle/>
          <a:p>
            <a:r>
              <a:rPr lang="en-IN" dirty="0" err="1" smtClean="0"/>
              <a:t>catogories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72886" y="1600200"/>
            <a:ext cx="4506685" cy="525780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314" y="1600200"/>
            <a:ext cx="5067616" cy="5257800"/>
          </a:xfrm>
          <a:prstGeom prst="rect">
            <a:avLst/>
          </a:prstGeom>
        </p:spPr>
      </p:pic>
    </p:spTree>
    <p:extLst>
      <p:ext uri="{BB962C8B-B14F-4D97-AF65-F5344CB8AC3E}">
        <p14:creationId xmlns:p14="http://schemas.microsoft.com/office/powerpoint/2010/main" val="41330357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74</TotalTime>
  <Words>108</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Baskerville Old Face</vt:lpstr>
      <vt:lpstr>Bernard MT Condensed</vt:lpstr>
      <vt:lpstr>Tw Cen MT</vt:lpstr>
      <vt:lpstr>Verdana</vt:lpstr>
      <vt:lpstr>Droplet</vt:lpstr>
      <vt:lpstr>QA survey</vt:lpstr>
      <vt:lpstr>Content:</vt:lpstr>
      <vt:lpstr>introduction</vt:lpstr>
      <vt:lpstr>objective</vt:lpstr>
      <vt:lpstr> hardware requirements</vt:lpstr>
      <vt:lpstr>PowerPoint Presentation</vt:lpstr>
      <vt:lpstr>modules</vt:lpstr>
      <vt:lpstr>Home page</vt:lpstr>
      <vt:lpstr>catogories</vt:lpstr>
      <vt:lpstr>surveys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survey</dc:title>
  <dc:creator>sainath ramidi</dc:creator>
  <cp:lastModifiedBy>teja sai</cp:lastModifiedBy>
  <cp:revision>11</cp:revision>
  <dcterms:created xsi:type="dcterms:W3CDTF">2016-02-12T16:32:06Z</dcterms:created>
  <dcterms:modified xsi:type="dcterms:W3CDTF">2016-02-13T09:17:33Z</dcterms:modified>
</cp:coreProperties>
</file>