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29B1C-BF81-4250-A705-86C5343FF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47A3D-4D8F-40CC-92F5-5CE6CC68E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596A3-A3BC-426D-9FDB-1A0D7A2F4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D54D-3691-4AAF-81AD-4CB4857A3843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90C97-B259-420D-A16D-0E5E69437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68CF0-CB99-4896-B588-8F20E9ED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1102-67D2-44D6-8569-3C7456ED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5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47E2-AFF4-4AA7-9721-12028025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90A14-DAE7-4873-973B-2CF7D9029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58902-8373-4D76-ACE7-969CECC9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D54D-3691-4AAF-81AD-4CB4857A3843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A8D80-F7B7-4EB7-B454-39C9D7EC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A049A-0F65-4EA4-A411-88023828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1102-67D2-44D6-8569-3C7456ED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7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348AA0-78E3-4B06-B0C8-AFA24A649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1A96A-AEED-43E0-A42E-07D6C490E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4891C-D230-4971-9D1D-6EC49837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D54D-3691-4AAF-81AD-4CB4857A3843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43ADB-A292-4FD8-BCAF-CCE19236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4400D-AAEA-4FC7-A3C4-F36BF6BF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1102-67D2-44D6-8569-3C7456ED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0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6A1F-2095-4ACB-929C-501FA112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AA50-D824-4036-B4D5-5A38C166D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BC3C6-D6EC-49A9-B027-D25ADD26E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D54D-3691-4AAF-81AD-4CB4857A3843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8FF98-CCD9-42C3-B94A-E2F48BBB2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E5342-1779-4D05-B229-3CB3EF29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1102-67D2-44D6-8569-3C7456ED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7D53D-EA79-4FD9-83F0-899595503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C5DEA-26E6-4407-9507-0D26A85CC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3995C-C64A-404A-A0B2-53EF9931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D54D-3691-4AAF-81AD-4CB4857A3843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5C696-C553-4AA8-8BD9-A6E5A2FDD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BA16-0C76-4C4E-BBC8-1A58BABC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1102-67D2-44D6-8569-3C7456ED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554D-4ECC-4F75-9D68-4BB1C1D05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2E54D-5A00-4F29-A105-D5B50B5C6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7E207-EF9B-4EE0-AC68-93ADE280F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9CB7C-9274-4947-914E-3CF20C2DF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D54D-3691-4AAF-81AD-4CB4857A3843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8F196-E729-4756-9246-4A4EE791D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C479A-83D4-47B8-8457-97503352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1102-67D2-44D6-8569-3C7456ED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3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4077-302D-49F1-98F6-6AFDA417D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CB3A8-DFAE-46B0-93BA-5875A2974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B7F87-75AF-4F62-8F79-C72190846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C4ABEA-1D21-4D31-80F6-2752F05D6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BFCAD0-C5A1-488E-ACF0-C86259393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BE7FA-E31F-4408-812A-135052DF1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D54D-3691-4AAF-81AD-4CB4857A3843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77799B-EFB3-49A3-88C8-D33DE8FD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C598D-BA5D-4856-A1DB-7D0066950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1102-67D2-44D6-8569-3C7456ED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AFCC-6456-4F59-9DB2-3C2C715C8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EEEB2-73ED-452B-B1EA-1B9F303C1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D54D-3691-4AAF-81AD-4CB4857A3843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9197C-7984-4475-8CB2-1C46D939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44BCF-59AF-4100-8208-DCFAC426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1102-67D2-44D6-8569-3C7456ED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3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AD395-95CE-487F-A309-B822023B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D54D-3691-4AAF-81AD-4CB4857A3843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C35245-DE22-40C4-93FA-DE9F676E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C3A4D-ED96-45A4-A156-06DE3185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1102-67D2-44D6-8569-3C7456ED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6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AFE5-C62F-4BC4-B581-ADF1C101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E08E5-E3E4-4808-BDC1-6E14E3B66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654EE-359D-4BE3-BA9F-8D3429855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97C7D-7BBB-4D0B-8136-FCCA459CD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D54D-3691-4AAF-81AD-4CB4857A3843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B2292-2C17-427A-89DC-F8B141F1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721BE-0058-4FE1-92DC-4424300B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1102-67D2-44D6-8569-3C7456ED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2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3C7D3-1DA8-4A4D-933E-61A03363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945504-254D-4BD9-AEF6-4B5BC4C5C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5C3A0-5B4F-4FDD-9A69-8328FB29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14753-E240-4D9B-81C2-F25F5474D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D54D-3691-4AAF-81AD-4CB4857A3843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2D92F-C981-4E4E-B1BB-1378F2713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E3538-E7E2-43A2-A748-6EC7D536C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1102-67D2-44D6-8569-3C7456ED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3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E28585-01DA-4199-AC45-62A07EC9B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302AF-6A8E-4F45-8CA2-9CFFFE394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00434-6044-4908-8D4D-CE99B3D40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8D54D-3691-4AAF-81AD-4CB4857A3843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98BD3-0AFF-4D05-BCDB-B7E1E4B2A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4E2D7-BD8F-4424-84A6-8A0FCAEC4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81102-67D2-44D6-8569-3C7456ED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58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5FEC-3281-4DEE-98E2-4DCA386ED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556" y="608150"/>
            <a:ext cx="9978887" cy="2820850"/>
          </a:xfrm>
        </p:spPr>
        <p:txBody>
          <a:bodyPr>
            <a:norm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DMART ANALYSIS DASHBOARD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0CD24-10DB-4F68-B7E4-EB834F467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83" y="4304403"/>
            <a:ext cx="5168348" cy="1655762"/>
          </a:xfrm>
        </p:spPr>
        <p:txBody>
          <a:bodyPr/>
          <a:lstStyle/>
          <a:p>
            <a:r>
              <a:rPr lang="en-US" dirty="0"/>
              <a:t>Name : Tejas Suresh Argade</a:t>
            </a:r>
          </a:p>
        </p:txBody>
      </p:sp>
    </p:spTree>
    <p:extLst>
      <p:ext uri="{BB962C8B-B14F-4D97-AF65-F5344CB8AC3E}">
        <p14:creationId xmlns:p14="http://schemas.microsoft.com/office/powerpoint/2010/main" val="146498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D30F-2871-438C-9787-2B5D4E41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07134"/>
            <a:ext cx="10744200" cy="48819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Dashboard</a:t>
            </a:r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EC6F9A2-2A5A-4D90-97C3-12CFA5BB3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911803"/>
            <a:ext cx="11520000" cy="576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2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0F6FA-8F10-40A3-81F8-0FBB06858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2452"/>
            <a:ext cx="10515600" cy="4944511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b="1" dirty="0">
                <a:solidFill>
                  <a:srgbClr val="00B050"/>
                </a:solidFill>
              </a:rPr>
              <a:t>Which quarter faced the lowest number of sales?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b="1" dirty="0">
                <a:solidFill>
                  <a:srgbClr val="00B050"/>
                </a:solidFill>
              </a:rPr>
              <a:t>What is the return percent in Andhra Pradesh?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b="1" dirty="0">
                <a:solidFill>
                  <a:srgbClr val="00B050"/>
                </a:solidFill>
              </a:rPr>
              <a:t>What percent people are really less satisfied for which product?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b="1" dirty="0">
                <a:solidFill>
                  <a:srgbClr val="00B050"/>
                </a:solidFill>
              </a:rPr>
              <a:t>Which state is a way back to achieve target in on-time deliveries?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b="1" dirty="0">
                <a:solidFill>
                  <a:srgbClr val="00B050"/>
                </a:solidFill>
              </a:rPr>
              <a:t>Which quarter has been affected most for return orders?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b="1" dirty="0">
                <a:solidFill>
                  <a:srgbClr val="00B050"/>
                </a:solidFill>
              </a:rPr>
              <a:t>Which of the customer acquisition has supported a lot and what was the percent 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b="1" dirty="0">
                <a:solidFill>
                  <a:srgbClr val="00B050"/>
                </a:solidFill>
              </a:rPr>
              <a:t>Which product lies most in "good" category?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b="1" dirty="0">
                <a:solidFill>
                  <a:srgbClr val="00B050"/>
                </a:solidFill>
              </a:rPr>
              <a:t>Which customer acquisition is best in Andhra Pradesh?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b="1" dirty="0">
                <a:solidFill>
                  <a:srgbClr val="00B050"/>
                </a:solidFill>
              </a:rPr>
              <a:t>Which quarter shows good on time delivery rate?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b="1" dirty="0">
                <a:solidFill>
                  <a:srgbClr val="00B050"/>
                </a:solidFill>
              </a:rPr>
              <a:t>Which quarter faced the lowest number of sales in Maharashtra?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b="1" dirty="0">
                <a:solidFill>
                  <a:srgbClr val="00B050"/>
                </a:solidFill>
              </a:rPr>
              <a:t>Hovering through the map which location shows lowest sales?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b="1" dirty="0">
                <a:solidFill>
                  <a:srgbClr val="00B050"/>
                </a:solidFill>
              </a:rPr>
              <a:t>Which state can recover the target of return percent early?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b="1" dirty="0">
                <a:solidFill>
                  <a:srgbClr val="00B050"/>
                </a:solidFill>
              </a:rPr>
              <a:t>Customer is satisfied mostly in which product?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b="1" dirty="0">
                <a:solidFill>
                  <a:srgbClr val="00B050"/>
                </a:solidFill>
              </a:rPr>
              <a:t>In which state does acquisition for Ad has the lowest percent?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F81B55-2D1A-4AE0-8419-A38C59BBE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 STATEMENTS</a:t>
            </a:r>
          </a:p>
        </p:txBody>
      </p:sp>
    </p:spTree>
    <p:extLst>
      <p:ext uri="{BB962C8B-B14F-4D97-AF65-F5344CB8AC3E}">
        <p14:creationId xmlns:p14="http://schemas.microsoft.com/office/powerpoint/2010/main" val="244158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03A8-077D-4815-8DC4-1627FA3E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OUTCOME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1EE24-9E92-4CD4-87DD-B58E182CB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26459"/>
          </a:xfrm>
        </p:spPr>
        <p:txBody>
          <a:bodyPr/>
          <a:lstStyle/>
          <a:p>
            <a:r>
              <a:rPr lang="en-US" sz="2200" dirty="0"/>
              <a:t>Increase in food demand in the Covid19 lockdown gave Quarter 2 a great sale which helped the company to understand a great resource management in crucial crises according to business perspective.</a:t>
            </a:r>
          </a:p>
          <a:p>
            <a:r>
              <a:rPr lang="en-US" sz="2200" dirty="0"/>
              <a:t>Seeing the rise in demand the on-time deliveries were crashing seeing a huge amount of orders to be made in time, were customer were not happy enough.</a:t>
            </a:r>
          </a:p>
          <a:p>
            <a:r>
              <a:rPr lang="en-US" sz="2200" dirty="0"/>
              <a:t>The Return rate showed a increase due to many factors which might include quality of the product, which should be considered to get them solved asap.</a:t>
            </a:r>
          </a:p>
          <a:p>
            <a:r>
              <a:rPr lang="en-US" sz="2200" dirty="0"/>
              <a:t>The Customer Acquisition here got a major part as seeing the upward in technology gave the customer a lot of opportunities to view the product or company via Ad and Organic ways, mainly the Returning criteria was increased due to good product.</a:t>
            </a:r>
          </a:p>
          <a:p>
            <a:r>
              <a:rPr lang="en-US" sz="2400" dirty="0"/>
              <a:t>The </a:t>
            </a:r>
            <a:r>
              <a:rPr lang="en-US" sz="2200" dirty="0"/>
              <a:t>Dashboard</a:t>
            </a:r>
            <a:r>
              <a:rPr lang="en-US" sz="2400" dirty="0"/>
              <a:t> </a:t>
            </a:r>
            <a:r>
              <a:rPr lang="en-US" sz="2200" dirty="0"/>
              <a:t>here separately gives you a clear view on each and every products individual feedback of customer as how they are happy or not good with that product.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91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2366A-B25B-496F-ADBC-962D2E3F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SALES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547CAC-D5DA-4B74-AD73-A39A07753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3" y="1839567"/>
            <a:ext cx="5400000" cy="44885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BC188E-B1D1-4519-B166-3B7771D10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277" y="1839567"/>
            <a:ext cx="5400000" cy="425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0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5FB4-285E-404C-BB9A-7B6EB0406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DELIVERIES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B4259-7937-4F94-8CAE-47F9FC3FA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065889"/>
            <a:ext cx="4680000" cy="3584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8729D1-7872-4A2E-800D-D02109942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065889"/>
            <a:ext cx="483197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43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1ED0-0570-430A-A82B-189F4A1EF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CUSTOMER ACQUISITION AND SATISFACTION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EAEE5-B56C-4DE9-ABA1-9B6B9E3B4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1102"/>
            <a:ext cx="5400000" cy="39294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A288D5-D656-468A-A8C7-A50C0D972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790" y="2201103"/>
            <a:ext cx="5400000" cy="405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40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59AA-341F-4F94-A016-F48D154B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PERSONAL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4E5EF-ECC2-4DC2-8F2C-A96201C7F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After analyzing the dashboard and looking throughout all the charts, we can see that the sales are hitting a good margin but still Quarter 3 had more returns which lead the barrier more to the product management to ensure quality of product.</a:t>
            </a:r>
          </a:p>
          <a:p>
            <a:r>
              <a:rPr lang="en-US" dirty="0"/>
              <a:t>Increase in staff for hubs might solve the on-time deliveries issue which might keep the bond safe with customers in this growing market.</a:t>
            </a:r>
          </a:p>
          <a:p>
            <a:r>
              <a:rPr lang="en-US" dirty="0"/>
              <a:t>Ads which are playing a great role should be kept consistent by maintaining a good marketing team and ensuring that there are also good deals and offers for the people giving a revisit.</a:t>
            </a:r>
          </a:p>
          <a:p>
            <a:r>
              <a:rPr lang="en-US" dirty="0"/>
              <a:t>Customer is not happy with the Grocery section so try to keep an inspection on product or see if the vendor should be changed if the product has any defects.</a:t>
            </a:r>
          </a:p>
        </p:txBody>
      </p:sp>
    </p:spTree>
    <p:extLst>
      <p:ext uri="{BB962C8B-B14F-4D97-AF65-F5344CB8AC3E}">
        <p14:creationId xmlns:p14="http://schemas.microsoft.com/office/powerpoint/2010/main" val="91900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466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DMART ANALYSIS DASHBOARD </vt:lpstr>
      <vt:lpstr>Dashboard</vt:lpstr>
      <vt:lpstr>PROBLEM STATEMENTS</vt:lpstr>
      <vt:lpstr>OUTCOME OF ANALYSIS</vt:lpstr>
      <vt:lpstr>SALES</vt:lpstr>
      <vt:lpstr>DELIVERIES</vt:lpstr>
      <vt:lpstr>CUSTOMER ACQUISITION AND SATISFACTION</vt:lpstr>
      <vt:lpstr>PERSONAL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DMART ANALYSIS DASHBOARD</dc:title>
  <dc:creator>abc</dc:creator>
  <cp:lastModifiedBy>abc</cp:lastModifiedBy>
  <cp:revision>11</cp:revision>
  <dcterms:created xsi:type="dcterms:W3CDTF">2021-12-24T18:27:55Z</dcterms:created>
  <dcterms:modified xsi:type="dcterms:W3CDTF">2021-12-25T15:38:02Z</dcterms:modified>
</cp:coreProperties>
</file>