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D0827B-2DB5-4212-8D16-B0953DE44055}" v="3" dt="2024-09-01T18:19:24.2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p:scale>
          <a:sx n="83" d="100"/>
          <a:sy n="83" d="100"/>
        </p:scale>
        <p:origin x="68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vsartejas027@gmail.com" userId="89b15b1822e2c787" providerId="LiveId" clId="{BDD0827B-2DB5-4212-8D16-B0953DE44055}"/>
    <pc:docChg chg="undo redo custSel addSld delSld modSld">
      <pc:chgData name="bhavsartejas027@gmail.com" userId="89b15b1822e2c787" providerId="LiveId" clId="{BDD0827B-2DB5-4212-8D16-B0953DE44055}" dt="2024-09-01T19:27:11.662" v="1661" actId="1036"/>
      <pc:docMkLst>
        <pc:docMk/>
      </pc:docMkLst>
      <pc:sldChg chg="modSp mod">
        <pc:chgData name="bhavsartejas027@gmail.com" userId="89b15b1822e2c787" providerId="LiveId" clId="{BDD0827B-2DB5-4212-8D16-B0953DE44055}" dt="2024-09-01T19:27:11.662" v="1661" actId="1036"/>
        <pc:sldMkLst>
          <pc:docMk/>
          <pc:sldMk cId="681032146" sldId="257"/>
        </pc:sldMkLst>
        <pc:spChg chg="mod">
          <ac:chgData name="bhavsartejas027@gmail.com" userId="89b15b1822e2c787" providerId="LiveId" clId="{BDD0827B-2DB5-4212-8D16-B0953DE44055}" dt="2024-09-01T19:27:11.662" v="1661" actId="1036"/>
          <ac:spMkLst>
            <pc:docMk/>
            <pc:sldMk cId="681032146" sldId="257"/>
            <ac:spMk id="5" creationId="{341D2349-EAEA-0564-6DF1-35EDB86EFD57}"/>
          </ac:spMkLst>
        </pc:spChg>
      </pc:sldChg>
      <pc:sldChg chg="modSp mod">
        <pc:chgData name="bhavsartejas027@gmail.com" userId="89b15b1822e2c787" providerId="LiveId" clId="{BDD0827B-2DB5-4212-8D16-B0953DE44055}" dt="2024-09-01T18:44:04.107" v="1658" actId="313"/>
        <pc:sldMkLst>
          <pc:docMk/>
          <pc:sldMk cId="1179475407" sldId="258"/>
        </pc:sldMkLst>
        <pc:spChg chg="mod">
          <ac:chgData name="bhavsartejas027@gmail.com" userId="89b15b1822e2c787" providerId="LiveId" clId="{BDD0827B-2DB5-4212-8D16-B0953DE44055}" dt="2024-08-31T14:29:47.030" v="1036" actId="20577"/>
          <ac:spMkLst>
            <pc:docMk/>
            <pc:sldMk cId="1179475407" sldId="258"/>
            <ac:spMk id="2" creationId="{28896A20-8E26-3FDB-7F4F-B72837F0F0B7}"/>
          </ac:spMkLst>
        </pc:spChg>
        <pc:spChg chg="mod">
          <ac:chgData name="bhavsartejas027@gmail.com" userId="89b15b1822e2c787" providerId="LiveId" clId="{BDD0827B-2DB5-4212-8D16-B0953DE44055}" dt="2024-09-01T18:44:04.107" v="1658" actId="313"/>
          <ac:spMkLst>
            <pc:docMk/>
            <pc:sldMk cId="1179475407" sldId="258"/>
            <ac:spMk id="3" creationId="{1955D496-6520-91EA-F419-ADF82D6080D8}"/>
          </ac:spMkLst>
        </pc:spChg>
      </pc:sldChg>
      <pc:sldChg chg="modSp new mod">
        <pc:chgData name="bhavsartejas027@gmail.com" userId="89b15b1822e2c787" providerId="LiveId" clId="{BDD0827B-2DB5-4212-8D16-B0953DE44055}" dt="2024-08-31T14:29:41.579" v="1035" actId="20577"/>
        <pc:sldMkLst>
          <pc:docMk/>
          <pc:sldMk cId="3512381961" sldId="259"/>
        </pc:sldMkLst>
        <pc:spChg chg="mod">
          <ac:chgData name="bhavsartejas027@gmail.com" userId="89b15b1822e2c787" providerId="LiveId" clId="{BDD0827B-2DB5-4212-8D16-B0953DE44055}" dt="2024-08-31T14:29:41.579" v="1035" actId="20577"/>
          <ac:spMkLst>
            <pc:docMk/>
            <pc:sldMk cId="3512381961" sldId="259"/>
            <ac:spMk id="2" creationId="{E450BBD7-55E6-83E6-DF37-96D36386D8D7}"/>
          </ac:spMkLst>
        </pc:spChg>
        <pc:spChg chg="mod">
          <ac:chgData name="bhavsartejas027@gmail.com" userId="89b15b1822e2c787" providerId="LiveId" clId="{BDD0827B-2DB5-4212-8D16-B0953DE44055}" dt="2024-08-31T09:42:39.383" v="641" actId="14100"/>
          <ac:spMkLst>
            <pc:docMk/>
            <pc:sldMk cId="3512381961" sldId="259"/>
            <ac:spMk id="3" creationId="{CC22017B-8126-488A-A055-E972E45D442B}"/>
          </ac:spMkLst>
        </pc:spChg>
      </pc:sldChg>
      <pc:sldChg chg="modSp new mod">
        <pc:chgData name="bhavsartejas027@gmail.com" userId="89b15b1822e2c787" providerId="LiveId" clId="{BDD0827B-2DB5-4212-8D16-B0953DE44055}" dt="2024-09-01T18:43:42.645" v="1657" actId="313"/>
        <pc:sldMkLst>
          <pc:docMk/>
          <pc:sldMk cId="2085534661" sldId="260"/>
        </pc:sldMkLst>
        <pc:spChg chg="mod">
          <ac:chgData name="bhavsartejas027@gmail.com" userId="89b15b1822e2c787" providerId="LiveId" clId="{BDD0827B-2DB5-4212-8D16-B0953DE44055}" dt="2024-09-01T17:03:23.760" v="1203" actId="14100"/>
          <ac:spMkLst>
            <pc:docMk/>
            <pc:sldMk cId="2085534661" sldId="260"/>
            <ac:spMk id="2" creationId="{5D3EED65-E2E4-C7B8-F78C-1DC363F382C9}"/>
          </ac:spMkLst>
        </pc:spChg>
        <pc:spChg chg="mod">
          <ac:chgData name="bhavsartejas027@gmail.com" userId="89b15b1822e2c787" providerId="LiveId" clId="{BDD0827B-2DB5-4212-8D16-B0953DE44055}" dt="2024-09-01T18:43:42.645" v="1657" actId="313"/>
          <ac:spMkLst>
            <pc:docMk/>
            <pc:sldMk cId="2085534661" sldId="260"/>
            <ac:spMk id="3" creationId="{F42A49C9-C19A-6D64-ED80-85BB25C3E2D6}"/>
          </ac:spMkLst>
        </pc:spChg>
      </pc:sldChg>
      <pc:sldChg chg="addSp modSp new mod">
        <pc:chgData name="bhavsartejas027@gmail.com" userId="89b15b1822e2c787" providerId="LiveId" clId="{BDD0827B-2DB5-4212-8D16-B0953DE44055}" dt="2024-08-31T16:49:45.484" v="1143" actId="14100"/>
        <pc:sldMkLst>
          <pc:docMk/>
          <pc:sldMk cId="2389825918" sldId="261"/>
        </pc:sldMkLst>
        <pc:spChg chg="mod">
          <ac:chgData name="bhavsartejas027@gmail.com" userId="89b15b1822e2c787" providerId="LiveId" clId="{BDD0827B-2DB5-4212-8D16-B0953DE44055}" dt="2024-08-31T16:49:16.526" v="1137" actId="14100"/>
          <ac:spMkLst>
            <pc:docMk/>
            <pc:sldMk cId="2389825918" sldId="261"/>
            <ac:spMk id="2" creationId="{828ECA27-091D-0E91-298B-1ECDC200E507}"/>
          </ac:spMkLst>
        </pc:spChg>
        <pc:spChg chg="mod">
          <ac:chgData name="bhavsartejas027@gmail.com" userId="89b15b1822e2c787" providerId="LiveId" clId="{BDD0827B-2DB5-4212-8D16-B0953DE44055}" dt="2024-08-31T16:49:23.933" v="1138" actId="14100"/>
          <ac:spMkLst>
            <pc:docMk/>
            <pc:sldMk cId="2389825918" sldId="261"/>
            <ac:spMk id="3" creationId="{E3D985F0-A72F-65AE-1382-EE73C6B54C0D}"/>
          </ac:spMkLst>
        </pc:spChg>
        <pc:picChg chg="add mod">
          <ac:chgData name="bhavsartejas027@gmail.com" userId="89b15b1822e2c787" providerId="LiveId" clId="{BDD0827B-2DB5-4212-8D16-B0953DE44055}" dt="2024-08-31T16:49:45.484" v="1143" actId="14100"/>
          <ac:picMkLst>
            <pc:docMk/>
            <pc:sldMk cId="2389825918" sldId="261"/>
            <ac:picMk id="5" creationId="{5C2524CD-1C7F-8856-F6EA-2DEB16C2E56B}"/>
          </ac:picMkLst>
        </pc:picChg>
      </pc:sldChg>
      <pc:sldChg chg="modSp new mod">
        <pc:chgData name="bhavsartejas027@gmail.com" userId="89b15b1822e2c787" providerId="LiveId" clId="{BDD0827B-2DB5-4212-8D16-B0953DE44055}" dt="2024-08-31T16:50:53.242" v="1145" actId="14100"/>
        <pc:sldMkLst>
          <pc:docMk/>
          <pc:sldMk cId="4267660814" sldId="262"/>
        </pc:sldMkLst>
        <pc:spChg chg="mod">
          <ac:chgData name="bhavsartejas027@gmail.com" userId="89b15b1822e2c787" providerId="LiveId" clId="{BDD0827B-2DB5-4212-8D16-B0953DE44055}" dt="2024-08-31T16:50:53.242" v="1145" actId="14100"/>
          <ac:spMkLst>
            <pc:docMk/>
            <pc:sldMk cId="4267660814" sldId="262"/>
            <ac:spMk id="2" creationId="{08ED57B1-E1B4-AEA1-4EB0-96A09FFAA8A7}"/>
          </ac:spMkLst>
        </pc:spChg>
      </pc:sldChg>
      <pc:sldChg chg="modSp new del mod">
        <pc:chgData name="bhavsartejas027@gmail.com" userId="89b15b1822e2c787" providerId="LiveId" clId="{BDD0827B-2DB5-4212-8D16-B0953DE44055}" dt="2024-09-01T17:25:37.637" v="1267" actId="2696"/>
        <pc:sldMkLst>
          <pc:docMk/>
          <pc:sldMk cId="745365008" sldId="263"/>
        </pc:sldMkLst>
        <pc:spChg chg="mod">
          <ac:chgData name="bhavsartejas027@gmail.com" userId="89b15b1822e2c787" providerId="LiveId" clId="{BDD0827B-2DB5-4212-8D16-B0953DE44055}" dt="2024-09-01T17:25:32.670" v="1266" actId="20577"/>
          <ac:spMkLst>
            <pc:docMk/>
            <pc:sldMk cId="745365008" sldId="263"/>
            <ac:spMk id="3" creationId="{696A3A96-2989-FB84-53E8-F2B4DE2163D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FF698-ED8A-3344-068E-EA79FC00DD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1978AB-D321-1A12-0376-DD4033AEC1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1AE132-1570-04AB-F4B1-9958BD4766DC}"/>
              </a:ext>
            </a:extLst>
          </p:cNvPr>
          <p:cNvSpPr>
            <a:spLocks noGrp="1"/>
          </p:cNvSpPr>
          <p:nvPr>
            <p:ph type="dt" sz="half" idx="10"/>
          </p:nvPr>
        </p:nvSpPr>
        <p:spPr/>
        <p:txBody>
          <a:bodyPr/>
          <a:lstStyle/>
          <a:p>
            <a:fld id="{EACB8AB9-4856-4109-B36C-93DA5A86E64C}" type="datetimeFigureOut">
              <a:rPr lang="en-IN" smtClean="0"/>
              <a:t>01-09-2024</a:t>
            </a:fld>
            <a:endParaRPr lang="en-IN" dirty="0"/>
          </a:p>
        </p:txBody>
      </p:sp>
      <p:sp>
        <p:nvSpPr>
          <p:cNvPr id="5" name="Footer Placeholder 4">
            <a:extLst>
              <a:ext uri="{FF2B5EF4-FFF2-40B4-BE49-F238E27FC236}">
                <a16:creationId xmlns:a16="http://schemas.microsoft.com/office/drawing/2014/main" id="{A3D6E2AA-0600-404B-014D-751799F3D24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3F4F7EC-D6BD-6E21-AD29-D9678A4B2741}"/>
              </a:ext>
            </a:extLst>
          </p:cNvPr>
          <p:cNvSpPr>
            <a:spLocks noGrp="1"/>
          </p:cNvSpPr>
          <p:nvPr>
            <p:ph type="sldNum" sz="quarter" idx="12"/>
          </p:nvPr>
        </p:nvSpPr>
        <p:spPr/>
        <p:txBody>
          <a:bodyPr/>
          <a:lstStyle/>
          <a:p>
            <a:fld id="{40C37784-CDCD-4832-B97E-9139386663AA}" type="slidenum">
              <a:rPr lang="en-IN" smtClean="0"/>
              <a:t>‹#›</a:t>
            </a:fld>
            <a:endParaRPr lang="en-IN" dirty="0"/>
          </a:p>
        </p:txBody>
      </p:sp>
    </p:spTree>
    <p:extLst>
      <p:ext uri="{BB962C8B-B14F-4D97-AF65-F5344CB8AC3E}">
        <p14:creationId xmlns:p14="http://schemas.microsoft.com/office/powerpoint/2010/main" val="985125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F7FFA-D2C6-C60E-8D06-2F0B59C145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3996DA-F097-C34A-28CD-ABDB00EFDF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0B2987-981D-2C2A-4040-6106A2816055}"/>
              </a:ext>
            </a:extLst>
          </p:cNvPr>
          <p:cNvSpPr>
            <a:spLocks noGrp="1"/>
          </p:cNvSpPr>
          <p:nvPr>
            <p:ph type="dt" sz="half" idx="10"/>
          </p:nvPr>
        </p:nvSpPr>
        <p:spPr/>
        <p:txBody>
          <a:bodyPr/>
          <a:lstStyle/>
          <a:p>
            <a:fld id="{EACB8AB9-4856-4109-B36C-93DA5A86E64C}" type="datetimeFigureOut">
              <a:rPr lang="en-IN" smtClean="0"/>
              <a:t>01-09-2024</a:t>
            </a:fld>
            <a:endParaRPr lang="en-IN" dirty="0"/>
          </a:p>
        </p:txBody>
      </p:sp>
      <p:sp>
        <p:nvSpPr>
          <p:cNvPr id="5" name="Footer Placeholder 4">
            <a:extLst>
              <a:ext uri="{FF2B5EF4-FFF2-40B4-BE49-F238E27FC236}">
                <a16:creationId xmlns:a16="http://schemas.microsoft.com/office/drawing/2014/main" id="{7A3AD719-DACB-51DA-B895-660C2FD9A84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E46098D-CD58-69CE-AF4F-6BE9FE6F591C}"/>
              </a:ext>
            </a:extLst>
          </p:cNvPr>
          <p:cNvSpPr>
            <a:spLocks noGrp="1"/>
          </p:cNvSpPr>
          <p:nvPr>
            <p:ph type="sldNum" sz="quarter" idx="12"/>
          </p:nvPr>
        </p:nvSpPr>
        <p:spPr/>
        <p:txBody>
          <a:bodyPr/>
          <a:lstStyle/>
          <a:p>
            <a:fld id="{40C37784-CDCD-4832-B97E-9139386663AA}" type="slidenum">
              <a:rPr lang="en-IN" smtClean="0"/>
              <a:t>‹#›</a:t>
            </a:fld>
            <a:endParaRPr lang="en-IN" dirty="0"/>
          </a:p>
        </p:txBody>
      </p:sp>
    </p:spTree>
    <p:extLst>
      <p:ext uri="{BB962C8B-B14F-4D97-AF65-F5344CB8AC3E}">
        <p14:creationId xmlns:p14="http://schemas.microsoft.com/office/powerpoint/2010/main" val="3404636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A7BC20-C8A6-EAC6-CFF9-732587B7D3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01864D-7BBD-F6C8-1A69-BA0A1B7D13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DFEE39-B40F-138C-61C1-834CE612FBC1}"/>
              </a:ext>
            </a:extLst>
          </p:cNvPr>
          <p:cNvSpPr>
            <a:spLocks noGrp="1"/>
          </p:cNvSpPr>
          <p:nvPr>
            <p:ph type="dt" sz="half" idx="10"/>
          </p:nvPr>
        </p:nvSpPr>
        <p:spPr/>
        <p:txBody>
          <a:bodyPr/>
          <a:lstStyle/>
          <a:p>
            <a:fld id="{EACB8AB9-4856-4109-B36C-93DA5A86E64C}" type="datetimeFigureOut">
              <a:rPr lang="en-IN" smtClean="0"/>
              <a:t>01-09-2024</a:t>
            </a:fld>
            <a:endParaRPr lang="en-IN" dirty="0"/>
          </a:p>
        </p:txBody>
      </p:sp>
      <p:sp>
        <p:nvSpPr>
          <p:cNvPr id="5" name="Footer Placeholder 4">
            <a:extLst>
              <a:ext uri="{FF2B5EF4-FFF2-40B4-BE49-F238E27FC236}">
                <a16:creationId xmlns:a16="http://schemas.microsoft.com/office/drawing/2014/main" id="{43046E46-BF50-1DA6-7F75-D52C2472DD0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E782E8A-4F3F-968C-3749-E1ACFF818664}"/>
              </a:ext>
            </a:extLst>
          </p:cNvPr>
          <p:cNvSpPr>
            <a:spLocks noGrp="1"/>
          </p:cNvSpPr>
          <p:nvPr>
            <p:ph type="sldNum" sz="quarter" idx="12"/>
          </p:nvPr>
        </p:nvSpPr>
        <p:spPr/>
        <p:txBody>
          <a:bodyPr/>
          <a:lstStyle/>
          <a:p>
            <a:fld id="{40C37784-CDCD-4832-B97E-9139386663AA}" type="slidenum">
              <a:rPr lang="en-IN" smtClean="0"/>
              <a:t>‹#›</a:t>
            </a:fld>
            <a:endParaRPr lang="en-IN" dirty="0"/>
          </a:p>
        </p:txBody>
      </p:sp>
    </p:spTree>
    <p:extLst>
      <p:ext uri="{BB962C8B-B14F-4D97-AF65-F5344CB8AC3E}">
        <p14:creationId xmlns:p14="http://schemas.microsoft.com/office/powerpoint/2010/main" val="1882429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36D62-21A6-B902-4CFF-22B7F0B741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ED62AB-C233-B516-BE9D-9736B640E9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5C302A-7C51-FF59-3B7F-5F11AC04845B}"/>
              </a:ext>
            </a:extLst>
          </p:cNvPr>
          <p:cNvSpPr>
            <a:spLocks noGrp="1"/>
          </p:cNvSpPr>
          <p:nvPr>
            <p:ph type="dt" sz="half" idx="10"/>
          </p:nvPr>
        </p:nvSpPr>
        <p:spPr/>
        <p:txBody>
          <a:bodyPr/>
          <a:lstStyle/>
          <a:p>
            <a:fld id="{EACB8AB9-4856-4109-B36C-93DA5A86E64C}" type="datetimeFigureOut">
              <a:rPr lang="en-IN" smtClean="0"/>
              <a:t>01-09-2024</a:t>
            </a:fld>
            <a:endParaRPr lang="en-IN" dirty="0"/>
          </a:p>
        </p:txBody>
      </p:sp>
      <p:sp>
        <p:nvSpPr>
          <p:cNvPr id="5" name="Footer Placeholder 4">
            <a:extLst>
              <a:ext uri="{FF2B5EF4-FFF2-40B4-BE49-F238E27FC236}">
                <a16:creationId xmlns:a16="http://schemas.microsoft.com/office/drawing/2014/main" id="{31B8E5DF-15B1-6A21-8EF5-2B82C2B820D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BB02A9C-5F89-6A7B-7391-99AF08789CC4}"/>
              </a:ext>
            </a:extLst>
          </p:cNvPr>
          <p:cNvSpPr>
            <a:spLocks noGrp="1"/>
          </p:cNvSpPr>
          <p:nvPr>
            <p:ph type="sldNum" sz="quarter" idx="12"/>
          </p:nvPr>
        </p:nvSpPr>
        <p:spPr/>
        <p:txBody>
          <a:bodyPr/>
          <a:lstStyle/>
          <a:p>
            <a:fld id="{40C37784-CDCD-4832-B97E-9139386663AA}" type="slidenum">
              <a:rPr lang="en-IN" smtClean="0"/>
              <a:t>‹#›</a:t>
            </a:fld>
            <a:endParaRPr lang="en-IN" dirty="0"/>
          </a:p>
        </p:txBody>
      </p:sp>
    </p:spTree>
    <p:extLst>
      <p:ext uri="{BB962C8B-B14F-4D97-AF65-F5344CB8AC3E}">
        <p14:creationId xmlns:p14="http://schemas.microsoft.com/office/powerpoint/2010/main" val="3026448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DFE93-49BF-9C45-F400-02F0061B54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2AC8B36-C1C8-BFFE-40F3-C3AF5362BB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4512DF-0AB0-ED2A-B97F-4A631A4B9651}"/>
              </a:ext>
            </a:extLst>
          </p:cNvPr>
          <p:cNvSpPr>
            <a:spLocks noGrp="1"/>
          </p:cNvSpPr>
          <p:nvPr>
            <p:ph type="dt" sz="half" idx="10"/>
          </p:nvPr>
        </p:nvSpPr>
        <p:spPr/>
        <p:txBody>
          <a:bodyPr/>
          <a:lstStyle/>
          <a:p>
            <a:fld id="{EACB8AB9-4856-4109-B36C-93DA5A86E64C}" type="datetimeFigureOut">
              <a:rPr lang="en-IN" smtClean="0"/>
              <a:t>01-09-2024</a:t>
            </a:fld>
            <a:endParaRPr lang="en-IN" dirty="0"/>
          </a:p>
        </p:txBody>
      </p:sp>
      <p:sp>
        <p:nvSpPr>
          <p:cNvPr id="5" name="Footer Placeholder 4">
            <a:extLst>
              <a:ext uri="{FF2B5EF4-FFF2-40B4-BE49-F238E27FC236}">
                <a16:creationId xmlns:a16="http://schemas.microsoft.com/office/drawing/2014/main" id="{6D1A88AB-2D6F-CECE-C3D6-9CA3D5C5B3E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7C50741-311B-4BE8-E33D-EA641A4363F2}"/>
              </a:ext>
            </a:extLst>
          </p:cNvPr>
          <p:cNvSpPr>
            <a:spLocks noGrp="1"/>
          </p:cNvSpPr>
          <p:nvPr>
            <p:ph type="sldNum" sz="quarter" idx="12"/>
          </p:nvPr>
        </p:nvSpPr>
        <p:spPr/>
        <p:txBody>
          <a:bodyPr/>
          <a:lstStyle/>
          <a:p>
            <a:fld id="{40C37784-CDCD-4832-B97E-9139386663AA}" type="slidenum">
              <a:rPr lang="en-IN" smtClean="0"/>
              <a:t>‹#›</a:t>
            </a:fld>
            <a:endParaRPr lang="en-IN" dirty="0"/>
          </a:p>
        </p:txBody>
      </p:sp>
    </p:spTree>
    <p:extLst>
      <p:ext uri="{BB962C8B-B14F-4D97-AF65-F5344CB8AC3E}">
        <p14:creationId xmlns:p14="http://schemas.microsoft.com/office/powerpoint/2010/main" val="2158444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38675-B46B-3352-DA56-BBB659351B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751196-4B53-91ED-A75C-F868F96430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44719D-E3ED-1F2C-4F6C-BCC9EAC7D1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D3A5CE-C4C6-DCEC-6AA1-A8B247D45540}"/>
              </a:ext>
            </a:extLst>
          </p:cNvPr>
          <p:cNvSpPr>
            <a:spLocks noGrp="1"/>
          </p:cNvSpPr>
          <p:nvPr>
            <p:ph type="dt" sz="half" idx="10"/>
          </p:nvPr>
        </p:nvSpPr>
        <p:spPr/>
        <p:txBody>
          <a:bodyPr/>
          <a:lstStyle/>
          <a:p>
            <a:fld id="{EACB8AB9-4856-4109-B36C-93DA5A86E64C}" type="datetimeFigureOut">
              <a:rPr lang="en-IN" smtClean="0"/>
              <a:t>01-09-2024</a:t>
            </a:fld>
            <a:endParaRPr lang="en-IN" dirty="0"/>
          </a:p>
        </p:txBody>
      </p:sp>
      <p:sp>
        <p:nvSpPr>
          <p:cNvPr id="6" name="Footer Placeholder 5">
            <a:extLst>
              <a:ext uri="{FF2B5EF4-FFF2-40B4-BE49-F238E27FC236}">
                <a16:creationId xmlns:a16="http://schemas.microsoft.com/office/drawing/2014/main" id="{855410E4-4A0E-7D54-6779-4977DF015B4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F918C74-8063-AC5A-AA8F-F8CCB50D1850}"/>
              </a:ext>
            </a:extLst>
          </p:cNvPr>
          <p:cNvSpPr>
            <a:spLocks noGrp="1"/>
          </p:cNvSpPr>
          <p:nvPr>
            <p:ph type="sldNum" sz="quarter" idx="12"/>
          </p:nvPr>
        </p:nvSpPr>
        <p:spPr/>
        <p:txBody>
          <a:bodyPr/>
          <a:lstStyle/>
          <a:p>
            <a:fld id="{40C37784-CDCD-4832-B97E-9139386663AA}" type="slidenum">
              <a:rPr lang="en-IN" smtClean="0"/>
              <a:t>‹#›</a:t>
            </a:fld>
            <a:endParaRPr lang="en-IN" dirty="0"/>
          </a:p>
        </p:txBody>
      </p:sp>
    </p:spTree>
    <p:extLst>
      <p:ext uri="{BB962C8B-B14F-4D97-AF65-F5344CB8AC3E}">
        <p14:creationId xmlns:p14="http://schemas.microsoft.com/office/powerpoint/2010/main" val="2175414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09304-AD51-80F4-04DF-D100A18F50E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57D75D-C442-EC34-53CE-E14F3F37C1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D37533-60AB-2DF7-8301-585E17BB8C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B55B27-57D6-DEFF-667C-C41FC83D5E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FAC95B-D25E-516E-C8B7-2BFEAD6E43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78B7AA-642E-0EDB-3F43-087D8EF602FE}"/>
              </a:ext>
            </a:extLst>
          </p:cNvPr>
          <p:cNvSpPr>
            <a:spLocks noGrp="1"/>
          </p:cNvSpPr>
          <p:nvPr>
            <p:ph type="dt" sz="half" idx="10"/>
          </p:nvPr>
        </p:nvSpPr>
        <p:spPr/>
        <p:txBody>
          <a:bodyPr/>
          <a:lstStyle/>
          <a:p>
            <a:fld id="{EACB8AB9-4856-4109-B36C-93DA5A86E64C}" type="datetimeFigureOut">
              <a:rPr lang="en-IN" smtClean="0"/>
              <a:t>01-09-2024</a:t>
            </a:fld>
            <a:endParaRPr lang="en-IN" dirty="0"/>
          </a:p>
        </p:txBody>
      </p:sp>
      <p:sp>
        <p:nvSpPr>
          <p:cNvPr id="8" name="Footer Placeholder 7">
            <a:extLst>
              <a:ext uri="{FF2B5EF4-FFF2-40B4-BE49-F238E27FC236}">
                <a16:creationId xmlns:a16="http://schemas.microsoft.com/office/drawing/2014/main" id="{0799025E-236F-1A0D-CDA0-2F5A7618581E}"/>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713D8D96-0C22-9438-9610-1B0966DF798C}"/>
              </a:ext>
            </a:extLst>
          </p:cNvPr>
          <p:cNvSpPr>
            <a:spLocks noGrp="1"/>
          </p:cNvSpPr>
          <p:nvPr>
            <p:ph type="sldNum" sz="quarter" idx="12"/>
          </p:nvPr>
        </p:nvSpPr>
        <p:spPr/>
        <p:txBody>
          <a:bodyPr/>
          <a:lstStyle/>
          <a:p>
            <a:fld id="{40C37784-CDCD-4832-B97E-9139386663AA}" type="slidenum">
              <a:rPr lang="en-IN" smtClean="0"/>
              <a:t>‹#›</a:t>
            </a:fld>
            <a:endParaRPr lang="en-IN" dirty="0"/>
          </a:p>
        </p:txBody>
      </p:sp>
    </p:spTree>
    <p:extLst>
      <p:ext uri="{BB962C8B-B14F-4D97-AF65-F5344CB8AC3E}">
        <p14:creationId xmlns:p14="http://schemas.microsoft.com/office/powerpoint/2010/main" val="41447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D4ECC-29D9-0134-C702-879E835F7D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E26220C-0103-658B-DBE2-2B2466DCA5A4}"/>
              </a:ext>
            </a:extLst>
          </p:cNvPr>
          <p:cNvSpPr>
            <a:spLocks noGrp="1"/>
          </p:cNvSpPr>
          <p:nvPr>
            <p:ph type="dt" sz="half" idx="10"/>
          </p:nvPr>
        </p:nvSpPr>
        <p:spPr/>
        <p:txBody>
          <a:bodyPr/>
          <a:lstStyle/>
          <a:p>
            <a:fld id="{EACB8AB9-4856-4109-B36C-93DA5A86E64C}" type="datetimeFigureOut">
              <a:rPr lang="en-IN" smtClean="0"/>
              <a:t>01-09-2024</a:t>
            </a:fld>
            <a:endParaRPr lang="en-IN" dirty="0"/>
          </a:p>
        </p:txBody>
      </p:sp>
      <p:sp>
        <p:nvSpPr>
          <p:cNvPr id="4" name="Footer Placeholder 3">
            <a:extLst>
              <a:ext uri="{FF2B5EF4-FFF2-40B4-BE49-F238E27FC236}">
                <a16:creationId xmlns:a16="http://schemas.microsoft.com/office/drawing/2014/main" id="{B3B29BD5-D1ED-844C-7586-A37205FE290D}"/>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E5C92AF9-E1C9-272F-D14D-4BE35CBCD8BF}"/>
              </a:ext>
            </a:extLst>
          </p:cNvPr>
          <p:cNvSpPr>
            <a:spLocks noGrp="1"/>
          </p:cNvSpPr>
          <p:nvPr>
            <p:ph type="sldNum" sz="quarter" idx="12"/>
          </p:nvPr>
        </p:nvSpPr>
        <p:spPr/>
        <p:txBody>
          <a:bodyPr/>
          <a:lstStyle/>
          <a:p>
            <a:fld id="{40C37784-CDCD-4832-B97E-9139386663AA}" type="slidenum">
              <a:rPr lang="en-IN" smtClean="0"/>
              <a:t>‹#›</a:t>
            </a:fld>
            <a:endParaRPr lang="en-IN" dirty="0"/>
          </a:p>
        </p:txBody>
      </p:sp>
    </p:spTree>
    <p:extLst>
      <p:ext uri="{BB962C8B-B14F-4D97-AF65-F5344CB8AC3E}">
        <p14:creationId xmlns:p14="http://schemas.microsoft.com/office/powerpoint/2010/main" val="2744760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4B838F-7A20-C9F9-4B56-41B6ADE047DC}"/>
              </a:ext>
            </a:extLst>
          </p:cNvPr>
          <p:cNvSpPr>
            <a:spLocks noGrp="1"/>
          </p:cNvSpPr>
          <p:nvPr>
            <p:ph type="dt" sz="half" idx="10"/>
          </p:nvPr>
        </p:nvSpPr>
        <p:spPr/>
        <p:txBody>
          <a:bodyPr/>
          <a:lstStyle/>
          <a:p>
            <a:fld id="{EACB8AB9-4856-4109-B36C-93DA5A86E64C}" type="datetimeFigureOut">
              <a:rPr lang="en-IN" smtClean="0"/>
              <a:t>01-09-2024</a:t>
            </a:fld>
            <a:endParaRPr lang="en-IN" dirty="0"/>
          </a:p>
        </p:txBody>
      </p:sp>
      <p:sp>
        <p:nvSpPr>
          <p:cNvPr id="3" name="Footer Placeholder 2">
            <a:extLst>
              <a:ext uri="{FF2B5EF4-FFF2-40B4-BE49-F238E27FC236}">
                <a16:creationId xmlns:a16="http://schemas.microsoft.com/office/drawing/2014/main" id="{6DE7B386-2623-FBF5-CE0C-F49B0E40BC5D}"/>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4CBCD0C8-6F98-86A6-8A2C-E6383324EF03}"/>
              </a:ext>
            </a:extLst>
          </p:cNvPr>
          <p:cNvSpPr>
            <a:spLocks noGrp="1"/>
          </p:cNvSpPr>
          <p:nvPr>
            <p:ph type="sldNum" sz="quarter" idx="12"/>
          </p:nvPr>
        </p:nvSpPr>
        <p:spPr/>
        <p:txBody>
          <a:bodyPr/>
          <a:lstStyle/>
          <a:p>
            <a:fld id="{40C37784-CDCD-4832-B97E-9139386663AA}" type="slidenum">
              <a:rPr lang="en-IN" smtClean="0"/>
              <a:t>‹#›</a:t>
            </a:fld>
            <a:endParaRPr lang="en-IN" dirty="0"/>
          </a:p>
        </p:txBody>
      </p:sp>
    </p:spTree>
    <p:extLst>
      <p:ext uri="{BB962C8B-B14F-4D97-AF65-F5344CB8AC3E}">
        <p14:creationId xmlns:p14="http://schemas.microsoft.com/office/powerpoint/2010/main" val="2530038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0AF78-5852-E567-D326-AB65E14F0D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C8A350-7581-F0AC-5CF9-01023B3208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8D716D-E996-8582-ECE0-8CAD6C3C9C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2D3B95-38BF-2D17-E278-5E9E83E59AE8}"/>
              </a:ext>
            </a:extLst>
          </p:cNvPr>
          <p:cNvSpPr>
            <a:spLocks noGrp="1"/>
          </p:cNvSpPr>
          <p:nvPr>
            <p:ph type="dt" sz="half" idx="10"/>
          </p:nvPr>
        </p:nvSpPr>
        <p:spPr/>
        <p:txBody>
          <a:bodyPr/>
          <a:lstStyle/>
          <a:p>
            <a:fld id="{EACB8AB9-4856-4109-B36C-93DA5A86E64C}" type="datetimeFigureOut">
              <a:rPr lang="en-IN" smtClean="0"/>
              <a:t>01-09-2024</a:t>
            </a:fld>
            <a:endParaRPr lang="en-IN" dirty="0"/>
          </a:p>
        </p:txBody>
      </p:sp>
      <p:sp>
        <p:nvSpPr>
          <p:cNvPr id="6" name="Footer Placeholder 5">
            <a:extLst>
              <a:ext uri="{FF2B5EF4-FFF2-40B4-BE49-F238E27FC236}">
                <a16:creationId xmlns:a16="http://schemas.microsoft.com/office/drawing/2014/main" id="{3C7B4CB6-AA5A-78BA-3F06-8A9029A4BF3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5D2AD15-232D-A6C7-B66B-2D723D75022B}"/>
              </a:ext>
            </a:extLst>
          </p:cNvPr>
          <p:cNvSpPr>
            <a:spLocks noGrp="1"/>
          </p:cNvSpPr>
          <p:nvPr>
            <p:ph type="sldNum" sz="quarter" idx="12"/>
          </p:nvPr>
        </p:nvSpPr>
        <p:spPr/>
        <p:txBody>
          <a:bodyPr/>
          <a:lstStyle/>
          <a:p>
            <a:fld id="{40C37784-CDCD-4832-B97E-9139386663AA}" type="slidenum">
              <a:rPr lang="en-IN" smtClean="0"/>
              <a:t>‹#›</a:t>
            </a:fld>
            <a:endParaRPr lang="en-IN" dirty="0"/>
          </a:p>
        </p:txBody>
      </p:sp>
    </p:spTree>
    <p:extLst>
      <p:ext uri="{BB962C8B-B14F-4D97-AF65-F5344CB8AC3E}">
        <p14:creationId xmlns:p14="http://schemas.microsoft.com/office/powerpoint/2010/main" val="1694666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550A-1940-7467-2420-FA349163A5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1E26FA6-2949-EC5B-1C04-7A0A31284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4C513B29-0FD6-D522-7D11-9C29C15C8E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272D15-F77E-0FE8-7791-B648AD477E16}"/>
              </a:ext>
            </a:extLst>
          </p:cNvPr>
          <p:cNvSpPr>
            <a:spLocks noGrp="1"/>
          </p:cNvSpPr>
          <p:nvPr>
            <p:ph type="dt" sz="half" idx="10"/>
          </p:nvPr>
        </p:nvSpPr>
        <p:spPr/>
        <p:txBody>
          <a:bodyPr/>
          <a:lstStyle/>
          <a:p>
            <a:fld id="{EACB8AB9-4856-4109-B36C-93DA5A86E64C}" type="datetimeFigureOut">
              <a:rPr lang="en-IN" smtClean="0"/>
              <a:t>01-09-2024</a:t>
            </a:fld>
            <a:endParaRPr lang="en-IN" dirty="0"/>
          </a:p>
        </p:txBody>
      </p:sp>
      <p:sp>
        <p:nvSpPr>
          <p:cNvPr id="6" name="Footer Placeholder 5">
            <a:extLst>
              <a:ext uri="{FF2B5EF4-FFF2-40B4-BE49-F238E27FC236}">
                <a16:creationId xmlns:a16="http://schemas.microsoft.com/office/drawing/2014/main" id="{E5ABEB12-3C7D-1719-D345-2656EE99946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13C639F-2C24-DFAE-37DA-4EA27CABBE2A}"/>
              </a:ext>
            </a:extLst>
          </p:cNvPr>
          <p:cNvSpPr>
            <a:spLocks noGrp="1"/>
          </p:cNvSpPr>
          <p:nvPr>
            <p:ph type="sldNum" sz="quarter" idx="12"/>
          </p:nvPr>
        </p:nvSpPr>
        <p:spPr/>
        <p:txBody>
          <a:bodyPr/>
          <a:lstStyle/>
          <a:p>
            <a:fld id="{40C37784-CDCD-4832-B97E-9139386663AA}" type="slidenum">
              <a:rPr lang="en-IN" smtClean="0"/>
              <a:t>‹#›</a:t>
            </a:fld>
            <a:endParaRPr lang="en-IN" dirty="0"/>
          </a:p>
        </p:txBody>
      </p:sp>
    </p:spTree>
    <p:extLst>
      <p:ext uri="{BB962C8B-B14F-4D97-AF65-F5344CB8AC3E}">
        <p14:creationId xmlns:p14="http://schemas.microsoft.com/office/powerpoint/2010/main" val="2545967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DA0BF5-B5AA-D03C-BD32-0C0362C5F6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8CD027-F8F7-EC41-1861-717B4F394A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E17D2D-6020-0C81-00AA-B2F2475AB3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CB8AB9-4856-4109-B36C-93DA5A86E64C}" type="datetimeFigureOut">
              <a:rPr lang="en-IN" smtClean="0"/>
              <a:t>01-09-2024</a:t>
            </a:fld>
            <a:endParaRPr lang="en-IN" dirty="0"/>
          </a:p>
        </p:txBody>
      </p:sp>
      <p:sp>
        <p:nvSpPr>
          <p:cNvPr id="5" name="Footer Placeholder 4">
            <a:extLst>
              <a:ext uri="{FF2B5EF4-FFF2-40B4-BE49-F238E27FC236}">
                <a16:creationId xmlns:a16="http://schemas.microsoft.com/office/drawing/2014/main" id="{570AD8A3-BEB5-49EC-C90D-321CBCDF65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DA699D2C-5EAD-7D4D-3B61-3F781F74E4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C37784-CDCD-4832-B97E-9139386663AA}" type="slidenum">
              <a:rPr lang="en-IN" smtClean="0"/>
              <a:t>‹#›</a:t>
            </a:fld>
            <a:endParaRPr lang="en-IN" dirty="0"/>
          </a:p>
        </p:txBody>
      </p:sp>
    </p:spTree>
    <p:extLst>
      <p:ext uri="{BB962C8B-B14F-4D97-AF65-F5344CB8AC3E}">
        <p14:creationId xmlns:p14="http://schemas.microsoft.com/office/powerpoint/2010/main" val="1966302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C3C782-8FCC-808D-0A72-EC581216147B}"/>
              </a:ext>
            </a:extLst>
          </p:cNvPr>
          <p:cNvSpPr>
            <a:spLocks noGrp="1"/>
          </p:cNvSpPr>
          <p:nvPr>
            <p:ph type="ctrTitle"/>
          </p:nvPr>
        </p:nvSpPr>
        <p:spPr>
          <a:xfrm>
            <a:off x="825909" y="127819"/>
            <a:ext cx="10274709" cy="2635046"/>
          </a:xfrm>
        </p:spPr>
        <p:txBody>
          <a:bodyPr>
            <a:normAutofit/>
          </a:bodyPr>
          <a:lstStyle/>
          <a:p>
            <a:pPr>
              <a:lnSpc>
                <a:spcPct val="150000"/>
              </a:lnSpc>
              <a:spcAft>
                <a:spcPts val="1000"/>
              </a:spcAft>
            </a:pPr>
            <a:r>
              <a:rPr lang="en-US" sz="1800" b="1" dirty="0">
                <a:effectLst/>
                <a:latin typeface="Times New Roman" panose="02020603050405020304" pitchFamily="18" charset="0"/>
                <a:ea typeface="Times New Roman" panose="02020603050405020304" pitchFamily="18" charset="0"/>
              </a:rPr>
              <a:t>DR. D. Y. PATIL SCHOOL OF SCIENCE AND TECHNOLOGY</a:t>
            </a:r>
            <a:br>
              <a:rPr lang="en-IN" sz="1800" b="1" dirty="0">
                <a:effectLst/>
                <a:latin typeface="Calibri" panose="020F0502020204030204" pitchFamily="34" charset="0"/>
                <a:ea typeface="Calibri" panose="020F0502020204030204" pitchFamily="34" charset="0"/>
              </a:rPr>
            </a:br>
            <a:r>
              <a:rPr lang="en-US" sz="1800" b="1" dirty="0">
                <a:effectLst/>
                <a:latin typeface="Times New Roman" panose="02020603050405020304" pitchFamily="18" charset="0"/>
                <a:ea typeface="Times New Roman" panose="02020603050405020304" pitchFamily="18" charset="0"/>
              </a:rPr>
              <a:t>TATHAWADE, PUNE</a:t>
            </a:r>
            <a:br>
              <a:rPr lang="en-IN" sz="1800" dirty="0">
                <a:effectLst/>
                <a:latin typeface="Calibri" panose="020F0502020204030204" pitchFamily="34" charset="0"/>
                <a:ea typeface="Calibri" panose="020F0502020204030204" pitchFamily="34" charset="0"/>
              </a:rPr>
            </a:br>
            <a:endParaRPr lang="en-IN" sz="1800" dirty="0"/>
          </a:p>
        </p:txBody>
      </p:sp>
      <p:sp>
        <p:nvSpPr>
          <p:cNvPr id="5" name="Subtitle 4">
            <a:extLst>
              <a:ext uri="{FF2B5EF4-FFF2-40B4-BE49-F238E27FC236}">
                <a16:creationId xmlns:a16="http://schemas.microsoft.com/office/drawing/2014/main" id="{341D2349-EAEA-0564-6DF1-35EDB86EFD57}"/>
              </a:ext>
            </a:extLst>
          </p:cNvPr>
          <p:cNvSpPr>
            <a:spLocks noGrp="1"/>
          </p:cNvSpPr>
          <p:nvPr>
            <p:ph type="subTitle" idx="1"/>
          </p:nvPr>
        </p:nvSpPr>
        <p:spPr>
          <a:xfrm>
            <a:off x="589935" y="2772101"/>
            <a:ext cx="10903975" cy="3844739"/>
          </a:xfrm>
        </p:spPr>
        <p:txBody>
          <a:bodyPr>
            <a:normAutofit/>
          </a:bodyPr>
          <a:lstStyle/>
          <a:p>
            <a:r>
              <a:rPr lang="en-US" dirty="0">
                <a:latin typeface="Arial Rounded MT Bold" panose="020F0704030504030204" pitchFamily="34" charset="0"/>
              </a:rPr>
              <a:t>TITLE :- IMAGE CLASSIFICATION OF CIFAR-10 DATASET USING CNN.</a:t>
            </a:r>
          </a:p>
          <a:p>
            <a:endParaRPr lang="en-US" dirty="0">
              <a:latin typeface="Arial Rounded MT Bold" panose="020F0704030504030204" pitchFamily="34" charset="0"/>
            </a:endParaRPr>
          </a:p>
          <a:p>
            <a:r>
              <a:rPr lang="en-US" dirty="0"/>
              <a:t>PRESENTED BY :-</a:t>
            </a:r>
          </a:p>
          <a:p>
            <a:r>
              <a:rPr lang="en-US" dirty="0"/>
              <a:t>1.TEJAS BHAVSAR.</a:t>
            </a:r>
          </a:p>
          <a:p>
            <a:r>
              <a:rPr lang="en-IN" dirty="0"/>
              <a:t>     2.ROHAN MASHERE.</a:t>
            </a:r>
          </a:p>
          <a:p>
            <a:r>
              <a:rPr lang="en-IN" dirty="0"/>
              <a:t>                 3.PRATHAMESH NANGARE.</a:t>
            </a:r>
          </a:p>
          <a:p>
            <a:endParaRPr lang="en-IN" dirty="0"/>
          </a:p>
          <a:p>
            <a:r>
              <a:rPr lang="en-IN" dirty="0"/>
              <a:t>GUIDED BY :- MRS AKANKSHA GOEL.</a:t>
            </a:r>
          </a:p>
          <a:p>
            <a:endParaRPr lang="en-IN" dirty="0"/>
          </a:p>
          <a:p>
            <a:endParaRPr lang="en-IN" dirty="0"/>
          </a:p>
        </p:txBody>
      </p:sp>
      <p:pic>
        <p:nvPicPr>
          <p:cNvPr id="6" name="image1.jpg" descr="Logo DPU new">
            <a:extLst>
              <a:ext uri="{FF2B5EF4-FFF2-40B4-BE49-F238E27FC236}">
                <a16:creationId xmlns:a16="http://schemas.microsoft.com/office/drawing/2014/main" id="{E46F09E6-DBB9-7D23-5F4C-C9DC20729201}"/>
              </a:ext>
            </a:extLst>
          </p:cNvPr>
          <p:cNvPicPr/>
          <p:nvPr/>
        </p:nvPicPr>
        <p:blipFill>
          <a:blip r:embed="rId2"/>
          <a:srcRect/>
          <a:stretch>
            <a:fillRect/>
          </a:stretch>
        </p:blipFill>
        <p:spPr>
          <a:xfrm>
            <a:off x="4773371" y="250396"/>
            <a:ext cx="2645257" cy="1126121"/>
          </a:xfrm>
          <a:prstGeom prst="rect">
            <a:avLst/>
          </a:prstGeom>
          <a:ln/>
        </p:spPr>
      </p:pic>
    </p:spTree>
    <p:extLst>
      <p:ext uri="{BB962C8B-B14F-4D97-AF65-F5344CB8AC3E}">
        <p14:creationId xmlns:p14="http://schemas.microsoft.com/office/powerpoint/2010/main" val="681032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96A20-8E26-3FDB-7F4F-B72837F0F0B7}"/>
              </a:ext>
            </a:extLst>
          </p:cNvPr>
          <p:cNvSpPr>
            <a:spLocks noGrp="1"/>
          </p:cNvSpPr>
          <p:nvPr>
            <p:ph type="title"/>
          </p:nvPr>
        </p:nvSpPr>
        <p:spPr>
          <a:xfrm>
            <a:off x="838200" y="285135"/>
            <a:ext cx="10515600" cy="865239"/>
          </a:xfrm>
        </p:spPr>
        <p:txBody>
          <a:bodyPr>
            <a:normAutofit/>
          </a:bodyPr>
          <a:lstStyle/>
          <a:p>
            <a:pPr algn="ctr"/>
            <a:r>
              <a:rPr lang="en-IN" sz="2800" b="1" dirty="0">
                <a:latin typeface="Arial Rounded MT Bold" panose="020F0704030504030204" pitchFamily="34" charset="0"/>
              </a:rPr>
              <a:t>ABSTRACT.</a:t>
            </a:r>
          </a:p>
        </p:txBody>
      </p:sp>
      <p:sp>
        <p:nvSpPr>
          <p:cNvPr id="3" name="Content Placeholder 2">
            <a:extLst>
              <a:ext uri="{FF2B5EF4-FFF2-40B4-BE49-F238E27FC236}">
                <a16:creationId xmlns:a16="http://schemas.microsoft.com/office/drawing/2014/main" id="{1955D496-6520-91EA-F419-ADF82D6080D8}"/>
              </a:ext>
            </a:extLst>
          </p:cNvPr>
          <p:cNvSpPr>
            <a:spLocks noGrp="1"/>
          </p:cNvSpPr>
          <p:nvPr>
            <p:ph idx="1"/>
          </p:nvPr>
        </p:nvSpPr>
        <p:spPr>
          <a:xfrm>
            <a:off x="658761" y="1150375"/>
            <a:ext cx="10825315" cy="5093110"/>
          </a:xfrm>
        </p:spPr>
        <p:txBody>
          <a:bodyPr>
            <a:normAutofit lnSpcReduction="10000"/>
          </a:bodyPr>
          <a:lstStyle/>
          <a:p>
            <a:pPr marL="0" indent="0">
              <a:buNone/>
            </a:pPr>
            <a:r>
              <a:rPr lang="en-US" sz="1800" b="1" dirty="0">
                <a:latin typeface="Arial" panose="020B0604020202020204" pitchFamily="34" charset="0"/>
                <a:cs typeface="Arial" panose="020B0604020202020204" pitchFamily="34" charset="0"/>
              </a:rPr>
              <a:t>Image classification </a:t>
            </a:r>
            <a:r>
              <a:rPr lang="en-US" sz="1800" dirty="0">
                <a:latin typeface="Arial" panose="020B0604020202020204" pitchFamily="34" charset="0"/>
                <a:cs typeface="Arial" panose="020B0604020202020204" pitchFamily="34" charset="0"/>
              </a:rPr>
              <a:t>is a very important issue in </a:t>
            </a:r>
            <a:r>
              <a:rPr lang="en-US" sz="1800" b="1" dirty="0">
                <a:latin typeface="Arial" panose="020B0604020202020204" pitchFamily="34" charset="0"/>
                <a:cs typeface="Arial" panose="020B0604020202020204" pitchFamily="34" charset="0"/>
              </a:rPr>
              <a:t>digital image analysis</a:t>
            </a:r>
            <a:r>
              <a:rPr lang="en-US" sz="1800" dirty="0">
                <a:latin typeface="Arial" panose="020B0604020202020204" pitchFamily="34" charset="0"/>
                <a:cs typeface="Arial" panose="020B0604020202020204" pitchFamily="34" charset="0"/>
              </a:rPr>
              <a:t>(Computer vision is concerned with the </a:t>
            </a:r>
            <a:r>
              <a:rPr lang="en-US" sz="1800" b="1" dirty="0">
                <a:latin typeface="Arial" panose="020B0604020202020204" pitchFamily="34" charset="0"/>
                <a:cs typeface="Arial" panose="020B0604020202020204" pitchFamily="34" charset="0"/>
              </a:rPr>
              <a:t>automatic extraction</a:t>
            </a:r>
            <a:r>
              <a:rPr lang="en-US" sz="1800" dirty="0">
                <a:latin typeface="Arial" panose="020B0604020202020204" pitchFamily="34" charset="0"/>
                <a:cs typeface="Arial" panose="020B0604020202020204" pitchFamily="34" charset="0"/>
              </a:rPr>
              <a:t>, analysis, and understanding of useful information from a single image or a sequence of images.)  CNN is type of deep neural networks (DNN) that contains multiple layers such as </a:t>
            </a:r>
            <a:r>
              <a:rPr lang="en-US" sz="1800" b="1" dirty="0">
                <a:latin typeface="Arial" panose="020B0604020202020204" pitchFamily="34" charset="0"/>
                <a:cs typeface="Arial" panose="020B0604020202020204" pitchFamily="34" charset="0"/>
              </a:rPr>
              <a:t>convolutional layers, Integrated layer and fully integrated layer</a:t>
            </a:r>
            <a:r>
              <a:rPr lang="en-US" sz="1800" dirty="0">
                <a:latin typeface="Arial" panose="020B0604020202020204" pitchFamily="34" charset="0"/>
                <a:cs typeface="Arial" panose="020B0604020202020204" pitchFamily="34" charset="0"/>
              </a:rPr>
              <a:t>. Convolutional neural networks (CNNs) are widely used in </a:t>
            </a:r>
            <a:r>
              <a:rPr lang="en-US" sz="1800" b="1" dirty="0">
                <a:latin typeface="Arial" panose="020B0604020202020204" pitchFamily="34" charset="0"/>
                <a:cs typeface="Arial" panose="020B0604020202020204" pitchFamily="34" charset="0"/>
              </a:rPr>
              <a:t>pattern- and picture- recognition problems </a:t>
            </a:r>
            <a:r>
              <a:rPr lang="en-US" sz="1800" dirty="0">
                <a:latin typeface="Arial" panose="020B0604020202020204" pitchFamily="34" charset="0"/>
                <a:cs typeface="Arial" panose="020B0604020202020204" pitchFamily="34" charset="0"/>
              </a:rPr>
              <a:t>as they have a number of advantages compared to others strategies. </a:t>
            </a:r>
            <a:r>
              <a:rPr lang="en-US" sz="1800" b="1" dirty="0">
                <a:latin typeface="Arial" panose="020B0604020202020204" pitchFamily="34" charset="0"/>
                <a:cs typeface="Arial" panose="020B0604020202020204" pitchFamily="34" charset="0"/>
              </a:rPr>
              <a:t>CIFAR-10</a:t>
            </a:r>
            <a:r>
              <a:rPr lang="en-US" sz="1800" dirty="0">
                <a:latin typeface="Arial" panose="020B0604020202020204" pitchFamily="34" charset="0"/>
                <a:cs typeface="Arial" panose="020B0604020202020204" pitchFamily="34" charset="0"/>
              </a:rPr>
              <a:t> is a very popular </a:t>
            </a:r>
            <a:r>
              <a:rPr lang="en-US" sz="1800" b="1" dirty="0">
                <a:latin typeface="Arial" panose="020B0604020202020204" pitchFamily="34" charset="0"/>
                <a:cs typeface="Arial" panose="020B0604020202020204" pitchFamily="34" charset="0"/>
              </a:rPr>
              <a:t>computer vision database</a:t>
            </a:r>
            <a:r>
              <a:rPr lang="en-US" sz="1800" dirty="0">
                <a:latin typeface="Arial" panose="020B0604020202020204" pitchFamily="34" charset="0"/>
                <a:cs typeface="Arial" panose="020B0604020202020204" pitchFamily="34" charset="0"/>
              </a:rPr>
              <a:t>. This database is well read in it many types of in-depth study of object recognition. This database contains 60,000 images separated by 10 target classes, each a section containing 6000 images of 32 * 32 shapes. This database contains images of low-resolution (32 * 32), which allows researchers to experiment with new algorithms. </a:t>
            </a:r>
          </a:p>
          <a:p>
            <a:pPr marL="0" indent="0">
              <a:buNone/>
            </a:pPr>
            <a:r>
              <a:rPr lang="en-US" sz="1800" dirty="0">
                <a:latin typeface="Arial" panose="020B0604020202020204" pitchFamily="34" charset="0"/>
                <a:cs typeface="Arial" panose="020B0604020202020204" pitchFamily="34" charset="0"/>
              </a:rPr>
              <a:t>The </a:t>
            </a:r>
            <a:r>
              <a:rPr lang="en-US" sz="1800" b="1" dirty="0">
                <a:latin typeface="Arial" panose="020B0604020202020204" pitchFamily="34" charset="0"/>
                <a:cs typeface="Arial" panose="020B0604020202020204" pitchFamily="34" charset="0"/>
              </a:rPr>
              <a:t>CIFAR-10</a:t>
            </a: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Canadian Institute For Advanced Research</a:t>
            </a:r>
            <a:r>
              <a:rPr lang="en-US" sz="1800" dirty="0">
                <a:latin typeface="Arial" panose="020B0604020202020204" pitchFamily="34" charset="0"/>
                <a:cs typeface="Arial" panose="020B0604020202020204" pitchFamily="34" charset="0"/>
              </a:rPr>
              <a:t>) dataset is a well-known benchmark in the field of </a:t>
            </a:r>
            <a:r>
              <a:rPr lang="en-US" sz="1800" b="1" dirty="0">
                <a:latin typeface="Arial" panose="020B0604020202020204" pitchFamily="34" charset="0"/>
                <a:cs typeface="Arial" panose="020B0604020202020204" pitchFamily="34" charset="0"/>
              </a:rPr>
              <a:t>machine learning</a:t>
            </a:r>
            <a:r>
              <a:rPr lang="en-US" sz="1800" dirty="0">
                <a:latin typeface="Arial" panose="020B0604020202020204" pitchFamily="34" charset="0"/>
                <a:cs typeface="Arial" panose="020B0604020202020204" pitchFamily="34" charset="0"/>
              </a:rPr>
              <a:t>, specifically for image classification tasks. </a:t>
            </a:r>
            <a:r>
              <a:rPr lang="en-US" sz="1800" b="0" i="0" dirty="0">
                <a:effectLst/>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The CIFAR-10 dataset</a:t>
            </a:r>
            <a:r>
              <a:rPr lang="en-US" sz="1800" b="0" i="0" dirty="0">
                <a:effectLst/>
                <a:latin typeface="Arial" panose="020B0604020202020204" pitchFamily="34" charset="0"/>
                <a:cs typeface="Arial" panose="020B0604020202020204" pitchFamily="34" charset="0"/>
              </a:rPr>
              <a:t> has 10 different categories of images in it. There is a </a:t>
            </a:r>
            <a:r>
              <a:rPr lang="en-US" sz="1800" b="1" i="0" dirty="0">
                <a:effectLst/>
                <a:latin typeface="Arial" panose="020B0604020202020204" pitchFamily="34" charset="0"/>
                <a:cs typeface="Arial" panose="020B0604020202020204" pitchFamily="34" charset="0"/>
              </a:rPr>
              <a:t>total of 60000 images </a:t>
            </a:r>
            <a:r>
              <a:rPr lang="en-US" sz="1800" b="0" i="0" dirty="0">
                <a:effectLst/>
                <a:latin typeface="Arial" panose="020B0604020202020204" pitchFamily="34" charset="0"/>
                <a:cs typeface="Arial" panose="020B0604020202020204" pitchFamily="34" charset="0"/>
              </a:rPr>
              <a:t>of 10 different classes naming  </a:t>
            </a:r>
            <a:r>
              <a:rPr lang="en-US" sz="1800" dirty="0">
                <a:latin typeface="Arial" panose="020B0604020202020204" pitchFamily="34" charset="0"/>
                <a:cs typeface="Arial" panose="020B0604020202020204" pitchFamily="34" charset="0"/>
              </a:rPr>
              <a:t>“</a:t>
            </a:r>
            <a:r>
              <a:rPr lang="en-US" sz="1800" b="1" i="0" dirty="0">
                <a:effectLst/>
                <a:latin typeface="Arial" panose="020B0604020202020204" pitchFamily="34" charset="0"/>
                <a:cs typeface="Arial" panose="020B0604020202020204" pitchFamily="34" charset="0"/>
              </a:rPr>
              <a:t>Airplane</a:t>
            </a:r>
            <a:r>
              <a:rPr lang="en-US" sz="1800" b="0" i="0" dirty="0">
                <a:effectLst/>
                <a:latin typeface="Arial" panose="020B0604020202020204" pitchFamily="34" charset="0"/>
                <a:cs typeface="Arial" panose="020B0604020202020204" pitchFamily="34" charset="0"/>
              </a:rPr>
              <a:t>, </a:t>
            </a:r>
            <a:r>
              <a:rPr lang="en-US" sz="1800" b="1" i="0" dirty="0">
                <a:effectLst/>
                <a:latin typeface="Arial" panose="020B0604020202020204" pitchFamily="34" charset="0"/>
                <a:cs typeface="Arial" panose="020B0604020202020204" pitchFamily="34" charset="0"/>
              </a:rPr>
              <a:t>Automobile</a:t>
            </a:r>
            <a:r>
              <a:rPr lang="en-US" sz="1800" b="0" i="0" dirty="0">
                <a:effectLst/>
                <a:latin typeface="Arial" panose="020B0604020202020204" pitchFamily="34" charset="0"/>
                <a:cs typeface="Arial" panose="020B0604020202020204" pitchFamily="34" charset="0"/>
              </a:rPr>
              <a:t>,</a:t>
            </a:r>
            <a:r>
              <a:rPr lang="en-US" sz="1800" b="1" i="0" dirty="0">
                <a:effectLst/>
                <a:latin typeface="Arial" panose="020B0604020202020204" pitchFamily="34" charset="0"/>
                <a:cs typeface="Arial" panose="020B0604020202020204" pitchFamily="34" charset="0"/>
              </a:rPr>
              <a:t> Bird</a:t>
            </a:r>
            <a:r>
              <a:rPr lang="en-US" sz="1800" b="0" i="0" dirty="0">
                <a:effectLst/>
                <a:latin typeface="Arial" panose="020B0604020202020204" pitchFamily="34" charset="0"/>
                <a:cs typeface="Arial" panose="020B0604020202020204" pitchFamily="34" charset="0"/>
              </a:rPr>
              <a:t>, </a:t>
            </a:r>
            <a:r>
              <a:rPr lang="en-US" sz="1800" b="1" i="0" dirty="0">
                <a:effectLst/>
                <a:latin typeface="Arial" panose="020B0604020202020204" pitchFamily="34" charset="0"/>
                <a:cs typeface="Arial" panose="020B0604020202020204" pitchFamily="34" charset="0"/>
              </a:rPr>
              <a:t>Cat</a:t>
            </a:r>
            <a:r>
              <a:rPr lang="en-US" sz="1800" b="0" i="0" dirty="0">
                <a:effectLst/>
                <a:latin typeface="Arial" panose="020B0604020202020204" pitchFamily="34" charset="0"/>
                <a:cs typeface="Arial" panose="020B0604020202020204" pitchFamily="34" charset="0"/>
              </a:rPr>
              <a:t>, </a:t>
            </a:r>
            <a:r>
              <a:rPr lang="en-US" sz="1800" b="1" i="0" dirty="0">
                <a:effectLst/>
                <a:latin typeface="Arial" panose="020B0604020202020204" pitchFamily="34" charset="0"/>
                <a:cs typeface="Arial" panose="020B0604020202020204" pitchFamily="34" charset="0"/>
              </a:rPr>
              <a:t>Deer</a:t>
            </a:r>
            <a:r>
              <a:rPr lang="en-US" sz="1800" b="0" i="0" dirty="0">
                <a:effectLst/>
                <a:latin typeface="Arial" panose="020B0604020202020204" pitchFamily="34" charset="0"/>
                <a:cs typeface="Arial" panose="020B0604020202020204" pitchFamily="34" charset="0"/>
              </a:rPr>
              <a:t>,</a:t>
            </a:r>
            <a:r>
              <a:rPr lang="en-US" sz="1800" b="1" i="0" dirty="0">
                <a:effectLst/>
                <a:latin typeface="Arial" panose="020B0604020202020204" pitchFamily="34" charset="0"/>
                <a:cs typeface="Arial" panose="020B0604020202020204" pitchFamily="34" charset="0"/>
              </a:rPr>
              <a:t> Dog</a:t>
            </a:r>
            <a:r>
              <a:rPr lang="en-US" sz="1800" b="0" i="0" dirty="0">
                <a:effectLst/>
                <a:latin typeface="Arial" panose="020B0604020202020204" pitchFamily="34" charset="0"/>
                <a:cs typeface="Arial" panose="020B0604020202020204" pitchFamily="34" charset="0"/>
              </a:rPr>
              <a:t>,</a:t>
            </a:r>
            <a:r>
              <a:rPr lang="en-US" sz="1800" b="1" i="0" dirty="0">
                <a:effectLst/>
                <a:latin typeface="Arial" panose="020B0604020202020204" pitchFamily="34" charset="0"/>
                <a:cs typeface="Arial" panose="020B0604020202020204" pitchFamily="34" charset="0"/>
              </a:rPr>
              <a:t> Frog</a:t>
            </a:r>
            <a:r>
              <a:rPr lang="en-US" sz="1800" b="0" i="0" dirty="0">
                <a:effectLst/>
                <a:latin typeface="Arial" panose="020B0604020202020204" pitchFamily="34" charset="0"/>
                <a:cs typeface="Arial" panose="020B0604020202020204" pitchFamily="34" charset="0"/>
              </a:rPr>
              <a:t>,</a:t>
            </a:r>
            <a:r>
              <a:rPr lang="en-US" sz="1800" b="1" i="0" dirty="0">
                <a:effectLst/>
                <a:latin typeface="Arial" panose="020B0604020202020204" pitchFamily="34" charset="0"/>
                <a:cs typeface="Arial" panose="020B0604020202020204" pitchFamily="34" charset="0"/>
              </a:rPr>
              <a:t> Horse</a:t>
            </a:r>
            <a:r>
              <a:rPr lang="en-US" sz="1800" b="0" i="0" dirty="0">
                <a:effectLst/>
                <a:latin typeface="Arial" panose="020B0604020202020204" pitchFamily="34" charset="0"/>
                <a:cs typeface="Arial" panose="020B0604020202020204" pitchFamily="34" charset="0"/>
              </a:rPr>
              <a:t>,</a:t>
            </a:r>
            <a:r>
              <a:rPr lang="en-US" sz="1800" b="1" i="0" dirty="0">
                <a:effectLst/>
                <a:latin typeface="Arial" panose="020B0604020202020204" pitchFamily="34" charset="0"/>
                <a:cs typeface="Arial" panose="020B0604020202020204" pitchFamily="34" charset="0"/>
              </a:rPr>
              <a:t> Ship</a:t>
            </a:r>
            <a:r>
              <a:rPr lang="en-US" sz="1800" b="0" i="0" dirty="0">
                <a:effectLst/>
                <a:latin typeface="Arial" panose="020B0604020202020204" pitchFamily="34" charset="0"/>
                <a:cs typeface="Arial" panose="020B0604020202020204" pitchFamily="34" charset="0"/>
              </a:rPr>
              <a:t>,</a:t>
            </a:r>
            <a:r>
              <a:rPr lang="en-US" sz="1800" b="1" i="0" dirty="0">
                <a:effectLst/>
                <a:latin typeface="Arial" panose="020B0604020202020204" pitchFamily="34" charset="0"/>
                <a:cs typeface="Arial" panose="020B0604020202020204" pitchFamily="34" charset="0"/>
              </a:rPr>
              <a:t> Truck”</a:t>
            </a:r>
            <a:r>
              <a:rPr lang="en-US" sz="1800" dirty="0">
                <a:latin typeface="Arial" panose="020B0604020202020204" pitchFamily="34" charset="0"/>
                <a:cs typeface="Arial" panose="020B0604020202020204" pitchFamily="34" charset="0"/>
              </a:rPr>
              <a:t>.</a:t>
            </a:r>
            <a:endParaRPr lang="en-US" sz="1800" b="0" i="0" dirty="0">
              <a:effectLst/>
              <a:latin typeface="Arial" panose="020B0604020202020204" pitchFamily="34" charset="0"/>
              <a:cs typeface="Arial" panose="020B0604020202020204" pitchFamily="34" charset="0"/>
            </a:endParaRPr>
          </a:p>
          <a:p>
            <a:pPr marL="0" indent="0">
              <a:buNone/>
            </a:pPr>
            <a:r>
              <a:rPr lang="en-US" sz="1800" b="0" i="0" dirty="0">
                <a:effectLst/>
                <a:latin typeface="Arial" panose="020B0604020202020204" pitchFamily="34" charset="0"/>
                <a:cs typeface="Arial" panose="020B0604020202020204" pitchFamily="34" charset="0"/>
              </a:rPr>
              <a:t> All the images are of size </a:t>
            </a:r>
            <a:r>
              <a:rPr lang="en-US" sz="1800" b="1" i="0" dirty="0">
                <a:effectLst/>
                <a:latin typeface="Arial" panose="020B0604020202020204" pitchFamily="34" charset="0"/>
                <a:cs typeface="Arial" panose="020B0604020202020204" pitchFamily="34" charset="0"/>
              </a:rPr>
              <a:t>32×32</a:t>
            </a:r>
            <a:r>
              <a:rPr lang="en-US" sz="1800" b="0" i="0" dirty="0">
                <a:effectLst/>
                <a:latin typeface="Arial" panose="020B0604020202020204" pitchFamily="34" charset="0"/>
                <a:cs typeface="Arial" panose="020B0604020202020204" pitchFamily="34" charset="0"/>
              </a:rPr>
              <a:t>. There are in total </a:t>
            </a:r>
            <a:r>
              <a:rPr lang="en-US" sz="1800" b="1" i="0" dirty="0">
                <a:effectLst/>
                <a:latin typeface="Arial" panose="020B0604020202020204" pitchFamily="34" charset="0"/>
                <a:cs typeface="Arial" panose="020B0604020202020204" pitchFamily="34" charset="0"/>
              </a:rPr>
              <a:t>50000 train images </a:t>
            </a:r>
            <a:r>
              <a:rPr lang="en-US" sz="1800" b="0" i="0" dirty="0">
                <a:effectLst/>
                <a:latin typeface="Arial" panose="020B0604020202020204" pitchFamily="34" charset="0"/>
                <a:cs typeface="Arial" panose="020B0604020202020204" pitchFamily="34" charset="0"/>
              </a:rPr>
              <a:t>and </a:t>
            </a:r>
            <a:r>
              <a:rPr lang="en-US" sz="1800" b="1" i="0" dirty="0">
                <a:effectLst/>
                <a:latin typeface="Arial" panose="020B0604020202020204" pitchFamily="34" charset="0"/>
                <a:cs typeface="Arial" panose="020B0604020202020204" pitchFamily="34" charset="0"/>
              </a:rPr>
              <a:t>10000 test images</a:t>
            </a:r>
            <a:r>
              <a:rPr lang="en-US" sz="1800" b="0" i="0" dirty="0">
                <a:effectLst/>
                <a:latin typeface="Arial" panose="020B0604020202020204" pitchFamily="34" charset="0"/>
                <a:cs typeface="Arial" panose="020B0604020202020204" pitchFamily="34" charset="0"/>
              </a:rPr>
              <a:t>.</a:t>
            </a:r>
          </a:p>
          <a:p>
            <a:pPr marL="0" indent="0">
              <a:buNone/>
            </a:pPr>
            <a:r>
              <a:rPr lang="en-US" sz="1800" b="0" i="0" dirty="0">
                <a:effectLst/>
                <a:latin typeface="Arial" panose="020B0604020202020204" pitchFamily="34" charset="0"/>
                <a:cs typeface="Arial" panose="020B0604020202020204" pitchFamily="34" charset="0"/>
              </a:rPr>
              <a:t>And from each class </a:t>
            </a:r>
            <a:r>
              <a:rPr lang="en-US" sz="1800" b="1" i="0" dirty="0">
                <a:effectLst/>
                <a:latin typeface="Arial" panose="020B0604020202020204" pitchFamily="34" charset="0"/>
                <a:cs typeface="Arial" panose="020B0604020202020204" pitchFamily="34" charset="0"/>
              </a:rPr>
              <a:t>total train images is 5000 and test images is 1000</a:t>
            </a:r>
            <a:r>
              <a:rPr lang="en-US" sz="1800" b="0" i="0" dirty="0">
                <a:effectLst/>
                <a:latin typeface="Arial" panose="020B0604020202020204" pitchFamily="34" charset="0"/>
                <a:cs typeface="Arial" panose="020B0604020202020204" pitchFamily="34" charset="0"/>
              </a:rPr>
              <a:t>.</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2000" b="1" dirty="0">
                <a:latin typeface="Arial" panose="020B0604020202020204" pitchFamily="34" charset="0"/>
                <a:cs typeface="Arial" panose="020B0604020202020204" pitchFamily="34" charset="0"/>
              </a:rPr>
              <a:t>Keywords : Deep Learning, Computer Vision, CNN, CIFAR-10, TensorFlow, </a:t>
            </a:r>
            <a:r>
              <a:rPr lang="en-US" sz="2000" b="1" dirty="0" err="1">
                <a:latin typeface="Arial" panose="020B0604020202020204" pitchFamily="34" charset="0"/>
                <a:cs typeface="Arial" panose="020B0604020202020204" pitchFamily="34" charset="0"/>
              </a:rPr>
              <a:t>keras</a:t>
            </a:r>
            <a:r>
              <a:rPr lang="en-US" sz="2000" b="1" dirty="0">
                <a:latin typeface="Arial" panose="020B0604020202020204" pitchFamily="34" charset="0"/>
                <a:cs typeface="Arial" panose="020B0604020202020204" pitchFamily="34" charset="0"/>
              </a:rPr>
              <a:t>.</a:t>
            </a:r>
          </a:p>
          <a:p>
            <a:pPr marL="0" indent="0">
              <a:buNone/>
            </a:pPr>
            <a:r>
              <a:rPr lang="en-IN" sz="1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179475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0BBD7-55E6-83E6-DF37-96D36386D8D7}"/>
              </a:ext>
            </a:extLst>
          </p:cNvPr>
          <p:cNvSpPr>
            <a:spLocks noGrp="1"/>
          </p:cNvSpPr>
          <p:nvPr>
            <p:ph type="ctrTitle"/>
          </p:nvPr>
        </p:nvSpPr>
        <p:spPr>
          <a:xfrm>
            <a:off x="1524000" y="304800"/>
            <a:ext cx="9144000" cy="1691147"/>
          </a:xfrm>
        </p:spPr>
        <p:txBody>
          <a:bodyPr>
            <a:normAutofit/>
          </a:bodyPr>
          <a:lstStyle/>
          <a:p>
            <a:r>
              <a:rPr lang="en-US" sz="3200" b="1" dirty="0">
                <a:latin typeface="Arial Rounded MT Bold" panose="020F0704030504030204" pitchFamily="34" charset="0"/>
              </a:rPr>
              <a:t>Problem statement.</a:t>
            </a:r>
            <a:endParaRPr lang="en-IN" sz="3200" b="1" dirty="0">
              <a:latin typeface="Arial Rounded MT Bold" panose="020F0704030504030204" pitchFamily="34" charset="0"/>
            </a:endParaRPr>
          </a:p>
        </p:txBody>
      </p:sp>
      <p:sp>
        <p:nvSpPr>
          <p:cNvPr id="3" name="Subtitle 2">
            <a:extLst>
              <a:ext uri="{FF2B5EF4-FFF2-40B4-BE49-F238E27FC236}">
                <a16:creationId xmlns:a16="http://schemas.microsoft.com/office/drawing/2014/main" id="{CC22017B-8126-488A-A055-E972E45D442B}"/>
              </a:ext>
            </a:extLst>
          </p:cNvPr>
          <p:cNvSpPr>
            <a:spLocks noGrp="1"/>
          </p:cNvSpPr>
          <p:nvPr>
            <p:ph type="subTitle" idx="1"/>
          </p:nvPr>
        </p:nvSpPr>
        <p:spPr>
          <a:xfrm>
            <a:off x="1022555" y="1917289"/>
            <a:ext cx="10137057" cy="4208207"/>
          </a:xfrm>
        </p:spPr>
        <p:txBody>
          <a:bodyPr/>
          <a:lstStyle/>
          <a:p>
            <a:endParaRPr lang="en-US" dirty="0"/>
          </a:p>
          <a:p>
            <a:endParaRPr lang="en-US" dirty="0"/>
          </a:p>
          <a:p>
            <a:r>
              <a:rPr lang="en-US" dirty="0">
                <a:latin typeface="Arial Rounded MT Bold" panose="020F0704030504030204" pitchFamily="34" charset="0"/>
              </a:rPr>
              <a:t>Develop a Convolutional Neural Network (CNN) model that can accurately classify images from the CIFAR-10 dataset into one of ten distinct categories. The model should be trained, validated, and tested on a dataset containing labeled images, where each image is assigned to one specific category. The goal is to create a model that can accurately predict the class of each image from the test set, achieving a high classification accuracy.</a:t>
            </a:r>
          </a:p>
          <a:p>
            <a:endParaRPr lang="en-US" dirty="0"/>
          </a:p>
        </p:txBody>
      </p:sp>
    </p:spTree>
    <p:extLst>
      <p:ext uri="{BB962C8B-B14F-4D97-AF65-F5344CB8AC3E}">
        <p14:creationId xmlns:p14="http://schemas.microsoft.com/office/powerpoint/2010/main" val="3512381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EED65-E2E4-C7B8-F78C-1DC363F382C9}"/>
              </a:ext>
            </a:extLst>
          </p:cNvPr>
          <p:cNvSpPr>
            <a:spLocks noGrp="1"/>
          </p:cNvSpPr>
          <p:nvPr>
            <p:ph type="title"/>
          </p:nvPr>
        </p:nvSpPr>
        <p:spPr>
          <a:xfrm>
            <a:off x="838200" y="206477"/>
            <a:ext cx="10515600" cy="953729"/>
          </a:xfrm>
        </p:spPr>
        <p:txBody>
          <a:bodyPr>
            <a:normAutofit/>
          </a:bodyPr>
          <a:lstStyle/>
          <a:p>
            <a:pPr algn="ctr"/>
            <a:r>
              <a:rPr lang="en-US" sz="3200" b="1" dirty="0">
                <a:latin typeface="Arial Rounded MT Bold" panose="020F0704030504030204" pitchFamily="34" charset="0"/>
              </a:rPr>
              <a:t>Introduction.</a:t>
            </a:r>
            <a:endParaRPr lang="en-IN" sz="3200" b="1"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F42A49C9-C19A-6D64-ED80-85BB25C3E2D6}"/>
              </a:ext>
            </a:extLst>
          </p:cNvPr>
          <p:cNvSpPr>
            <a:spLocks noGrp="1"/>
          </p:cNvSpPr>
          <p:nvPr>
            <p:ph idx="1"/>
          </p:nvPr>
        </p:nvSpPr>
        <p:spPr>
          <a:xfrm>
            <a:off x="434109" y="1052052"/>
            <a:ext cx="11187619" cy="5599471"/>
          </a:xfrm>
        </p:spPr>
        <p:txBody>
          <a:bodyPr>
            <a:normAutofit/>
          </a:bodyPr>
          <a:lstStyle/>
          <a:p>
            <a:pPr marL="0" indent="0" algn="ctr">
              <a:buNone/>
            </a:pPr>
            <a:r>
              <a:rPr lang="en-US" sz="1600" dirty="0">
                <a:solidFill>
                  <a:schemeClr val="tx1">
                    <a:lumMod val="95000"/>
                    <a:lumOff val="5000"/>
                  </a:schemeClr>
                </a:solidFill>
                <a:latin typeface="Arial" panose="020B0604020202020204" pitchFamily="34" charset="0"/>
                <a:cs typeface="Arial" panose="020B0604020202020204" pitchFamily="34" charset="0"/>
              </a:rPr>
              <a:t>The image classification is the ability to capture a picture and categorize it successfully in one of the other classes. The goal of our work will be to build a model will be able to identify and classify images accurately. This project uses Convolutional Neural Networks(CNN) to train effectively model. The database used is the CIFAR-10 dataset. The CIFAR-10 database imported from cameras has 10 classes and we have built a model so much so that our model predicts a given image with excellent external accuracy any problems with excessive dressing or inadequacy</a:t>
            </a:r>
            <a:r>
              <a:rPr lang="en-US" sz="1800" dirty="0">
                <a:solidFill>
                  <a:schemeClr val="tx1">
                    <a:lumMod val="95000"/>
                    <a:lumOff val="5000"/>
                  </a:schemeClr>
                </a:solidFill>
                <a:latin typeface="Arial" panose="020B0604020202020204" pitchFamily="34" charset="0"/>
                <a:cs typeface="Arial" panose="020B0604020202020204" pitchFamily="34" charset="0"/>
              </a:rPr>
              <a:t>.</a:t>
            </a:r>
          </a:p>
          <a:p>
            <a:pPr marL="0" indent="0" algn="ctr">
              <a:buNone/>
            </a:pPr>
            <a:r>
              <a:rPr lang="en-US" sz="1600" dirty="0">
                <a:solidFill>
                  <a:schemeClr val="tx1">
                    <a:lumMod val="95000"/>
                    <a:lumOff val="5000"/>
                  </a:schemeClr>
                </a:solidFill>
                <a:latin typeface="Arial" panose="020B0604020202020204" pitchFamily="34" charset="0"/>
                <a:cs typeface="Arial" panose="020B0604020202020204" pitchFamily="34" charset="0"/>
              </a:rPr>
              <a:t>CNNs are Deep Neural Networks (DNNs) that include several layers, such as convolutional layers, pooling layers, and fully connected layers. Convolutional neural networks (CNNs) are frequently employed in pattern and image recognition challenges because they provide several benefits over other approaches. CNNs are important in the field of computer vision and have a wide range of applications. The CIFAR-10 dataset, which we imported from </a:t>
            </a:r>
            <a:r>
              <a:rPr lang="en-US" sz="1600" dirty="0" err="1">
                <a:solidFill>
                  <a:schemeClr val="tx1">
                    <a:lumMod val="95000"/>
                    <a:lumOff val="5000"/>
                  </a:schemeClr>
                </a:solidFill>
                <a:latin typeface="Arial" panose="020B0604020202020204" pitchFamily="34" charset="0"/>
                <a:cs typeface="Arial" panose="020B0604020202020204" pitchFamily="34" charset="0"/>
              </a:rPr>
              <a:t>Keras</a:t>
            </a:r>
            <a:r>
              <a:rPr lang="en-US" sz="1600" dirty="0">
                <a:solidFill>
                  <a:schemeClr val="tx1">
                    <a:lumMod val="95000"/>
                    <a:lumOff val="5000"/>
                  </a:schemeClr>
                </a:solidFill>
                <a:latin typeface="Arial" panose="020B0604020202020204" pitchFamily="34" charset="0"/>
                <a:cs typeface="Arial" panose="020B0604020202020204" pitchFamily="34" charset="0"/>
              </a:rPr>
              <a:t>, comprises ten classes, and we built a model that accurately predicts the supplied image. Image classification is one of the most important applications of computer vision, and it has aided in the understanding of the convolution process and the many layers of Convolutional neural networks. Because the future will be more automated and digitalized, these technologies will definitely help us understand.</a:t>
            </a:r>
          </a:p>
          <a:p>
            <a:pPr marL="0" indent="0" algn="ctr">
              <a:buNone/>
            </a:pPr>
            <a:r>
              <a:rPr lang="en-US" sz="1800" b="1" dirty="0">
                <a:solidFill>
                  <a:schemeClr val="tx1">
                    <a:lumMod val="95000"/>
                    <a:lumOff val="5000"/>
                  </a:schemeClr>
                </a:solidFill>
                <a:latin typeface="Arial" panose="020B0604020202020204" pitchFamily="34" charset="0"/>
                <a:cs typeface="Arial" panose="020B0604020202020204" pitchFamily="34" charset="0"/>
              </a:rPr>
              <a:t>Scope and Proposed Model :</a:t>
            </a:r>
            <a:r>
              <a:rPr lang="en-US" sz="1800" dirty="0">
                <a:solidFill>
                  <a:schemeClr val="tx1">
                    <a:lumMod val="95000"/>
                    <a:lumOff val="5000"/>
                  </a:schemeClr>
                </a:solidFill>
                <a:latin typeface="Arial" panose="020B0604020202020204" pitchFamily="34" charset="0"/>
                <a:cs typeface="Arial" panose="020B0604020202020204" pitchFamily="34" charset="0"/>
              </a:rPr>
              <a:t> </a:t>
            </a:r>
            <a:r>
              <a:rPr lang="en-US" sz="1600" dirty="0">
                <a:solidFill>
                  <a:schemeClr val="tx1">
                    <a:lumMod val="95000"/>
                    <a:lumOff val="5000"/>
                  </a:schemeClr>
                </a:solidFill>
                <a:latin typeface="Arial" panose="020B0604020202020204" pitchFamily="34" charset="0"/>
                <a:cs typeface="Arial" panose="020B0604020202020204" pitchFamily="34" charset="0"/>
              </a:rPr>
              <a:t>This provides a straightforward way to identify different images from the database. The proposed system has been improved by the accuracy of the training and checking accuracy without overfilling. The proposed program is well done with ADAM(Adaptive Moment Estimation) optimizer for better results and good Performance of model. Images can be predicted in a database using the CNN algorithm in a great relief. Improves image quality separation. The proposed system can be easily changed to different fields, science and technology.</a:t>
            </a:r>
          </a:p>
          <a:p>
            <a:pPr marL="0" indent="0" algn="ctr">
              <a:buNone/>
            </a:pPr>
            <a:endParaRPr lang="en-US" sz="1600" dirty="0">
              <a:latin typeface="Arial" panose="020B0604020202020204" pitchFamily="34" charset="0"/>
              <a:cs typeface="Arial" panose="020B0604020202020204" pitchFamily="34" charset="0"/>
            </a:endParaRPr>
          </a:p>
          <a:p>
            <a:pPr marL="0" indent="0">
              <a:buNone/>
            </a:pPr>
            <a:r>
              <a:rPr lang="en-US" sz="1600" dirty="0">
                <a:latin typeface="Arial Rounded MT Bold" panose="020F0704030504030204" pitchFamily="34" charset="0"/>
                <a:cs typeface="Arial" panose="020B0604020202020204" pitchFamily="34" charset="0"/>
              </a:rPr>
              <a:t>Key components of CNN models:</a:t>
            </a:r>
          </a:p>
          <a:p>
            <a:pPr marL="0" indent="0">
              <a:buNone/>
            </a:pPr>
            <a:r>
              <a:rPr lang="en-IN" sz="1600" b="1" i="0" dirty="0">
                <a:solidFill>
                  <a:srgbClr val="273239"/>
                </a:solidFill>
                <a:effectLst/>
                <a:latin typeface="Arial Rounded MT Bold" panose="020F0704030504030204" pitchFamily="34" charset="0"/>
              </a:rPr>
              <a:t>Convolutional Layers</a:t>
            </a:r>
            <a:r>
              <a:rPr lang="en-US" sz="1600" b="1" dirty="0">
                <a:solidFill>
                  <a:srgbClr val="273239"/>
                </a:solidFill>
                <a:latin typeface="Arial Rounded MT Bold" panose="020F0704030504030204" pitchFamily="34" charset="0"/>
                <a:cs typeface="Arial" panose="020B0604020202020204" pitchFamily="34" charset="0"/>
              </a:rPr>
              <a:t>, </a:t>
            </a:r>
            <a:r>
              <a:rPr lang="en-IN" sz="1600" b="1" i="0" dirty="0">
                <a:solidFill>
                  <a:srgbClr val="273239"/>
                </a:solidFill>
                <a:effectLst/>
                <a:latin typeface="Arial Rounded MT Bold" panose="020F0704030504030204" pitchFamily="34" charset="0"/>
              </a:rPr>
              <a:t>Pooling Layers</a:t>
            </a:r>
            <a:r>
              <a:rPr lang="en-US" sz="1600" b="1" dirty="0">
                <a:solidFill>
                  <a:srgbClr val="273239"/>
                </a:solidFill>
                <a:latin typeface="Arial Rounded MT Bold" panose="020F0704030504030204" pitchFamily="34" charset="0"/>
                <a:cs typeface="Arial" panose="020B0604020202020204" pitchFamily="34" charset="0"/>
              </a:rPr>
              <a:t>, </a:t>
            </a:r>
            <a:r>
              <a:rPr lang="en-IN" sz="1600" b="1" dirty="0">
                <a:solidFill>
                  <a:srgbClr val="273239"/>
                </a:solidFill>
                <a:latin typeface="Arial Rounded MT Bold" panose="020F0704030504030204" pitchFamily="34" charset="0"/>
                <a:cs typeface="Arial" panose="020B0604020202020204" pitchFamily="34" charset="0"/>
              </a:rPr>
              <a:t>A</a:t>
            </a:r>
            <a:r>
              <a:rPr lang="en-IN" sz="1600" b="1" i="0" dirty="0">
                <a:solidFill>
                  <a:srgbClr val="273239"/>
                </a:solidFill>
                <a:effectLst/>
                <a:latin typeface="Arial Rounded MT Bold" panose="020F0704030504030204" pitchFamily="34" charset="0"/>
              </a:rPr>
              <a:t>ctivation functions</a:t>
            </a:r>
            <a:r>
              <a:rPr lang="en-IN" sz="1600" b="0" i="0" dirty="0">
                <a:solidFill>
                  <a:srgbClr val="273239"/>
                </a:solidFill>
                <a:effectLst/>
                <a:latin typeface="Arial Rounded MT Bold" panose="020F0704030504030204" pitchFamily="34" charset="0"/>
              </a:rPr>
              <a:t>, </a:t>
            </a:r>
            <a:r>
              <a:rPr lang="en-IN" sz="1600" b="1" i="0" dirty="0">
                <a:solidFill>
                  <a:srgbClr val="273239"/>
                </a:solidFill>
                <a:effectLst/>
                <a:latin typeface="Arial Rounded MT Bold" panose="020F0704030504030204" pitchFamily="34" charset="0"/>
              </a:rPr>
              <a:t>Fully Connected Layers.</a:t>
            </a:r>
            <a:endParaRPr lang="en-IN" sz="1600" dirty="0"/>
          </a:p>
          <a:p>
            <a:pPr marL="0" indent="0" algn="ctr">
              <a:buNone/>
            </a:pPr>
            <a:endParaRPr lang="en-US" sz="1600" dirty="0">
              <a:latin typeface="Arial" panose="020B0604020202020204" pitchFamily="34" charset="0"/>
              <a:cs typeface="Arial" panose="020B0604020202020204" pitchFamily="34" charset="0"/>
            </a:endParaRPr>
          </a:p>
          <a:p>
            <a:pPr marL="0" indent="0" algn="ctr">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5534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ECA27-091D-0E91-298B-1ECDC200E507}"/>
              </a:ext>
            </a:extLst>
          </p:cNvPr>
          <p:cNvSpPr>
            <a:spLocks noGrp="1"/>
          </p:cNvSpPr>
          <p:nvPr>
            <p:ph type="ctrTitle"/>
          </p:nvPr>
        </p:nvSpPr>
        <p:spPr>
          <a:xfrm>
            <a:off x="1524000" y="119743"/>
            <a:ext cx="9144000" cy="664028"/>
          </a:xfrm>
        </p:spPr>
        <p:txBody>
          <a:bodyPr>
            <a:normAutofit/>
          </a:bodyPr>
          <a:lstStyle/>
          <a:p>
            <a:r>
              <a:rPr lang="en-US" sz="3200" b="1" dirty="0">
                <a:latin typeface="Arial Rounded MT Bold" panose="020F0704030504030204" pitchFamily="34" charset="0"/>
              </a:rPr>
              <a:t>System Architecture.</a:t>
            </a:r>
            <a:endParaRPr lang="en-IN" sz="3200" b="1" dirty="0">
              <a:latin typeface="Arial Rounded MT Bold" panose="020F0704030504030204" pitchFamily="34" charset="0"/>
            </a:endParaRPr>
          </a:p>
        </p:txBody>
      </p:sp>
      <p:sp>
        <p:nvSpPr>
          <p:cNvPr id="3" name="Subtitle 2">
            <a:extLst>
              <a:ext uri="{FF2B5EF4-FFF2-40B4-BE49-F238E27FC236}">
                <a16:creationId xmlns:a16="http://schemas.microsoft.com/office/drawing/2014/main" id="{E3D985F0-A72F-65AE-1382-EE73C6B54C0D}"/>
              </a:ext>
            </a:extLst>
          </p:cNvPr>
          <p:cNvSpPr>
            <a:spLocks noGrp="1"/>
          </p:cNvSpPr>
          <p:nvPr>
            <p:ph type="subTitle" idx="1"/>
          </p:nvPr>
        </p:nvSpPr>
        <p:spPr>
          <a:xfrm>
            <a:off x="648929" y="957943"/>
            <a:ext cx="10923639" cy="5654250"/>
          </a:xfrm>
        </p:spPr>
        <p:txBody>
          <a:bodyPr/>
          <a:lstStyle/>
          <a:p>
            <a:endParaRPr lang="en-IN" dirty="0"/>
          </a:p>
        </p:txBody>
      </p:sp>
      <p:pic>
        <p:nvPicPr>
          <p:cNvPr id="5" name="Picture 4">
            <a:extLst>
              <a:ext uri="{FF2B5EF4-FFF2-40B4-BE49-F238E27FC236}">
                <a16:creationId xmlns:a16="http://schemas.microsoft.com/office/drawing/2014/main" id="{5C2524CD-1C7F-8856-F6EA-2DEB16C2E5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7971" y="957943"/>
            <a:ext cx="3940629" cy="5654249"/>
          </a:xfrm>
          <a:prstGeom prst="rect">
            <a:avLst/>
          </a:prstGeom>
        </p:spPr>
      </p:pic>
    </p:spTree>
    <p:extLst>
      <p:ext uri="{BB962C8B-B14F-4D97-AF65-F5344CB8AC3E}">
        <p14:creationId xmlns:p14="http://schemas.microsoft.com/office/powerpoint/2010/main" val="2389825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D57B1-E1B4-AEA1-4EB0-96A09FFAA8A7}"/>
              </a:ext>
            </a:extLst>
          </p:cNvPr>
          <p:cNvSpPr>
            <a:spLocks noGrp="1"/>
          </p:cNvSpPr>
          <p:nvPr>
            <p:ph type="ctrTitle"/>
          </p:nvPr>
        </p:nvSpPr>
        <p:spPr>
          <a:xfrm>
            <a:off x="1524000" y="1122362"/>
            <a:ext cx="9144000" cy="2872695"/>
          </a:xfrm>
        </p:spPr>
        <p:txBody>
          <a:bodyPr/>
          <a:lstStyle/>
          <a:p>
            <a:r>
              <a:rPr lang="en-US" b="1" dirty="0">
                <a:latin typeface="Arial Rounded MT Bold" panose="020F0704030504030204" pitchFamily="34" charset="0"/>
              </a:rPr>
              <a:t>Thank you!....</a:t>
            </a:r>
            <a:endParaRPr lang="en-IN" b="1" dirty="0">
              <a:latin typeface="Arial Rounded MT Bold" panose="020F0704030504030204" pitchFamily="34" charset="0"/>
            </a:endParaRPr>
          </a:p>
        </p:txBody>
      </p:sp>
      <p:sp>
        <p:nvSpPr>
          <p:cNvPr id="3" name="Subtitle 2">
            <a:extLst>
              <a:ext uri="{FF2B5EF4-FFF2-40B4-BE49-F238E27FC236}">
                <a16:creationId xmlns:a16="http://schemas.microsoft.com/office/drawing/2014/main" id="{A0D0C69F-DA33-C766-F1EA-0891EA256567}"/>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267660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596</TotalTime>
  <Words>789</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Rounded MT Bold</vt:lpstr>
      <vt:lpstr>Calibri</vt:lpstr>
      <vt:lpstr>Calibri Light</vt:lpstr>
      <vt:lpstr>Times New Roman</vt:lpstr>
      <vt:lpstr>Office Theme</vt:lpstr>
      <vt:lpstr>DR. D. Y. PATIL SCHOOL OF SCIENCE AND TECHNOLOGY TATHAWADE, PUNE </vt:lpstr>
      <vt:lpstr>ABSTRACT.</vt:lpstr>
      <vt:lpstr>Problem statement.</vt:lpstr>
      <vt:lpstr>Introduction.</vt:lpstr>
      <vt:lpstr>System Architecture.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bhavsartejas027@gmail.com</dc:creator>
  <cp:lastModifiedBy>bhavsartejas027@gmail.com</cp:lastModifiedBy>
  <cp:revision>1</cp:revision>
  <dcterms:created xsi:type="dcterms:W3CDTF">2024-08-31T04:47:37Z</dcterms:created>
  <dcterms:modified xsi:type="dcterms:W3CDTF">2024-09-01T19:27:21Z</dcterms:modified>
</cp:coreProperties>
</file>