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1" r:id="rId1"/>
  </p:sldMasterIdLst>
  <p:notesMasterIdLst>
    <p:notesMasterId r:id="rId2"/>
  </p:notesMasterIdLst>
  <p:handoutMasterIdLst>
    <p:handoutMasterId r:id="rId3"/>
  </p:handoutMasterIdLst>
  <p:sldIdLst>
    <p:sldId id="383" r:id="rId4"/>
    <p:sldId id="384"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61" r:id="rId82"/>
    <p:sldId id="462" r:id="rId83"/>
    <p:sldId id="463" r:id="rId84"/>
    <p:sldId id="464" r:id="rId85"/>
    <p:sldId id="465" r:id="rId86"/>
    <p:sldId id="466" r:id="rId87"/>
    <p:sldId id="467" r:id="rId88"/>
    <p:sldId id="468" r:id="rId89"/>
    <p:sldId id="469" r:id="rId90"/>
    <p:sldId id="470" r:id="rId91"/>
    <p:sldId id="471" r:id="rId92"/>
    <p:sldId id="472" r:id="rId93"/>
    <p:sldId id="473" r:id="rId94"/>
    <p:sldId id="474" r:id="rId95"/>
    <p:sldId id="475" r:id="rId96"/>
    <p:sldId id="476" r:id="rId97"/>
    <p:sldId id="477" r:id="rId98"/>
    <p:sldId id="478" r:id="rId99"/>
    <p:sldId id="479" r:id="rId100"/>
    <p:sldId id="480" r:id="rId101"/>
    <p:sldId id="481" r:id="rId102"/>
    <p:sldId id="482" r:id="rId103"/>
    <p:sldId id="483" r:id="rId104"/>
    <p:sldId id="484" r:id="rId105"/>
    <p:sldId id="485" r:id="rId106"/>
    <p:sldId id="486" r:id="rId107"/>
    <p:sldId id="487" r:id="rId108"/>
    <p:sldId id="488" r:id="rId109"/>
    <p:sldId id="489" r:id="rId110"/>
    <p:sldId id="490" r:id="rId111"/>
    <p:sldId id="491" r:id="rId112"/>
    <p:sldId id="492" r:id="rId113"/>
    <p:sldId id="493" r:id="rId114"/>
    <p:sldId id="494" r:id="rId115"/>
    <p:sldId id="495" r:id="rId116"/>
    <p:sldId id="496" r:id="rId117"/>
    <p:sldId id="497" r:id="rId118"/>
    <p:sldId id="498" r:id="rId119"/>
    <p:sldId id="499" r:id="rId120"/>
    <p:sldId id="500" r:id="rId121"/>
    <p:sldId id="501" r:id="rId122"/>
    <p:sldId id="502" r:id="rId123"/>
    <p:sldId id="503" r:id="rId124"/>
    <p:sldId id="504" r:id="rId125"/>
    <p:sldId id="505" r:id="rId126"/>
    <p:sldId id="506" r:id="rId127"/>
    <p:sldId id="507" r:id="rId128"/>
  </p:sldIdLst>
  <p:sldSz type="screen4x3" cy="6858000" cx="9144000"/>
  <p:notesSz cx="7023100" cy="93091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0806" autoAdjust="0"/>
    <p:restoredTop sz="94660"/>
  </p:normalViewPr>
  <p:slideViewPr>
    <p:cSldViewPr>
      <p:cViewPr>
        <p:scale>
          <a:sx n="76" d="100"/>
          <a:sy n="76" d="100"/>
        </p:scale>
        <p:origin x="-139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tableStyles" Target="tableStyles.xml"/><Relationship Id="rId130" Type="http://schemas.openxmlformats.org/officeDocument/2006/relationships/presProps" Target="presProps.xml"/><Relationship Id="rId131" Type="http://schemas.openxmlformats.org/officeDocument/2006/relationships/viewProps" Target="viewProps.xml"/><Relationship Id="rId13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277" name=""/>
        <p:cNvGrpSpPr/>
        <p:nvPr/>
      </p:nvGrpSpPr>
      <p:grpSpPr>
        <a:xfrm>
          <a:off x="0" y="0"/>
          <a:ext cx="0" cy="0"/>
          <a:chOff x="0" y="0"/>
          <a:chExt cx="0" cy="0"/>
        </a:xfrm>
      </p:grpSpPr>
      <p:sp>
        <p:nvSpPr>
          <p:cNvPr id="1049121" name="Header Placeholder 1"/>
          <p:cNvSpPr>
            <a:spLocks noGrp="1"/>
          </p:cNvSpPr>
          <p:nvPr>
            <p:ph type="hdr" sz="quarter"/>
          </p:nvPr>
        </p:nvSpPr>
        <p:spPr>
          <a:xfrm>
            <a:off x="0" y="0"/>
            <a:ext cx="3043343" cy="465455"/>
          </a:xfrm>
          <a:prstGeom prst="rect"/>
        </p:spPr>
        <p:txBody>
          <a:bodyPr bIns="46662" lIns="93324" rIns="93324" rtlCol="0" tIns="46662" vert="horz"/>
          <a:lstStyle>
            <a:lvl1pPr algn="l">
              <a:defRPr sz="1200"/>
            </a:lvl1pPr>
          </a:lstStyle>
          <a:p>
            <a:endParaRPr lang="en-US"/>
          </a:p>
        </p:txBody>
      </p:sp>
      <p:sp>
        <p:nvSpPr>
          <p:cNvPr id="1049122" name="Date Placeholder 2"/>
          <p:cNvSpPr>
            <a:spLocks noGrp="1"/>
          </p:cNvSpPr>
          <p:nvPr>
            <p:ph type="dt" sz="quarter" idx="1"/>
          </p:nvPr>
        </p:nvSpPr>
        <p:spPr>
          <a:xfrm>
            <a:off x="3978132" y="0"/>
            <a:ext cx="3043343" cy="465455"/>
          </a:xfrm>
          <a:prstGeom prst="rect"/>
        </p:spPr>
        <p:txBody>
          <a:bodyPr bIns="46662" lIns="93324" rIns="93324" rtlCol="0" tIns="46662" vert="horz"/>
          <a:lstStyle>
            <a:lvl1pPr algn="r">
              <a:defRPr sz="1200"/>
            </a:lvl1pPr>
          </a:lstStyle>
          <a:p>
            <a:fld id="{A444796D-78F2-4335-B02C-70C527F2B0D7}" type="datetimeFigureOut">
              <a:rPr lang="en-US" smtClean="0"/>
              <a:t>13/08/2019</a:t>
            </a:fld>
            <a:endParaRPr lang="en-US"/>
          </a:p>
        </p:txBody>
      </p:sp>
      <p:sp>
        <p:nvSpPr>
          <p:cNvPr id="1049123" name="Footer Placeholder 3"/>
          <p:cNvSpPr>
            <a:spLocks noGrp="1"/>
          </p:cNvSpPr>
          <p:nvPr>
            <p:ph type="ftr" sz="quarter" idx="2"/>
          </p:nvPr>
        </p:nvSpPr>
        <p:spPr>
          <a:xfrm>
            <a:off x="0" y="8842029"/>
            <a:ext cx="3043343" cy="465455"/>
          </a:xfrm>
          <a:prstGeom prst="rect"/>
        </p:spPr>
        <p:txBody>
          <a:bodyPr anchor="b" bIns="46662" lIns="93324" rIns="93324" rtlCol="0" tIns="46662" vert="horz"/>
          <a:lstStyle>
            <a:lvl1pPr algn="l">
              <a:defRPr sz="1200"/>
            </a:lvl1pPr>
          </a:lstStyle>
          <a:p>
            <a:endParaRPr lang="en-US"/>
          </a:p>
        </p:txBody>
      </p:sp>
      <p:sp>
        <p:nvSpPr>
          <p:cNvPr id="1049124" name="Slide Number Placeholder 4"/>
          <p:cNvSpPr>
            <a:spLocks noGrp="1"/>
          </p:cNvSpPr>
          <p:nvPr>
            <p:ph type="sldNum" sz="quarter" idx="3"/>
          </p:nvPr>
        </p:nvSpPr>
        <p:spPr>
          <a:xfrm>
            <a:off x="3978132" y="8842029"/>
            <a:ext cx="3043343" cy="465455"/>
          </a:xfrm>
          <a:prstGeom prst="rect"/>
        </p:spPr>
        <p:txBody>
          <a:bodyPr anchor="b" bIns="46662" lIns="93324" rIns="93324" rtlCol="0" tIns="46662" vert="horz"/>
          <a:lstStyle>
            <a:lvl1pPr algn="r">
              <a:defRPr sz="1200"/>
            </a:lvl1pPr>
          </a:lstStyle>
          <a:p>
            <a:fld id="{440B241F-3619-4511-80E8-D5B493730829}"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76" name=""/>
        <p:cNvGrpSpPr/>
        <p:nvPr/>
      </p:nvGrpSpPr>
      <p:grpSpPr>
        <a:xfrm>
          <a:off x="0" y="0"/>
          <a:ext cx="0" cy="0"/>
          <a:chOff x="0" y="0"/>
          <a:chExt cx="0" cy="0"/>
        </a:xfrm>
      </p:grpSpPr>
      <p:sp>
        <p:nvSpPr>
          <p:cNvPr id="1049115" name="Header Placeholder 1"/>
          <p:cNvSpPr>
            <a:spLocks noGrp="1"/>
          </p:cNvSpPr>
          <p:nvPr>
            <p:ph type="hdr" sz="quarter"/>
          </p:nvPr>
        </p:nvSpPr>
        <p:spPr>
          <a:xfrm>
            <a:off x="0" y="0"/>
            <a:ext cx="3043343" cy="465455"/>
          </a:xfrm>
          <a:prstGeom prst="rect"/>
        </p:spPr>
        <p:txBody>
          <a:bodyPr bIns="46662" lIns="93324" rIns="93324" rtlCol="0" tIns="46662" vert="horz"/>
          <a:lstStyle>
            <a:lvl1pPr algn="l">
              <a:defRPr sz="1200"/>
            </a:lvl1pPr>
          </a:lstStyle>
          <a:p>
            <a:endParaRPr lang="en-US"/>
          </a:p>
        </p:txBody>
      </p:sp>
      <p:sp>
        <p:nvSpPr>
          <p:cNvPr id="1049116" name="Date Placeholder 2"/>
          <p:cNvSpPr>
            <a:spLocks noGrp="1"/>
          </p:cNvSpPr>
          <p:nvPr>
            <p:ph type="dt" idx="1"/>
          </p:nvPr>
        </p:nvSpPr>
        <p:spPr>
          <a:xfrm>
            <a:off x="3978132" y="0"/>
            <a:ext cx="3043343" cy="465455"/>
          </a:xfrm>
          <a:prstGeom prst="rect"/>
        </p:spPr>
        <p:txBody>
          <a:bodyPr bIns="46662" lIns="93324" rIns="93324" rtlCol="0" tIns="46662" vert="horz"/>
          <a:lstStyle>
            <a:lvl1pPr algn="r">
              <a:defRPr sz="1200"/>
            </a:lvl1pPr>
          </a:lstStyle>
          <a:p>
            <a:fld id="{F2850015-5CEA-46AC-8008-B9107B3F5175}" type="datetimeFigureOut">
              <a:rPr lang="en-US" smtClean="0"/>
              <a:t>13/08/2019</a:t>
            </a:fld>
            <a:endParaRPr lang="en-US"/>
          </a:p>
        </p:txBody>
      </p:sp>
      <p:sp>
        <p:nvSpPr>
          <p:cNvPr id="1049117" name="Slide Image Placeholder 3"/>
          <p:cNvSpPr>
            <a:spLocks noChangeAspect="1" noRot="1" noGrp="1"/>
          </p:cNvSpPr>
          <p:nvPr>
            <p:ph type="sldImg" idx="2"/>
          </p:nvPr>
        </p:nvSpPr>
        <p:spPr>
          <a:xfrm>
            <a:off x="1184275" y="698500"/>
            <a:ext cx="4654550" cy="3490913"/>
          </a:xfrm>
          <a:prstGeom prst="rect"/>
          <a:noFill/>
          <a:ln w="12700">
            <a:solidFill>
              <a:prstClr val="black"/>
            </a:solidFill>
          </a:ln>
        </p:spPr>
        <p:txBody>
          <a:bodyPr anchor="ctr" bIns="46662" lIns="93324" rIns="93324" rtlCol="0" tIns="46662" vert="horz"/>
          <a:p>
            <a:endParaRPr lang="en-US"/>
          </a:p>
        </p:txBody>
      </p:sp>
      <p:sp>
        <p:nvSpPr>
          <p:cNvPr id="1049118" name="Notes Placeholder 4"/>
          <p:cNvSpPr>
            <a:spLocks noGrp="1"/>
          </p:cNvSpPr>
          <p:nvPr>
            <p:ph type="body" sz="quarter" idx="3"/>
          </p:nvPr>
        </p:nvSpPr>
        <p:spPr>
          <a:xfrm>
            <a:off x="702310" y="4421823"/>
            <a:ext cx="5618480" cy="4189095"/>
          </a:xfrm>
          <a:prstGeom prst="rect"/>
        </p:spPr>
        <p:txBody>
          <a:bodyPr bIns="46662" lIns="93324" rIns="93324" rtlCol="0" tIns="46662"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19" name="Footer Placeholder 5"/>
          <p:cNvSpPr>
            <a:spLocks noGrp="1"/>
          </p:cNvSpPr>
          <p:nvPr>
            <p:ph type="ftr" sz="quarter" idx="4"/>
          </p:nvPr>
        </p:nvSpPr>
        <p:spPr>
          <a:xfrm>
            <a:off x="0" y="8842029"/>
            <a:ext cx="3043343" cy="465455"/>
          </a:xfrm>
          <a:prstGeom prst="rect"/>
        </p:spPr>
        <p:txBody>
          <a:bodyPr anchor="b" bIns="46662" lIns="93324" rIns="93324" rtlCol="0" tIns="46662" vert="horz"/>
          <a:lstStyle>
            <a:lvl1pPr algn="l">
              <a:defRPr sz="1200"/>
            </a:lvl1pPr>
          </a:lstStyle>
          <a:p>
            <a:endParaRPr lang="en-US"/>
          </a:p>
        </p:txBody>
      </p:sp>
      <p:sp>
        <p:nvSpPr>
          <p:cNvPr id="1049120" name="Slide Number Placeholder 6"/>
          <p:cNvSpPr>
            <a:spLocks noGrp="1"/>
          </p:cNvSpPr>
          <p:nvPr>
            <p:ph type="sldNum" sz="quarter" idx="5"/>
          </p:nvPr>
        </p:nvSpPr>
        <p:spPr>
          <a:xfrm>
            <a:off x="3978132" y="8842029"/>
            <a:ext cx="3043343" cy="465455"/>
          </a:xfrm>
          <a:prstGeom prst="rect"/>
        </p:spPr>
        <p:txBody>
          <a:bodyPr anchor="b" bIns="46662" lIns="93324" rIns="93324" rtlCol="0" tIns="46662" vert="horz"/>
          <a:lstStyle>
            <a:lvl1pPr algn="r">
              <a:defRPr sz="1200"/>
            </a:lvl1pPr>
          </a:lstStyle>
          <a:p>
            <a:fld id="{3B98B50A-5D78-425F-A681-1185E6EDFA59}"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8" name=""/>
        <p:cNvGrpSpPr/>
        <p:nvPr/>
      </p:nvGrpSpPr>
      <p:grpSpPr>
        <a:xfrm>
          <a:off x="0" y="0"/>
          <a:ext cx="0" cy="0"/>
          <a:chOff x="0" y="0"/>
          <a:chExt cx="0" cy="0"/>
        </a:xfrm>
      </p:grpSpPr>
      <p:sp>
        <p:nvSpPr>
          <p:cNvPr id="104861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16" name="Date Placeholder 3"/>
          <p:cNvSpPr>
            <a:spLocks noGrp="1"/>
          </p:cNvSpPr>
          <p:nvPr>
            <p:ph type="dt" sz="half" idx="10"/>
          </p:nvPr>
        </p:nvSpPr>
        <p:spPr/>
        <p:txBody>
          <a:bodyPr/>
          <a:p>
            <a:fld id="{E74DAD83-5E86-45AB-8051-A4EED2549CFA}" type="datetime1">
              <a:rPr lang="en-US" smtClean="0"/>
              <a:t>13/08/2019</a:t>
            </a:fld>
            <a:endParaRPr lang="en-US"/>
          </a:p>
        </p:txBody>
      </p:sp>
      <p:sp>
        <p:nvSpPr>
          <p:cNvPr id="1048617" name="Footer Placeholder 4"/>
          <p:cNvSpPr>
            <a:spLocks noGrp="1"/>
          </p:cNvSpPr>
          <p:nvPr>
            <p:ph type="ftr" sz="quarter" idx="11"/>
          </p:nvPr>
        </p:nvSpPr>
        <p:spPr/>
        <p:txBody>
          <a:bodyPr/>
          <a:p>
            <a:r>
              <a:rPr lang="en-US" smtClean="0"/>
              <a:t>Prepared By:M.P.Karnik</a:t>
            </a:r>
            <a:endParaRPr lang="en-US"/>
          </a:p>
        </p:txBody>
      </p:sp>
      <p:sp>
        <p:nvSpPr>
          <p:cNvPr id="104861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0" name=""/>
        <p:cNvGrpSpPr/>
        <p:nvPr/>
      </p:nvGrpSpPr>
      <p:grpSpPr>
        <a:xfrm>
          <a:off x="0" y="0"/>
          <a:ext cx="0" cy="0"/>
          <a:chOff x="0" y="0"/>
          <a:chExt cx="0" cy="0"/>
        </a:xfrm>
      </p:grpSpPr>
      <p:sp>
        <p:nvSpPr>
          <p:cNvPr id="1049082" name="Title 1"/>
          <p:cNvSpPr>
            <a:spLocks noGrp="1"/>
          </p:cNvSpPr>
          <p:nvPr>
            <p:ph type="title"/>
          </p:nvPr>
        </p:nvSpPr>
        <p:spPr/>
        <p:txBody>
          <a:bodyPr/>
          <a:p>
            <a:r>
              <a:rPr lang="en-US" smtClean="0"/>
              <a:t>Click to edit Master title style</a:t>
            </a:r>
            <a:endParaRPr lang="en-US"/>
          </a:p>
        </p:txBody>
      </p:sp>
      <p:sp>
        <p:nvSpPr>
          <p:cNvPr id="104908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4" name="Date Placeholder 3"/>
          <p:cNvSpPr>
            <a:spLocks noGrp="1"/>
          </p:cNvSpPr>
          <p:nvPr>
            <p:ph type="dt" sz="half" idx="10"/>
          </p:nvPr>
        </p:nvSpPr>
        <p:spPr/>
        <p:txBody>
          <a:bodyPr/>
          <a:p>
            <a:fld id="{143477F5-F86B-403E-A1D8-0755F0FD2659}" type="datetime1">
              <a:rPr lang="en-US" smtClean="0"/>
              <a:t>13/08/2019</a:t>
            </a:fld>
            <a:endParaRPr lang="en-US"/>
          </a:p>
        </p:txBody>
      </p:sp>
      <p:sp>
        <p:nvSpPr>
          <p:cNvPr id="1049085" name="Footer Placeholder 4"/>
          <p:cNvSpPr>
            <a:spLocks noGrp="1"/>
          </p:cNvSpPr>
          <p:nvPr>
            <p:ph type="ftr" sz="quarter" idx="11"/>
          </p:nvPr>
        </p:nvSpPr>
        <p:spPr/>
        <p:txBody>
          <a:bodyPr/>
          <a:p>
            <a:r>
              <a:rPr lang="en-US" smtClean="0"/>
              <a:t>Prepared By:M.P.Karnik</a:t>
            </a:r>
            <a:endParaRPr lang="en-US"/>
          </a:p>
        </p:txBody>
      </p:sp>
      <p:sp>
        <p:nvSpPr>
          <p:cNvPr id="104908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68" name=""/>
        <p:cNvGrpSpPr/>
        <p:nvPr/>
      </p:nvGrpSpPr>
      <p:grpSpPr>
        <a:xfrm>
          <a:off x="0" y="0"/>
          <a:ext cx="0" cy="0"/>
          <a:chOff x="0" y="0"/>
          <a:chExt cx="0" cy="0"/>
        </a:xfrm>
      </p:grpSpPr>
      <p:sp>
        <p:nvSpPr>
          <p:cNvPr id="1049071"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9072"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73" name="Date Placeholder 3"/>
          <p:cNvSpPr>
            <a:spLocks noGrp="1"/>
          </p:cNvSpPr>
          <p:nvPr>
            <p:ph type="dt" sz="half" idx="10"/>
          </p:nvPr>
        </p:nvSpPr>
        <p:spPr/>
        <p:txBody>
          <a:bodyPr/>
          <a:p>
            <a:fld id="{4EB40999-F2BC-465C-8AE8-50D00C0FB56F}" type="datetime1">
              <a:rPr lang="en-US" smtClean="0"/>
              <a:t>13/08/2019</a:t>
            </a:fld>
            <a:endParaRPr lang="en-US"/>
          </a:p>
        </p:txBody>
      </p:sp>
      <p:sp>
        <p:nvSpPr>
          <p:cNvPr id="1049074" name="Footer Placeholder 4"/>
          <p:cNvSpPr>
            <a:spLocks noGrp="1"/>
          </p:cNvSpPr>
          <p:nvPr>
            <p:ph type="ftr" sz="quarter" idx="11"/>
          </p:nvPr>
        </p:nvSpPr>
        <p:spPr/>
        <p:txBody>
          <a:bodyPr/>
          <a:p>
            <a:r>
              <a:rPr lang="en-US" smtClean="0"/>
              <a:t>Prepared By:M.P.Karnik</a:t>
            </a:r>
            <a:endParaRPr lang="en-US"/>
          </a:p>
        </p:txBody>
      </p:sp>
      <p:sp>
        <p:nvSpPr>
          <p:cNvPr id="104907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5A830420-3A7C-47CF-AC79-90EB9A1F6531}" type="datetime1">
              <a:rPr lang="en-US" smtClean="0"/>
              <a:t>13/08/2019</a:t>
            </a:fld>
            <a:endParaRPr lang="en-US"/>
          </a:p>
        </p:txBody>
      </p:sp>
      <p:sp>
        <p:nvSpPr>
          <p:cNvPr id="1048584" name="Footer Placeholder 4"/>
          <p:cNvSpPr>
            <a:spLocks noGrp="1"/>
          </p:cNvSpPr>
          <p:nvPr>
            <p:ph type="ftr" sz="quarter" idx="11"/>
          </p:nvPr>
        </p:nvSpPr>
        <p:spPr/>
        <p:txBody>
          <a:bodyPr/>
          <a:p>
            <a:r>
              <a:rPr lang="en-US" smtClean="0"/>
              <a:t>Prepared By:M.P.Karnik</a:t>
            </a:r>
            <a:endParaRPr lang="en-US"/>
          </a:p>
        </p:txBody>
      </p:sp>
      <p:sp>
        <p:nvSpPr>
          <p:cNvPr id="104858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71" name=""/>
        <p:cNvGrpSpPr/>
        <p:nvPr/>
      </p:nvGrpSpPr>
      <p:grpSpPr>
        <a:xfrm>
          <a:off x="0" y="0"/>
          <a:ext cx="0" cy="0"/>
          <a:chOff x="0" y="0"/>
          <a:chExt cx="0" cy="0"/>
        </a:xfrm>
      </p:grpSpPr>
      <p:sp>
        <p:nvSpPr>
          <p:cNvPr id="1049087"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9088"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9089" name="Date Placeholder 3"/>
          <p:cNvSpPr>
            <a:spLocks noGrp="1"/>
          </p:cNvSpPr>
          <p:nvPr>
            <p:ph type="dt" sz="half" idx="10"/>
          </p:nvPr>
        </p:nvSpPr>
        <p:spPr/>
        <p:txBody>
          <a:bodyPr/>
          <a:p>
            <a:fld id="{FD426BC5-76FA-4DD2-93A8-0D3DFFA4FAFB}" type="datetime1">
              <a:rPr lang="en-US" smtClean="0"/>
              <a:t>13/08/2019</a:t>
            </a:fld>
            <a:endParaRPr lang="en-US"/>
          </a:p>
        </p:txBody>
      </p:sp>
      <p:sp>
        <p:nvSpPr>
          <p:cNvPr id="1049090" name="Footer Placeholder 4"/>
          <p:cNvSpPr>
            <a:spLocks noGrp="1"/>
          </p:cNvSpPr>
          <p:nvPr>
            <p:ph type="ftr" sz="quarter" idx="11"/>
          </p:nvPr>
        </p:nvSpPr>
        <p:spPr/>
        <p:txBody>
          <a:bodyPr/>
          <a:p>
            <a:r>
              <a:rPr lang="en-US" smtClean="0"/>
              <a:t>Prepared By:M.P.Karnik</a:t>
            </a:r>
            <a:endParaRPr lang="en-US"/>
          </a:p>
        </p:txBody>
      </p:sp>
      <p:sp>
        <p:nvSpPr>
          <p:cNvPr id="104909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2" name=""/>
        <p:cNvGrpSpPr/>
        <p:nvPr/>
      </p:nvGrpSpPr>
      <p:grpSpPr>
        <a:xfrm>
          <a:off x="0" y="0"/>
          <a:ext cx="0" cy="0"/>
          <a:chOff x="0" y="0"/>
          <a:chExt cx="0" cy="0"/>
        </a:xfrm>
      </p:grpSpPr>
      <p:sp>
        <p:nvSpPr>
          <p:cNvPr id="1049092" name="Title 1"/>
          <p:cNvSpPr>
            <a:spLocks noGrp="1"/>
          </p:cNvSpPr>
          <p:nvPr>
            <p:ph type="title"/>
          </p:nvPr>
        </p:nvSpPr>
        <p:spPr/>
        <p:txBody>
          <a:bodyPr/>
          <a:p>
            <a:r>
              <a:rPr lang="en-US" smtClean="0"/>
              <a:t>Click to edit Master title style</a:t>
            </a:r>
            <a:endParaRPr lang="en-US"/>
          </a:p>
        </p:txBody>
      </p:sp>
      <p:sp>
        <p:nvSpPr>
          <p:cNvPr id="104909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9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95" name="Date Placeholder 4"/>
          <p:cNvSpPr>
            <a:spLocks noGrp="1"/>
          </p:cNvSpPr>
          <p:nvPr>
            <p:ph type="dt" sz="half" idx="10"/>
          </p:nvPr>
        </p:nvSpPr>
        <p:spPr/>
        <p:txBody>
          <a:bodyPr/>
          <a:p>
            <a:fld id="{78CEAF43-D3D8-498F-99C9-44E5D9C66895}" type="datetime1">
              <a:rPr lang="en-US" smtClean="0"/>
              <a:t>13/08/2019</a:t>
            </a:fld>
            <a:endParaRPr lang="en-US"/>
          </a:p>
        </p:txBody>
      </p:sp>
      <p:sp>
        <p:nvSpPr>
          <p:cNvPr id="1049096" name="Footer Placeholder 5"/>
          <p:cNvSpPr>
            <a:spLocks noGrp="1"/>
          </p:cNvSpPr>
          <p:nvPr>
            <p:ph type="ftr" sz="quarter" idx="11"/>
          </p:nvPr>
        </p:nvSpPr>
        <p:spPr/>
        <p:txBody>
          <a:bodyPr/>
          <a:p>
            <a:r>
              <a:rPr lang="en-US" smtClean="0"/>
              <a:t>Prepared By:M.P.Karnik</a:t>
            </a:r>
            <a:endParaRPr lang="en-US"/>
          </a:p>
        </p:txBody>
      </p:sp>
      <p:sp>
        <p:nvSpPr>
          <p:cNvPr id="104909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73" name=""/>
        <p:cNvGrpSpPr/>
        <p:nvPr/>
      </p:nvGrpSpPr>
      <p:grpSpPr>
        <a:xfrm>
          <a:off x="0" y="0"/>
          <a:ext cx="0" cy="0"/>
          <a:chOff x="0" y="0"/>
          <a:chExt cx="0" cy="0"/>
        </a:xfrm>
      </p:grpSpPr>
      <p:sp>
        <p:nvSpPr>
          <p:cNvPr id="1049098" name="Title 1"/>
          <p:cNvSpPr>
            <a:spLocks noGrp="1"/>
          </p:cNvSpPr>
          <p:nvPr>
            <p:ph type="title"/>
          </p:nvPr>
        </p:nvSpPr>
        <p:spPr/>
        <p:txBody>
          <a:bodyPr/>
          <a:p>
            <a:r>
              <a:rPr lang="en-US" smtClean="0"/>
              <a:t>Click to edit Master title style</a:t>
            </a:r>
            <a:endParaRPr lang="en-US"/>
          </a:p>
        </p:txBody>
      </p:sp>
      <p:sp>
        <p:nvSpPr>
          <p:cNvPr id="104909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0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0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10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03" name="Date Placeholder 6"/>
          <p:cNvSpPr>
            <a:spLocks noGrp="1"/>
          </p:cNvSpPr>
          <p:nvPr>
            <p:ph type="dt" sz="half" idx="10"/>
          </p:nvPr>
        </p:nvSpPr>
        <p:spPr/>
        <p:txBody>
          <a:bodyPr/>
          <a:p>
            <a:fld id="{ED93F2C9-0A2E-456D-BCA1-B79986C2D8E1}" type="datetime1">
              <a:rPr lang="en-US" smtClean="0"/>
              <a:t>13/08/2019</a:t>
            </a:fld>
            <a:endParaRPr lang="en-US"/>
          </a:p>
        </p:txBody>
      </p:sp>
      <p:sp>
        <p:nvSpPr>
          <p:cNvPr id="1049104" name="Footer Placeholder 7"/>
          <p:cNvSpPr>
            <a:spLocks noGrp="1"/>
          </p:cNvSpPr>
          <p:nvPr>
            <p:ph type="ftr" sz="quarter" idx="11"/>
          </p:nvPr>
        </p:nvSpPr>
        <p:spPr/>
        <p:txBody>
          <a:bodyPr/>
          <a:p>
            <a:r>
              <a:rPr lang="en-US" smtClean="0"/>
              <a:t>Prepared By:M.P.Karnik</a:t>
            </a:r>
            <a:endParaRPr lang="en-US"/>
          </a:p>
        </p:txBody>
      </p:sp>
      <p:sp>
        <p:nvSpPr>
          <p:cNvPr id="104910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7" name=""/>
        <p:cNvGrpSpPr/>
        <p:nvPr/>
      </p:nvGrpSpPr>
      <p:grpSpPr>
        <a:xfrm>
          <a:off x="0" y="0"/>
          <a:ext cx="0" cy="0"/>
          <a:chOff x="0" y="0"/>
          <a:chExt cx="0" cy="0"/>
        </a:xfrm>
      </p:grpSpPr>
      <p:sp>
        <p:nvSpPr>
          <p:cNvPr id="1049067" name="Title 1"/>
          <p:cNvSpPr>
            <a:spLocks noGrp="1"/>
          </p:cNvSpPr>
          <p:nvPr>
            <p:ph type="title"/>
          </p:nvPr>
        </p:nvSpPr>
        <p:spPr/>
        <p:txBody>
          <a:bodyPr/>
          <a:p>
            <a:r>
              <a:rPr lang="en-US" smtClean="0"/>
              <a:t>Click to edit Master title style</a:t>
            </a:r>
            <a:endParaRPr lang="en-US"/>
          </a:p>
        </p:txBody>
      </p:sp>
      <p:sp>
        <p:nvSpPr>
          <p:cNvPr id="1049068" name="Date Placeholder 2"/>
          <p:cNvSpPr>
            <a:spLocks noGrp="1"/>
          </p:cNvSpPr>
          <p:nvPr>
            <p:ph type="dt" sz="half" idx="10"/>
          </p:nvPr>
        </p:nvSpPr>
        <p:spPr/>
        <p:txBody>
          <a:bodyPr/>
          <a:p>
            <a:fld id="{C29C88D7-3803-46AB-A5DC-C333E21E8BF1}" type="datetime1">
              <a:rPr lang="en-US" smtClean="0"/>
              <a:t>13/08/2019</a:t>
            </a:fld>
            <a:endParaRPr lang="en-US"/>
          </a:p>
        </p:txBody>
      </p:sp>
      <p:sp>
        <p:nvSpPr>
          <p:cNvPr id="1049069" name="Footer Placeholder 3"/>
          <p:cNvSpPr>
            <a:spLocks noGrp="1"/>
          </p:cNvSpPr>
          <p:nvPr>
            <p:ph type="ftr" sz="quarter" idx="11"/>
          </p:nvPr>
        </p:nvSpPr>
        <p:spPr/>
        <p:txBody>
          <a:bodyPr/>
          <a:p>
            <a:r>
              <a:rPr lang="en-US" smtClean="0"/>
              <a:t>Prepared By:M.P.Karnik</a:t>
            </a:r>
            <a:endParaRPr lang="en-US"/>
          </a:p>
        </p:txBody>
      </p:sp>
      <p:sp>
        <p:nvSpPr>
          <p:cNvPr id="1049070"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74" name=""/>
        <p:cNvGrpSpPr/>
        <p:nvPr/>
      </p:nvGrpSpPr>
      <p:grpSpPr>
        <a:xfrm>
          <a:off x="0" y="0"/>
          <a:ext cx="0" cy="0"/>
          <a:chOff x="0" y="0"/>
          <a:chExt cx="0" cy="0"/>
        </a:xfrm>
      </p:grpSpPr>
      <p:sp>
        <p:nvSpPr>
          <p:cNvPr id="1049106" name="Date Placeholder 1"/>
          <p:cNvSpPr>
            <a:spLocks noGrp="1"/>
          </p:cNvSpPr>
          <p:nvPr>
            <p:ph type="dt" sz="half" idx="10"/>
          </p:nvPr>
        </p:nvSpPr>
        <p:spPr/>
        <p:txBody>
          <a:bodyPr/>
          <a:p>
            <a:fld id="{BAFC2397-8F48-4C50-B593-299EC5128597}" type="datetime1">
              <a:rPr lang="en-US" smtClean="0"/>
              <a:t>13/08/2019</a:t>
            </a:fld>
            <a:endParaRPr lang="en-US"/>
          </a:p>
        </p:txBody>
      </p:sp>
      <p:sp>
        <p:nvSpPr>
          <p:cNvPr id="1049107" name="Footer Placeholder 2"/>
          <p:cNvSpPr>
            <a:spLocks noGrp="1"/>
          </p:cNvSpPr>
          <p:nvPr>
            <p:ph type="ftr" sz="quarter" idx="11"/>
          </p:nvPr>
        </p:nvSpPr>
        <p:spPr/>
        <p:txBody>
          <a:bodyPr/>
          <a:p>
            <a:r>
              <a:rPr lang="en-US" smtClean="0"/>
              <a:t>Prepared By:M.P.Karnik</a:t>
            </a:r>
            <a:endParaRPr lang="en-US"/>
          </a:p>
        </p:txBody>
      </p:sp>
      <p:sp>
        <p:nvSpPr>
          <p:cNvPr id="1049108"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75" name=""/>
        <p:cNvGrpSpPr/>
        <p:nvPr/>
      </p:nvGrpSpPr>
      <p:grpSpPr>
        <a:xfrm>
          <a:off x="0" y="0"/>
          <a:ext cx="0" cy="0"/>
          <a:chOff x="0" y="0"/>
          <a:chExt cx="0" cy="0"/>
        </a:xfrm>
      </p:grpSpPr>
      <p:sp>
        <p:nvSpPr>
          <p:cNvPr id="1049109"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911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11"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112" name="Date Placeholder 4"/>
          <p:cNvSpPr>
            <a:spLocks noGrp="1"/>
          </p:cNvSpPr>
          <p:nvPr>
            <p:ph type="dt" sz="half" idx="10"/>
          </p:nvPr>
        </p:nvSpPr>
        <p:spPr/>
        <p:txBody>
          <a:bodyPr/>
          <a:p>
            <a:fld id="{CAC9D7C6-3CBA-4F51-A7B1-DD12D88A95A5}" type="datetime1">
              <a:rPr lang="en-US" smtClean="0"/>
              <a:t>13/08/2019</a:t>
            </a:fld>
            <a:endParaRPr lang="en-US"/>
          </a:p>
        </p:txBody>
      </p:sp>
      <p:sp>
        <p:nvSpPr>
          <p:cNvPr id="1049113" name="Footer Placeholder 5"/>
          <p:cNvSpPr>
            <a:spLocks noGrp="1"/>
          </p:cNvSpPr>
          <p:nvPr>
            <p:ph type="ftr" sz="quarter" idx="11"/>
          </p:nvPr>
        </p:nvSpPr>
        <p:spPr/>
        <p:txBody>
          <a:bodyPr/>
          <a:p>
            <a:r>
              <a:rPr lang="en-US" smtClean="0"/>
              <a:t>Prepared By:M.P.Karnik</a:t>
            </a:r>
            <a:endParaRPr lang="en-US"/>
          </a:p>
        </p:txBody>
      </p:sp>
      <p:sp>
        <p:nvSpPr>
          <p:cNvPr id="104911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9" name=""/>
        <p:cNvGrpSpPr/>
        <p:nvPr/>
      </p:nvGrpSpPr>
      <p:grpSpPr>
        <a:xfrm>
          <a:off x="0" y="0"/>
          <a:ext cx="0" cy="0"/>
          <a:chOff x="0" y="0"/>
          <a:chExt cx="0" cy="0"/>
        </a:xfrm>
      </p:grpSpPr>
      <p:sp>
        <p:nvSpPr>
          <p:cNvPr id="1049076"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9077"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078"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079" name="Date Placeholder 4"/>
          <p:cNvSpPr>
            <a:spLocks noGrp="1"/>
          </p:cNvSpPr>
          <p:nvPr>
            <p:ph type="dt" sz="half" idx="10"/>
          </p:nvPr>
        </p:nvSpPr>
        <p:spPr/>
        <p:txBody>
          <a:bodyPr/>
          <a:p>
            <a:fld id="{781AD0B5-C618-4FD8-BA2F-30241242218E}" type="datetime1">
              <a:rPr lang="en-US" smtClean="0"/>
              <a:t>13/08/2019</a:t>
            </a:fld>
            <a:endParaRPr lang="en-US"/>
          </a:p>
        </p:txBody>
      </p:sp>
      <p:sp>
        <p:nvSpPr>
          <p:cNvPr id="1049080" name="Footer Placeholder 5"/>
          <p:cNvSpPr>
            <a:spLocks noGrp="1"/>
          </p:cNvSpPr>
          <p:nvPr>
            <p:ph type="ftr" sz="quarter" idx="11"/>
          </p:nvPr>
        </p:nvSpPr>
        <p:spPr/>
        <p:txBody>
          <a:bodyPr/>
          <a:p>
            <a:r>
              <a:rPr lang="en-US" smtClean="0"/>
              <a:t>Prepared By:M.P.Karnik</a:t>
            </a:r>
            <a:endParaRPr lang="en-US"/>
          </a:p>
        </p:txBody>
      </p:sp>
      <p:sp>
        <p:nvSpPr>
          <p:cNvPr id="104908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53CA270B-D48B-4151-9E4B-F739CEC31793}" type="datetime1">
              <a:rPr lang="en-US" smtClean="0"/>
              <a:t>13/08/2019</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smtClean="0"/>
              <a:t>Prepared By:M.P.Karnik</a:t>
            </a:r>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1" hdr="0" sldNum="1"/>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en.wikipedia.org/wiki/SQL" TargetMode="External"/><Relationship Id="rId2" Type="http://schemas.openxmlformats.org/officeDocument/2006/relationships/hyperlink" Target="http://en.wikipedia.org/wiki/Table_(database)" TargetMode="External"/><Relationship Id="rId3" Type="http://schemas.openxmlformats.org/officeDocument/2006/relationships/hyperlink" Target="http://en.wikipedia.org/wiki/Row_(database)" TargetMode="External"/><Relationship Id="rId4" Type="http://schemas.openxmlformats.org/officeDocument/2006/relationships/hyperlink" Target="http://en.wikipedia.org/wiki/Column_(database)" TargetMode="External"/><Relationship Id="rId5" Type="http://schemas.openxmlformats.org/officeDocument/2006/relationships/hyperlink" Target="http://en.wikipedia.org/wiki/Data_type" TargetMode="External"/><Relationship Id="rId6"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hyperlink" Target="http://en.wikipedia.org/wiki/Null_(SQL)" TargetMode="Externa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19" name="Title 1"/>
          <p:cNvSpPr>
            <a:spLocks noGrp="1"/>
          </p:cNvSpPr>
          <p:nvPr>
            <p:ph type="ctrTitle"/>
          </p:nvPr>
        </p:nvSpPr>
        <p:spPr/>
        <p:txBody>
          <a:bodyPr>
            <a:normAutofit/>
          </a:bodyPr>
          <a:p>
            <a:r>
              <a:rPr b="1" dirty="0" sz="7200" lang="en-US" smtClean="0">
                <a:solidFill>
                  <a:srgbClr val="FF0000"/>
                </a:solidFill>
                <a:latin typeface="Times New Roman" pitchFamily="18" charset="0"/>
                <a:cs typeface="Times New Roman" pitchFamily="18" charset="0"/>
              </a:rPr>
              <a:t>SQL</a:t>
            </a:r>
            <a:endParaRPr b="1" dirty="0" sz="7200" lang="en-US">
              <a:solidFill>
                <a:srgbClr val="FF0000"/>
              </a:solidFill>
              <a:latin typeface="Times New Roman" pitchFamily="18" charset="0"/>
              <a:cs typeface="Times New Roman" pitchFamily="18" charset="0"/>
            </a:endParaRPr>
          </a:p>
        </p:txBody>
      </p:sp>
      <p:sp>
        <p:nvSpPr>
          <p:cNvPr id="1048620" name="Slide Number Placeholder 3"/>
          <p:cNvSpPr>
            <a:spLocks noGrp="1"/>
          </p:cNvSpPr>
          <p:nvPr>
            <p:ph type="sldNum" sz="quarter" idx="12"/>
          </p:nvPr>
        </p:nvSpPr>
        <p:spPr/>
        <p:txBody>
          <a:bodyPr/>
          <a:p>
            <a:fld id="{B6F15528-21DE-4FAA-801E-634DDDAF4B2B}" type="slidenum">
              <a:rPr lang="en-US" smtClean="0"/>
              <a:t>1</a:t>
            </a:fld>
            <a:endParaRPr lang="en-US"/>
          </a:p>
        </p:txBody>
      </p:sp>
      <p:sp>
        <p:nvSpPr>
          <p:cNvPr id="1048621" name="Subtitle 2"/>
          <p:cNvSpPr>
            <a:spLocks noGrp="1"/>
          </p:cNvSpPr>
          <p:nvPr>
            <p:ph type="subTitle" idx="1"/>
          </p:nvPr>
        </p:nvSpPr>
        <p:spPr>
          <a:xfrm>
            <a:off x="2286000" y="5562600"/>
            <a:ext cx="6400800" cy="990600"/>
          </a:xfrm>
        </p:spPr>
        <p:txBody>
          <a:bodyPr>
            <a:normAutofit/>
          </a:bodyPr>
          <a:p>
            <a:r>
              <a:rPr b="1" dirty="0" sz="2400" lang="en-US" smtClean="0">
                <a:solidFill>
                  <a:srgbClr val="0000FF"/>
                </a:solidFill>
                <a:latin typeface="Times New Roman" pitchFamily="18" charset="0"/>
                <a:cs typeface="Times New Roman" pitchFamily="18" charset="0"/>
              </a:rPr>
              <a:t>                      </a:t>
            </a:r>
            <a:endParaRPr b="1" dirty="0" sz="2400" lang="en-US">
              <a:solidFill>
                <a:srgbClr val="0000FF"/>
              </a:solidFill>
              <a:latin typeface="Times New Roman" pitchFamily="18" charset="0"/>
              <a:cs typeface="Times New Roman" pitchFamily="18" charset="0"/>
            </a:endParaRPr>
          </a:p>
        </p:txBody>
      </p:sp>
      <p:sp>
        <p:nvSpPr>
          <p:cNvPr id="104862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graphicFrame>
        <p:nvGraphicFramePr>
          <p:cNvPr id="4194308" name="Content Placeholder 4"/>
          <p:cNvGraphicFramePr>
            <a:graphicFrameLocks noGrp="1"/>
          </p:cNvGraphicFramePr>
          <p:nvPr>
            <p:ph idx="1"/>
          </p:nvPr>
        </p:nvGraphicFramePr>
        <p:xfrm>
          <a:off x="457200" y="304801"/>
          <a:ext cx="8229600" cy="5131525"/>
        </p:xfrm>
        <a:graphic>
          <a:graphicData uri="http://schemas.openxmlformats.org/drawingml/2006/table">
            <a:tbl>
              <a:tblPr firstRow="1" bandRow="1">
                <a:tableStyleId>{5C22544A-7EE6-4342-B048-85BDC9FD1C3A}</a:tableStyleId>
              </a:tblPr>
              <a:tblGrid>
                <a:gridCol w="1447800"/>
                <a:gridCol w="6781800"/>
              </a:tblGrid>
              <a:tr h="825137">
                <a:tc>
                  <a:txBody>
                    <a:bodyPr/>
                    <a:p>
                      <a:r>
                        <a:rPr dirty="0" sz="2000" lang="en-US">
                          <a:latin typeface="Times New Roman" pitchFamily="18" charset="0"/>
                          <a:cs typeface="Times New Roman" pitchFamily="18" charset="0"/>
                        </a:rPr>
                        <a:t>ALL</a:t>
                      </a:r>
                    </a:p>
                  </a:txBody>
                  <a:tcPr anchor="ctr"/>
                </a:tc>
                <a:tc>
                  <a:txBody>
                    <a:bodyPr/>
                    <a:p>
                      <a:r>
                        <a:rPr dirty="0" sz="2000" lang="en-US">
                          <a:latin typeface="Times New Roman" pitchFamily="18" charset="0"/>
                          <a:cs typeface="Times New Roman" pitchFamily="18" charset="0"/>
                        </a:rPr>
                        <a:t>The ALL operator is used to compare a value to all values in another value set.</a:t>
                      </a:r>
                    </a:p>
                  </a:txBody>
                  <a:tcPr anchor="ctr"/>
                </a:tc>
              </a:tr>
              <a:tr h="825137">
                <a:tc>
                  <a:txBody>
                    <a:bodyPr/>
                    <a:p>
                      <a:r>
                        <a:rPr sz="2000" lang="en-US">
                          <a:latin typeface="Times New Roman" pitchFamily="18" charset="0"/>
                          <a:cs typeface="Times New Roman" pitchFamily="18" charset="0"/>
                        </a:rPr>
                        <a:t>AND</a:t>
                      </a:r>
                    </a:p>
                  </a:txBody>
                  <a:tcPr anchor="ctr"/>
                </a:tc>
                <a:tc>
                  <a:txBody>
                    <a:bodyPr/>
                    <a:p>
                      <a:r>
                        <a:rPr sz="2000" lang="en-US">
                          <a:latin typeface="Times New Roman" pitchFamily="18" charset="0"/>
                          <a:cs typeface="Times New Roman" pitchFamily="18" charset="0"/>
                        </a:rPr>
                        <a:t>The AND operator allows the existence of multiple conditions in an SQL statement's WHERE clause.</a:t>
                      </a:r>
                    </a:p>
                  </a:txBody>
                  <a:tcPr anchor="ctr"/>
                </a:tc>
              </a:tr>
              <a:tr h="825137">
                <a:tc>
                  <a:txBody>
                    <a:bodyPr/>
                    <a:p>
                      <a:r>
                        <a:rPr sz="2000" lang="en-US">
                          <a:latin typeface="Times New Roman" pitchFamily="18" charset="0"/>
                          <a:cs typeface="Times New Roman" pitchFamily="18" charset="0"/>
                        </a:rPr>
                        <a:t>ANY</a:t>
                      </a:r>
                    </a:p>
                  </a:txBody>
                  <a:tcPr anchor="ctr"/>
                </a:tc>
                <a:tc>
                  <a:txBody>
                    <a:bodyPr/>
                    <a:p>
                      <a:r>
                        <a:rPr sz="2000" lang="en-US">
                          <a:latin typeface="Times New Roman" pitchFamily="18" charset="0"/>
                          <a:cs typeface="Times New Roman" pitchFamily="18" charset="0"/>
                        </a:rPr>
                        <a:t>The ANY operator is used to compare a value to any applicable value in the list according to the condition.</a:t>
                      </a:r>
                    </a:p>
                  </a:txBody>
                  <a:tcPr anchor="ctr"/>
                </a:tc>
              </a:tr>
              <a:tr h="825137">
                <a:tc>
                  <a:txBody>
                    <a:bodyPr/>
                    <a:p>
                      <a:r>
                        <a:rPr sz="2000" lang="en-US">
                          <a:latin typeface="Times New Roman" pitchFamily="18" charset="0"/>
                          <a:cs typeface="Times New Roman" pitchFamily="18" charset="0"/>
                        </a:rPr>
                        <a:t>BETWEEN</a:t>
                      </a:r>
                    </a:p>
                  </a:txBody>
                  <a:tcPr anchor="ctr"/>
                </a:tc>
                <a:tc>
                  <a:txBody>
                    <a:bodyPr/>
                    <a:p>
                      <a:r>
                        <a:rPr sz="2000" lang="en-US">
                          <a:latin typeface="Times New Roman" pitchFamily="18" charset="0"/>
                          <a:cs typeface="Times New Roman" pitchFamily="18" charset="0"/>
                        </a:rPr>
                        <a:t>The BETWEEN operator is used to search for values that are within a set of values, given the minimum value and the maximum value.</a:t>
                      </a:r>
                    </a:p>
                  </a:txBody>
                  <a:tcPr anchor="ctr"/>
                </a:tc>
              </a:tr>
              <a:tr h="825137">
                <a:tc>
                  <a:txBody>
                    <a:bodyPr/>
                    <a:p>
                      <a:r>
                        <a:rPr sz="2000" lang="en-US">
                          <a:latin typeface="Times New Roman" pitchFamily="18" charset="0"/>
                          <a:cs typeface="Times New Roman" pitchFamily="18" charset="0"/>
                        </a:rPr>
                        <a:t>EXISTS</a:t>
                      </a:r>
                    </a:p>
                  </a:txBody>
                  <a:tcPr anchor="ctr"/>
                </a:tc>
                <a:tc>
                  <a:txBody>
                    <a:bodyPr/>
                    <a:p>
                      <a:r>
                        <a:rPr sz="2000" lang="en-US">
                          <a:latin typeface="Times New Roman" pitchFamily="18" charset="0"/>
                          <a:cs typeface="Times New Roman" pitchFamily="18" charset="0"/>
                        </a:rPr>
                        <a:t>The EXISTS operator is used to search for the presence of a row in a specified table that meets certain criteria.</a:t>
                      </a:r>
                    </a:p>
                  </a:txBody>
                  <a:tcPr anchor="ctr"/>
                </a:tc>
              </a:tr>
              <a:tr h="825137">
                <a:tc>
                  <a:txBody>
                    <a:bodyPr/>
                    <a:p>
                      <a:r>
                        <a:rPr sz="2000" lang="en-US">
                          <a:latin typeface="Times New Roman" pitchFamily="18" charset="0"/>
                          <a:cs typeface="Times New Roman" pitchFamily="18" charset="0"/>
                        </a:rPr>
                        <a:t>IN</a:t>
                      </a:r>
                    </a:p>
                  </a:txBody>
                  <a:tcPr anchor="ctr"/>
                </a:tc>
                <a:tc>
                  <a:txBody>
                    <a:bodyPr/>
                    <a:p>
                      <a:r>
                        <a:rPr dirty="0" sz="2000" lang="en-US">
                          <a:latin typeface="Times New Roman" pitchFamily="18" charset="0"/>
                          <a:cs typeface="Times New Roman" pitchFamily="18" charset="0"/>
                        </a:rPr>
                        <a:t>The IN operator is used to compare a value to a list of literal values that have been specified.</a:t>
                      </a:r>
                    </a:p>
                  </a:txBody>
                  <a:tcPr anchor="ctr"/>
                </a:tc>
              </a:tr>
            </a:tbl>
          </a:graphicData>
        </a:graphic>
      </p:graphicFrame>
      <p:sp>
        <p:nvSpPr>
          <p:cNvPr id="1048651" name="Slide Number Placeholder 3"/>
          <p:cNvSpPr>
            <a:spLocks noGrp="1"/>
          </p:cNvSpPr>
          <p:nvPr>
            <p:ph type="sldNum" sz="quarter" idx="12"/>
          </p:nvPr>
        </p:nvSpPr>
        <p:spPr/>
        <p:txBody>
          <a:bodyPr/>
          <a:p>
            <a:fld id="{B6F15528-21DE-4FAA-801E-634DDDAF4B2B}" type="slidenum">
              <a:rPr lang="en-US" smtClean="0"/>
              <a:t>10</a:t>
            </a:fld>
            <a:endParaRPr lang="en-US"/>
          </a:p>
        </p:txBody>
      </p:sp>
      <p:sp>
        <p:nvSpPr>
          <p:cNvPr id="1048652"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967" name="Title 1"/>
          <p:cNvSpPr>
            <a:spLocks noGrp="1"/>
          </p:cNvSpPr>
          <p:nvPr>
            <p:ph type="title"/>
          </p:nvPr>
        </p:nvSpPr>
        <p:spPr>
          <a:xfrm>
            <a:off x="381000" y="304800"/>
            <a:ext cx="8229600" cy="228600"/>
          </a:xfrm>
        </p:spPr>
        <p:txBody>
          <a:bodyPr>
            <a:normAutofit fontScale="90000"/>
          </a:bodyPr>
          <a:p>
            <a:r>
              <a:rPr dirty="0" sz="3200" lang="en-US" smtClean="0">
                <a:solidFill>
                  <a:srgbClr val="FF0000"/>
                </a:solidFill>
                <a:latin typeface="Times New Roman" pitchFamily="18" charset="0"/>
                <a:cs typeface="Times New Roman" pitchFamily="18" charset="0"/>
              </a:rPr>
              <a:t>Example 2</a:t>
            </a:r>
            <a:endParaRPr dirty="0" sz="3200" lang="en-US">
              <a:solidFill>
                <a:srgbClr val="FF0000"/>
              </a:solidFill>
              <a:latin typeface="Times New Roman" pitchFamily="18" charset="0"/>
              <a:cs typeface="Times New Roman" pitchFamily="18" charset="0"/>
            </a:endParaRPr>
          </a:p>
        </p:txBody>
      </p:sp>
      <p:sp>
        <p:nvSpPr>
          <p:cNvPr id="1048968" name="Content Placeholder 2"/>
          <p:cNvSpPr>
            <a:spLocks noGrp="1"/>
          </p:cNvSpPr>
          <p:nvPr>
            <p:ph idx="1"/>
          </p:nvPr>
        </p:nvSpPr>
        <p:spPr>
          <a:xfrm>
            <a:off x="457200" y="838200"/>
            <a:ext cx="8229600" cy="5715000"/>
          </a:xfrm>
        </p:spPr>
        <p:txBody>
          <a:bodyPr/>
          <a:p>
            <a:r>
              <a:rPr dirty="0" sz="2800" lang="en-US" smtClean="0">
                <a:solidFill>
                  <a:srgbClr val="FF0000"/>
                </a:solidFill>
                <a:latin typeface="Times New Roman" pitchFamily="18" charset="0"/>
                <a:cs typeface="Times New Roman" pitchFamily="18" charset="0"/>
              </a:rPr>
              <a:t>SELECT  </a:t>
            </a:r>
            <a:r>
              <a:rPr dirty="0" sz="2800" lang="en-US" err="1" smtClean="0">
                <a:latin typeface="Times New Roman" pitchFamily="18" charset="0"/>
                <a:cs typeface="Times New Roman" pitchFamily="18" charset="0"/>
              </a:rPr>
              <a:t>Department_id</a:t>
            </a:r>
            <a:r>
              <a:rPr dirty="0" sz="2800" lang="en-US" smtClean="0">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 AVG </a:t>
            </a:r>
            <a:r>
              <a:rPr dirty="0" sz="2800" lang="en-US" smtClean="0">
                <a:latin typeface="Times New Roman" pitchFamily="18" charset="0"/>
                <a:cs typeface="Times New Roman" pitchFamily="18" charset="0"/>
              </a:rPr>
              <a:t>(salary)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FROM  </a:t>
            </a:r>
            <a:r>
              <a:rPr dirty="0" sz="2800" lang="en-US" smtClean="0">
                <a:latin typeface="Times New Roman" pitchFamily="18" charset="0"/>
                <a:cs typeface="Times New Roman" pitchFamily="18" charset="0"/>
              </a:rPr>
              <a:t>employee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GROUP BY  </a:t>
            </a:r>
            <a:r>
              <a:rPr dirty="0" sz="2800" lang="en-US" err="1" smtClean="0">
                <a:latin typeface="Times New Roman" pitchFamily="18" charset="0"/>
                <a:cs typeface="Times New Roman" pitchFamily="18" charset="0"/>
              </a:rPr>
              <a:t>Department_id</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HAVING  MAX</a:t>
            </a:r>
            <a:r>
              <a:rPr dirty="0" sz="2800" lang="en-US" smtClean="0">
                <a:latin typeface="Times New Roman" pitchFamily="18" charset="0"/>
                <a:cs typeface="Times New Roman" pitchFamily="18" charset="0"/>
              </a:rPr>
              <a:t>(salary) </a:t>
            </a:r>
            <a:r>
              <a:rPr dirty="0" sz="2800" lang="en-US" smtClean="0">
                <a:solidFill>
                  <a:srgbClr val="FF0000"/>
                </a:solidFill>
                <a:latin typeface="Times New Roman" pitchFamily="18" charset="0"/>
                <a:cs typeface="Times New Roman" pitchFamily="18" charset="0"/>
              </a:rPr>
              <a:t>&gt; 35000 </a:t>
            </a:r>
          </a:p>
          <a:p>
            <a:endParaRPr dirty="0" lang="en-US"/>
          </a:p>
        </p:txBody>
      </p:sp>
      <p:sp>
        <p:nvSpPr>
          <p:cNvPr id="1048969" name="Slide Number Placeholder 3"/>
          <p:cNvSpPr>
            <a:spLocks noGrp="1"/>
          </p:cNvSpPr>
          <p:nvPr>
            <p:ph type="sldNum" sz="quarter" idx="12"/>
          </p:nvPr>
        </p:nvSpPr>
        <p:spPr/>
        <p:txBody>
          <a:bodyPr/>
          <a:p>
            <a:fld id="{B6F15528-21DE-4FAA-801E-634DDDAF4B2B}" type="slidenum">
              <a:rPr lang="en-US" smtClean="0"/>
              <a:t>100</a:t>
            </a:fld>
            <a:endParaRPr lang="en-US"/>
          </a:p>
        </p:txBody>
      </p:sp>
      <p:sp>
        <p:nvSpPr>
          <p:cNvPr id="104897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971" name="Title 1"/>
          <p:cNvSpPr>
            <a:spLocks noGrp="1"/>
          </p:cNvSpPr>
          <p:nvPr>
            <p:ph type="title"/>
          </p:nvPr>
        </p:nvSpPr>
        <p:spPr>
          <a:xfrm>
            <a:off x="457200" y="0"/>
            <a:ext cx="8229600" cy="457200"/>
          </a:xfrm>
        </p:spPr>
        <p:txBody>
          <a:bodyPr>
            <a:normAutofit fontScale="90000"/>
          </a:bodyPr>
          <a:p>
            <a:r>
              <a:rPr dirty="0" sz="2800" lang="en-US" smtClean="0">
                <a:solidFill>
                  <a:srgbClr val="FF0000"/>
                </a:solidFill>
                <a:latin typeface="Times New Roman" pitchFamily="18" charset="0"/>
                <a:cs typeface="Times New Roman" pitchFamily="18" charset="0"/>
              </a:rPr>
              <a:t>Output</a:t>
            </a:r>
            <a:endParaRPr dirty="0" sz="2800" lang="en-US">
              <a:solidFill>
                <a:srgbClr val="FF0000"/>
              </a:solidFill>
              <a:latin typeface="Times New Roman" pitchFamily="18" charset="0"/>
              <a:cs typeface="Times New Roman" pitchFamily="18" charset="0"/>
            </a:endParaRPr>
          </a:p>
        </p:txBody>
      </p:sp>
      <p:sp>
        <p:nvSpPr>
          <p:cNvPr id="1048972" name="Content Placeholder 2"/>
          <p:cNvSpPr>
            <a:spLocks noGrp="1"/>
          </p:cNvSpPr>
          <p:nvPr>
            <p:ph idx="1"/>
          </p:nvPr>
        </p:nvSpPr>
        <p:spPr>
          <a:xfrm>
            <a:off x="228600" y="533400"/>
            <a:ext cx="8763000" cy="6324600"/>
          </a:xfrm>
        </p:spPr>
        <p:txBody>
          <a:bodyPr>
            <a:normAutofit/>
          </a:bodyPr>
          <a:p>
            <a:endParaRPr dirty="0" sz="2400" lang="en-US">
              <a:latin typeface="Times New Roman" pitchFamily="18" charset="0"/>
              <a:cs typeface="Times New Roman" pitchFamily="18" charset="0"/>
            </a:endParaRPr>
          </a:p>
        </p:txBody>
      </p:sp>
      <p:graphicFrame>
        <p:nvGraphicFramePr>
          <p:cNvPr id="4194322" name="Table 4"/>
          <p:cNvGraphicFramePr>
            <a:graphicFrameLocks noGrp="1"/>
          </p:cNvGraphicFramePr>
          <p:nvPr/>
        </p:nvGraphicFramePr>
        <p:xfrm>
          <a:off x="533400" y="4038600"/>
          <a:ext cx="3810000" cy="1706880"/>
        </p:xfrm>
        <a:graphic>
          <a:graphicData uri="http://schemas.openxmlformats.org/drawingml/2006/table">
            <a:tbl>
              <a:tblPr firstRow="1" bandRow="1">
                <a:tableStyleId>{5C22544A-7EE6-4342-B048-85BDC9FD1C3A}</a:tableStyleId>
              </a:tblPr>
              <a:tblGrid>
                <a:gridCol w="2070652"/>
                <a:gridCol w="1739348"/>
              </a:tblGrid>
              <a:tr h="762000">
                <a:tc>
                  <a:txBody>
                    <a:bodyPr/>
                    <a:p>
                      <a:r>
                        <a:rPr dirty="0" sz="2200" lang="en-US" err="1" smtClean="0">
                          <a:latin typeface="Times New Roman" pitchFamily="18" charset="0"/>
                          <a:cs typeface="Times New Roman" pitchFamily="18" charset="0"/>
                        </a:rPr>
                        <a:t>Deparment_id</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SUM(salary)</a:t>
                      </a:r>
                      <a:endParaRPr dirty="0" sz="22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60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50000</a:t>
                      </a:r>
                      <a:endParaRPr dirty="0" sz="2400" lang="en-US">
                        <a:latin typeface="Times New Roman" pitchFamily="18" charset="0"/>
                        <a:cs typeface="Times New Roman" pitchFamily="18" charset="0"/>
                      </a:endParaRPr>
                    </a:p>
                  </a:txBody>
                </a:tc>
              </a:tr>
              <a:tr h="487680">
                <a:tc>
                  <a:txBody>
                    <a:bodyPr/>
                    <a:p>
                      <a:r>
                        <a:rPr dirty="0" sz="2400" lang="en-US" smtClean="0">
                          <a:latin typeface="Times New Roman" pitchFamily="18" charset="0"/>
                          <a:cs typeface="Times New Roman" pitchFamily="18" charset="0"/>
                        </a:rPr>
                        <a:t>10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80000</a:t>
                      </a:r>
                      <a:endParaRPr dirty="0" sz="2400" lang="en-US">
                        <a:latin typeface="Times New Roman" pitchFamily="18" charset="0"/>
                        <a:cs typeface="Times New Roman" pitchFamily="18" charset="0"/>
                      </a:endParaRPr>
                    </a:p>
                  </a:txBody>
                </a:tc>
              </a:tr>
            </a:tbl>
          </a:graphicData>
        </a:graphic>
      </p:graphicFrame>
      <p:graphicFrame>
        <p:nvGraphicFramePr>
          <p:cNvPr id="4194323" name="Table 5"/>
          <p:cNvGraphicFramePr>
            <a:graphicFrameLocks noGrp="1"/>
          </p:cNvGraphicFramePr>
          <p:nvPr/>
        </p:nvGraphicFramePr>
        <p:xfrm>
          <a:off x="762000" y="685800"/>
          <a:ext cx="7696200" cy="2987040"/>
        </p:xfrm>
        <a:graphic>
          <a:graphicData uri="http://schemas.openxmlformats.org/drawingml/2006/table">
            <a:tbl>
              <a:tblPr firstRow="1" bandRow="1">
                <a:tableStyleId>{5C22544A-7EE6-4342-B048-85BDC9FD1C3A}</a:tableStyleId>
              </a:tblPr>
              <a:tblGrid>
                <a:gridCol w="1924050"/>
                <a:gridCol w="1962150"/>
                <a:gridCol w="1524000"/>
                <a:gridCol w="2286000"/>
              </a:tblGrid>
              <a:tr h="370840">
                <a:tc>
                  <a:txBody>
                    <a:bodyPr/>
                    <a:p>
                      <a:r>
                        <a:rPr dirty="0" sz="2200" lang="en-US" err="1" smtClean="0">
                          <a:latin typeface="Times New Roman" pitchFamily="18" charset="0"/>
                          <a:cs typeface="Times New Roman" pitchFamily="18" charset="0"/>
                        </a:rPr>
                        <a:t>Employee_id</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Job_id</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Salary</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Department_id</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100</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ST_Clerk</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20000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90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102</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Manager</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50000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60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103</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Accountant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30000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70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104</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40000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105</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ST_Clerk</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20000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90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106</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40000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10</a:t>
                      </a:r>
                      <a:endParaRPr dirty="0" sz="2200" lang="en-US">
                        <a:latin typeface="Times New Roman" pitchFamily="18" charset="0"/>
                        <a:cs typeface="Times New Roman" pitchFamily="18" charset="0"/>
                      </a:endParaRPr>
                    </a:p>
                  </a:txBody>
                </a:tc>
              </a:tr>
            </a:tbl>
          </a:graphicData>
        </a:graphic>
      </p:graphicFrame>
      <p:graphicFrame>
        <p:nvGraphicFramePr>
          <p:cNvPr id="4194324" name="Table 6"/>
          <p:cNvGraphicFramePr>
            <a:graphicFrameLocks noGrp="1"/>
          </p:cNvGraphicFramePr>
          <p:nvPr/>
        </p:nvGraphicFramePr>
        <p:xfrm>
          <a:off x="4648200" y="4114800"/>
          <a:ext cx="4191000" cy="1706880"/>
        </p:xfrm>
        <a:graphic>
          <a:graphicData uri="http://schemas.openxmlformats.org/drawingml/2006/table">
            <a:tbl>
              <a:tblPr firstRow="1" bandRow="1">
                <a:tableStyleId>{5C22544A-7EE6-4342-B048-85BDC9FD1C3A}</a:tableStyleId>
              </a:tblPr>
              <a:tblGrid>
                <a:gridCol w="2095500"/>
                <a:gridCol w="2095500"/>
              </a:tblGrid>
              <a:tr h="762000">
                <a:tc>
                  <a:txBody>
                    <a:bodyPr/>
                    <a:p>
                      <a:r>
                        <a:rPr dirty="0" sz="2400" lang="en-US" err="1" smtClean="0">
                          <a:latin typeface="Times New Roman" pitchFamily="18" charset="0"/>
                          <a:cs typeface="Times New Roman" pitchFamily="18" charset="0"/>
                        </a:rPr>
                        <a:t>Deparment_id</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AVG(salary)</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60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50000</a:t>
                      </a:r>
                      <a:endParaRPr dirty="0" sz="2400" lang="en-US">
                        <a:latin typeface="Times New Roman" pitchFamily="18" charset="0"/>
                        <a:cs typeface="Times New Roman" pitchFamily="18" charset="0"/>
                      </a:endParaRPr>
                    </a:p>
                  </a:txBody>
                </a:tc>
              </a:tr>
              <a:tr h="487680">
                <a:tc>
                  <a:txBody>
                    <a:bodyPr/>
                    <a:p>
                      <a:r>
                        <a:rPr dirty="0" sz="2400" lang="en-US" smtClean="0">
                          <a:latin typeface="Times New Roman" pitchFamily="18" charset="0"/>
                          <a:cs typeface="Times New Roman" pitchFamily="18" charset="0"/>
                        </a:rPr>
                        <a:t>10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40000</a:t>
                      </a:r>
                      <a:endParaRPr dirty="0" sz="2400" lang="en-US">
                        <a:latin typeface="Times New Roman" pitchFamily="18" charset="0"/>
                        <a:cs typeface="Times New Roman" pitchFamily="18" charset="0"/>
                      </a:endParaRPr>
                    </a:p>
                  </a:txBody>
                </a:tc>
              </a:tr>
            </a:tbl>
          </a:graphicData>
        </a:graphic>
      </p:graphicFrame>
      <p:sp>
        <p:nvSpPr>
          <p:cNvPr id="1048973" name="Slide Number Placeholder 7"/>
          <p:cNvSpPr>
            <a:spLocks noGrp="1"/>
          </p:cNvSpPr>
          <p:nvPr>
            <p:ph type="sldNum" sz="quarter" idx="12"/>
          </p:nvPr>
        </p:nvSpPr>
        <p:spPr/>
        <p:txBody>
          <a:bodyPr/>
          <a:p>
            <a:fld id="{B6F15528-21DE-4FAA-801E-634DDDAF4B2B}" type="slidenum">
              <a:rPr lang="en-US" smtClean="0"/>
              <a:t>101</a:t>
            </a:fld>
            <a:endParaRPr lang="en-US"/>
          </a:p>
        </p:txBody>
      </p:sp>
      <p:sp>
        <p:nvSpPr>
          <p:cNvPr id="1048974" name="Footer Placeholder 3"/>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975" name="Title 1"/>
          <p:cNvSpPr>
            <a:spLocks noGrp="1"/>
          </p:cNvSpPr>
          <p:nvPr>
            <p:ph type="title"/>
          </p:nvPr>
        </p:nvSpPr>
        <p:spPr/>
        <p:txBody>
          <a:bodyPr>
            <a:normAutofit/>
          </a:bodyPr>
          <a:p>
            <a:r>
              <a:rPr dirty="0" sz="3200" lang="en-US" smtClean="0">
                <a:solidFill>
                  <a:srgbClr val="FF0000"/>
                </a:solidFill>
                <a:latin typeface="Times New Roman" pitchFamily="18" charset="0"/>
                <a:cs typeface="Times New Roman" pitchFamily="18" charset="0"/>
              </a:rPr>
              <a:t>Nesting Group functions</a:t>
            </a:r>
            <a:endParaRPr dirty="0" sz="3200" lang="en-US">
              <a:solidFill>
                <a:srgbClr val="FF0000"/>
              </a:solidFill>
              <a:latin typeface="Times New Roman" pitchFamily="18" charset="0"/>
              <a:cs typeface="Times New Roman" pitchFamily="18" charset="0"/>
            </a:endParaRPr>
          </a:p>
        </p:txBody>
      </p:sp>
      <p:sp>
        <p:nvSpPr>
          <p:cNvPr id="1048976" name="Content Placeholder 4"/>
          <p:cNvSpPr>
            <a:spLocks noGrp="1"/>
          </p:cNvSpPr>
          <p:nvPr>
            <p:ph idx="1"/>
          </p:nvPr>
        </p:nvSpPr>
        <p:spPr/>
        <p:txBody>
          <a:bodyPr/>
          <a:p>
            <a:r>
              <a:rPr dirty="0" lang="en-US" smtClean="0">
                <a:latin typeface="Times New Roman" pitchFamily="18" charset="0"/>
                <a:cs typeface="Times New Roman" pitchFamily="18" charset="0"/>
              </a:rPr>
              <a:t>Display maximum average salary</a:t>
            </a:r>
            <a:endParaRPr dirty="0" lang="en-US">
              <a:latin typeface="Times New Roman" pitchFamily="18" charset="0"/>
              <a:cs typeface="Times New Roman" pitchFamily="18" charset="0"/>
            </a:endParaRPr>
          </a:p>
        </p:txBody>
      </p:sp>
      <p:graphicFrame>
        <p:nvGraphicFramePr>
          <p:cNvPr id="4194325" name="Table 5"/>
          <p:cNvGraphicFramePr>
            <a:graphicFrameLocks noGrp="1"/>
          </p:cNvGraphicFramePr>
          <p:nvPr/>
        </p:nvGraphicFramePr>
        <p:xfrm>
          <a:off x="2057400" y="3810000"/>
          <a:ext cx="4191000" cy="1219200"/>
        </p:xfrm>
        <a:graphic>
          <a:graphicData uri="http://schemas.openxmlformats.org/drawingml/2006/table">
            <a:tbl>
              <a:tblPr firstRow="1" bandRow="1">
                <a:tableStyleId>{5C22544A-7EE6-4342-B048-85BDC9FD1C3A}</a:tableStyleId>
              </a:tblPr>
              <a:tblGrid>
                <a:gridCol w="2095500"/>
                <a:gridCol w="2095500"/>
              </a:tblGrid>
              <a:tr h="762000">
                <a:tc>
                  <a:txBody>
                    <a:bodyPr/>
                    <a:p>
                      <a:r>
                        <a:rPr dirty="0" sz="2400" lang="en-US" err="1" smtClean="0">
                          <a:latin typeface="Times New Roman" pitchFamily="18" charset="0"/>
                          <a:cs typeface="Times New Roman" pitchFamily="18" charset="0"/>
                        </a:rPr>
                        <a:t>Deparment_id</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AVG(salary)</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60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50000</a:t>
                      </a:r>
                      <a:endParaRPr dirty="0" sz="2400" lang="en-US">
                        <a:latin typeface="Times New Roman" pitchFamily="18" charset="0"/>
                        <a:cs typeface="Times New Roman" pitchFamily="18" charset="0"/>
                      </a:endParaRPr>
                    </a:p>
                  </a:txBody>
                </a:tc>
              </a:tr>
            </a:tbl>
          </a:graphicData>
        </a:graphic>
      </p:graphicFrame>
      <p:sp>
        <p:nvSpPr>
          <p:cNvPr id="1048977" name="Rectangle 6"/>
          <p:cNvSpPr/>
          <p:nvPr/>
        </p:nvSpPr>
        <p:spPr>
          <a:xfrm>
            <a:off x="1295400" y="2286000"/>
            <a:ext cx="5562600" cy="1384995"/>
          </a:xfrm>
          <a:prstGeom prst="rect"/>
        </p:spPr>
        <p:txBody>
          <a:bodyPr wrap="square">
            <a:spAutoFit/>
          </a:bodyPr>
          <a:p>
            <a:r>
              <a:rPr dirty="0" sz="2800" lang="en-US" smtClean="0">
                <a:solidFill>
                  <a:srgbClr val="FF0000"/>
                </a:solidFill>
                <a:latin typeface="Times New Roman" pitchFamily="18" charset="0"/>
                <a:cs typeface="Times New Roman" pitchFamily="18" charset="0"/>
              </a:rPr>
              <a:t>SELECT  MAX(AVG(</a:t>
            </a:r>
            <a:r>
              <a:rPr dirty="0" sz="2800" lang="en-US" smtClean="0">
                <a:latin typeface="Times New Roman" pitchFamily="18" charset="0"/>
                <a:cs typeface="Times New Roman" pitchFamily="18" charset="0"/>
              </a:rPr>
              <a:t>salary</a:t>
            </a:r>
            <a:r>
              <a:rPr dirty="0" sz="2800" lang="en-US" smtClean="0">
                <a:solidFill>
                  <a:srgbClr val="FF0000"/>
                </a:solidFill>
                <a:latin typeface="Times New Roman" pitchFamily="18" charset="0"/>
                <a:cs typeface="Times New Roman" pitchFamily="18" charset="0"/>
              </a:rPr>
              <a:t>)</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FROM  </a:t>
            </a:r>
            <a:r>
              <a:rPr dirty="0" sz="2800" lang="en-US" smtClean="0">
                <a:latin typeface="Times New Roman" pitchFamily="18" charset="0"/>
                <a:cs typeface="Times New Roman" pitchFamily="18" charset="0"/>
              </a:rPr>
              <a:t>employee </a:t>
            </a:r>
          </a:p>
          <a:p>
            <a:pPr>
              <a:buNone/>
            </a:pPr>
            <a:r>
              <a:rPr dirty="0" sz="2800" lang="en-US" smtClean="0">
                <a:solidFill>
                  <a:srgbClr val="FF0000"/>
                </a:solidFill>
                <a:latin typeface="Times New Roman" pitchFamily="18" charset="0"/>
                <a:cs typeface="Times New Roman" pitchFamily="18" charset="0"/>
              </a:rPr>
              <a:t>GROUP BY  </a:t>
            </a:r>
            <a:r>
              <a:rPr dirty="0" sz="2800" lang="en-US" err="1" smtClean="0">
                <a:latin typeface="Times New Roman" pitchFamily="18" charset="0"/>
                <a:cs typeface="Times New Roman" pitchFamily="18" charset="0"/>
              </a:rPr>
              <a:t>Department_id</a:t>
            </a:r>
            <a:r>
              <a:rPr dirty="0" sz="2800" lang="en-US" smtClean="0">
                <a:latin typeface="Times New Roman" pitchFamily="18" charset="0"/>
                <a:cs typeface="Times New Roman" pitchFamily="18" charset="0"/>
              </a:rPr>
              <a:t> </a:t>
            </a:r>
            <a:endParaRPr dirty="0" sz="2800" lang="en-US"/>
          </a:p>
        </p:txBody>
      </p:sp>
      <p:sp>
        <p:nvSpPr>
          <p:cNvPr id="1048978" name="Slide Number Placeholder 7"/>
          <p:cNvSpPr>
            <a:spLocks noGrp="1"/>
          </p:cNvSpPr>
          <p:nvPr>
            <p:ph type="sldNum" sz="quarter" idx="12"/>
          </p:nvPr>
        </p:nvSpPr>
        <p:spPr/>
        <p:txBody>
          <a:bodyPr/>
          <a:p>
            <a:fld id="{B6F15528-21DE-4FAA-801E-634DDDAF4B2B}" type="slidenum">
              <a:rPr lang="en-US" smtClean="0"/>
              <a:t>102</a:t>
            </a:fld>
            <a:endParaRPr lang="en-US"/>
          </a:p>
        </p:txBody>
      </p:sp>
      <p:sp>
        <p:nvSpPr>
          <p:cNvPr id="1048979"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980" name="Title 1"/>
          <p:cNvSpPr>
            <a:spLocks noGrp="1"/>
          </p:cNvSpPr>
          <p:nvPr>
            <p:ph type="title"/>
          </p:nvPr>
        </p:nvSpPr>
        <p:spPr>
          <a:xfrm>
            <a:off x="457200" y="274638"/>
            <a:ext cx="8229600" cy="487362"/>
          </a:xfrm>
        </p:spPr>
        <p:txBody>
          <a:bodyPr>
            <a:normAutofit fontScale="90000"/>
          </a:bodyPr>
          <a:p>
            <a:r>
              <a:rPr b="1" dirty="0" sz="3200" lang="en-US" smtClean="0">
                <a:solidFill>
                  <a:srgbClr val="FF0000"/>
                </a:solidFill>
                <a:latin typeface="Times New Roman" pitchFamily="18" charset="0"/>
                <a:cs typeface="Times New Roman" pitchFamily="18" charset="0"/>
              </a:rPr>
              <a:t>SQL ORDER BY</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981" name="Content Placeholder 2"/>
          <p:cNvSpPr>
            <a:spLocks noGrp="1"/>
          </p:cNvSpPr>
          <p:nvPr>
            <p:ph idx="1"/>
          </p:nvPr>
        </p:nvSpPr>
        <p:spPr>
          <a:xfrm>
            <a:off x="457200" y="685800"/>
            <a:ext cx="8229600" cy="5440363"/>
          </a:xfrm>
        </p:spPr>
        <p:txBody>
          <a:bodyPr>
            <a:normAutofit/>
          </a:bodyPr>
          <a:p>
            <a:r>
              <a:rPr dirty="0" sz="2800" lang="en-US" smtClean="0">
                <a:latin typeface="Times New Roman" pitchFamily="18" charset="0"/>
                <a:cs typeface="Times New Roman" pitchFamily="18" charset="0"/>
              </a:rPr>
              <a:t>The ORDER BY clause is used in a SELECT statement to sort results either in ascending or descending order. Oracle sorts query results in ascending order by default.</a:t>
            </a:r>
          </a:p>
          <a:p>
            <a:endParaRPr dirty="0" sz="2800" lang="en-US" smtClean="0">
              <a:latin typeface="Times New Roman" pitchFamily="18" charset="0"/>
              <a:cs typeface="Times New Roman" pitchFamily="18" charset="0"/>
            </a:endParaRPr>
          </a:p>
          <a:p>
            <a:r>
              <a:rPr b="1" dirty="0" sz="2800" lang="en-US" smtClean="0">
                <a:solidFill>
                  <a:srgbClr val="FF0000"/>
                </a:solidFill>
                <a:latin typeface="Times New Roman" pitchFamily="18" charset="0"/>
                <a:cs typeface="Times New Roman" pitchFamily="18" charset="0"/>
              </a:rPr>
              <a:t>Syntax </a:t>
            </a:r>
          </a:p>
          <a:p>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column-list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FROM</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table_name</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WHERE</a:t>
            </a:r>
            <a:r>
              <a:rPr dirty="0" sz="2800" lang="en-US" smtClean="0">
                <a:latin typeface="Times New Roman" pitchFamily="18" charset="0"/>
                <a:cs typeface="Times New Roman" pitchFamily="18" charset="0"/>
              </a:rPr>
              <a:t> condition]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ORDER BY </a:t>
            </a:r>
            <a:r>
              <a:rPr dirty="0" sz="2800" lang="en-US" smtClean="0">
                <a:latin typeface="Times New Roman" pitchFamily="18" charset="0"/>
                <a:cs typeface="Times New Roman" pitchFamily="18" charset="0"/>
              </a:rPr>
              <a:t>column1 [, column2, .. </a:t>
            </a:r>
            <a:r>
              <a:rPr dirty="0" sz="2800" lang="en-US" err="1" smtClean="0">
                <a:latin typeface="Times New Roman" pitchFamily="18" charset="0"/>
                <a:cs typeface="Times New Roman" pitchFamily="18" charset="0"/>
              </a:rPr>
              <a:t>columnN</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[ASC</a:t>
            </a:r>
            <a:r>
              <a:rPr b="1" dirty="0" sz="2800" lang="en-US" smtClean="0">
                <a:solidFill>
                  <a:srgbClr val="FF0000"/>
                </a:solidFill>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DESC</a:t>
            </a:r>
            <a:r>
              <a:rPr dirty="0" sz="2800" lang="en-US" smtClean="0">
                <a:latin typeface="Times New Roman" pitchFamily="18" charset="0"/>
                <a:cs typeface="Times New Roman" pitchFamily="18" charset="0"/>
              </a:rPr>
              <a:t>]];</a:t>
            </a:r>
            <a:br>
              <a:rPr dirty="0" sz="2800" lang="en-US" smtClean="0">
                <a:latin typeface="Times New Roman" pitchFamily="18" charset="0"/>
                <a:cs typeface="Times New Roman" pitchFamily="18" charset="0"/>
              </a:rPr>
            </a:br>
            <a:endParaRPr dirty="0" sz="2800" lang="en-US" smtClean="0">
              <a:latin typeface="Times New Roman" pitchFamily="18" charset="0"/>
              <a:cs typeface="Times New Roman" pitchFamily="18" charset="0"/>
            </a:endParaRPr>
          </a:p>
          <a:p>
            <a:pPr>
              <a:buNone/>
            </a:pPr>
            <a:endParaRPr dirty="0" lang="en-US"/>
          </a:p>
        </p:txBody>
      </p:sp>
      <p:sp>
        <p:nvSpPr>
          <p:cNvPr id="1048982" name="Slide Number Placeholder 3"/>
          <p:cNvSpPr>
            <a:spLocks noGrp="1"/>
          </p:cNvSpPr>
          <p:nvPr>
            <p:ph type="sldNum" sz="quarter" idx="12"/>
          </p:nvPr>
        </p:nvSpPr>
        <p:spPr/>
        <p:txBody>
          <a:bodyPr/>
          <a:p>
            <a:fld id="{B6F15528-21DE-4FAA-801E-634DDDAF4B2B}" type="slidenum">
              <a:rPr lang="en-US" smtClean="0"/>
              <a:t>103</a:t>
            </a:fld>
            <a:endParaRPr lang="en-US"/>
          </a:p>
        </p:txBody>
      </p:sp>
      <p:sp>
        <p:nvSpPr>
          <p:cNvPr id="104898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984" name="Title 1"/>
          <p:cNvSpPr>
            <a:spLocks noGrp="1"/>
          </p:cNvSpPr>
          <p:nvPr>
            <p:ph type="title"/>
          </p:nvPr>
        </p:nvSpPr>
        <p:spPr>
          <a:xfrm>
            <a:off x="457200" y="274638"/>
            <a:ext cx="8229600" cy="639762"/>
          </a:xfrm>
        </p:spPr>
        <p:txBody>
          <a:bodyPr>
            <a:normAutofit/>
          </a:bodyPr>
          <a:p>
            <a:r>
              <a:rPr dirty="0" sz="3200" lang="en-US" smtClean="0">
                <a:solidFill>
                  <a:srgbClr val="FF0000"/>
                </a:solidFill>
                <a:latin typeface="Times New Roman" pitchFamily="18" charset="0"/>
                <a:cs typeface="Times New Roman" pitchFamily="18" charset="0"/>
              </a:rPr>
              <a:t>Example </a:t>
            </a:r>
            <a:endParaRPr dirty="0" sz="3200" lang="en-US">
              <a:solidFill>
                <a:srgbClr val="FF0000"/>
              </a:solidFill>
              <a:latin typeface="Times New Roman" pitchFamily="18" charset="0"/>
              <a:cs typeface="Times New Roman" pitchFamily="18" charset="0"/>
            </a:endParaRPr>
          </a:p>
        </p:txBody>
      </p:sp>
      <p:sp>
        <p:nvSpPr>
          <p:cNvPr id="1048985" name="Content Placeholder 2"/>
          <p:cNvSpPr>
            <a:spLocks noGrp="1"/>
          </p:cNvSpPr>
          <p:nvPr>
            <p:ph idx="1"/>
          </p:nvPr>
        </p:nvSpPr>
        <p:spPr>
          <a:xfrm>
            <a:off x="457200" y="990600"/>
            <a:ext cx="8229600" cy="5486400"/>
          </a:xfrm>
        </p:spPr>
        <p:txBody>
          <a:bodyPr/>
          <a:p>
            <a:r>
              <a:rPr dirty="0" sz="2800" lang="en-US" smtClean="0">
                <a:latin typeface="Times New Roman" pitchFamily="18" charset="0"/>
                <a:cs typeface="Times New Roman" pitchFamily="18" charset="0"/>
              </a:rPr>
              <a:t>If you want to sort the employee table by salary of the employee, the </a:t>
            </a:r>
            <a:r>
              <a:rPr dirty="0" sz="2800" lang="en-US" err="1" smtClean="0">
                <a:latin typeface="Times New Roman" pitchFamily="18" charset="0"/>
                <a:cs typeface="Times New Roman" pitchFamily="18" charset="0"/>
              </a:rPr>
              <a:t>sql</a:t>
            </a:r>
            <a:r>
              <a:rPr dirty="0" sz="2800" lang="en-US" smtClean="0">
                <a:latin typeface="Times New Roman" pitchFamily="18" charset="0"/>
                <a:cs typeface="Times New Roman" pitchFamily="18" charset="0"/>
              </a:rPr>
              <a:t> query would be. </a:t>
            </a:r>
          </a:p>
          <a:p>
            <a:r>
              <a:rPr dirty="0" sz="2800" lang="en-US" smtClean="0">
                <a:solidFill>
                  <a:srgbClr val="FF0000"/>
                </a:solidFill>
                <a:latin typeface="Times New Roman" pitchFamily="18" charset="0"/>
                <a:cs typeface="Times New Roman" pitchFamily="18" charset="0"/>
              </a:rPr>
              <a:t>SELECT </a:t>
            </a:r>
            <a:r>
              <a:rPr dirty="0" sz="2800" lang="en-US" err="1" smtClean="0">
                <a:latin typeface="Times New Roman" pitchFamily="18" charset="0"/>
                <a:cs typeface="Times New Roman" pitchFamily="18" charset="0"/>
              </a:rPr>
              <a:t>Employee_id</a:t>
            </a:r>
            <a:r>
              <a:rPr dirty="0" sz="2800" lang="en-US" smtClean="0">
                <a:latin typeface="Times New Roman" pitchFamily="18" charset="0"/>
                <a:cs typeface="Times New Roman" pitchFamily="18" charset="0"/>
              </a:rPr>
              <a:t>, salary </a:t>
            </a:r>
            <a:r>
              <a:rPr dirty="0" sz="2800" lang="en-US" smtClean="0">
                <a:solidFill>
                  <a:srgbClr val="FF0000"/>
                </a:solidFill>
                <a:latin typeface="Times New Roman" pitchFamily="18" charset="0"/>
                <a:cs typeface="Times New Roman" pitchFamily="18" charset="0"/>
              </a:rPr>
              <a:t>FROM </a:t>
            </a:r>
            <a:r>
              <a:rPr dirty="0" sz="2800" lang="en-US" smtClean="0">
                <a:latin typeface="Times New Roman" pitchFamily="18" charset="0"/>
                <a:cs typeface="Times New Roman" pitchFamily="18" charset="0"/>
              </a:rPr>
              <a:t>employee </a:t>
            </a:r>
            <a:r>
              <a:rPr dirty="0" sz="2800" lang="en-US" smtClean="0">
                <a:solidFill>
                  <a:srgbClr val="FF0000"/>
                </a:solidFill>
                <a:latin typeface="Times New Roman" pitchFamily="18" charset="0"/>
                <a:cs typeface="Times New Roman" pitchFamily="18" charset="0"/>
              </a:rPr>
              <a:t>ORDER BY </a:t>
            </a:r>
            <a:r>
              <a:rPr dirty="0" sz="2800" lang="en-US" smtClean="0">
                <a:latin typeface="Times New Roman" pitchFamily="18" charset="0"/>
                <a:cs typeface="Times New Roman" pitchFamily="18" charset="0"/>
              </a:rPr>
              <a:t>salary;</a:t>
            </a:r>
            <a:r>
              <a:rPr dirty="0" sz="2800" lang="en-US" smtClean="0">
                <a:solidFill>
                  <a:srgbClr val="FF0000"/>
                </a:solidFill>
                <a:latin typeface="Times New Roman" pitchFamily="18" charset="0"/>
                <a:cs typeface="Times New Roman" pitchFamily="18" charset="0"/>
              </a:rPr>
              <a:t> </a:t>
            </a:r>
          </a:p>
          <a:p>
            <a:endParaRPr dirty="0" lang="en-US"/>
          </a:p>
        </p:txBody>
      </p:sp>
      <p:graphicFrame>
        <p:nvGraphicFramePr>
          <p:cNvPr id="4194326" name="Table 4"/>
          <p:cNvGraphicFramePr>
            <a:graphicFrameLocks noGrp="1"/>
          </p:cNvGraphicFramePr>
          <p:nvPr/>
        </p:nvGraphicFramePr>
        <p:xfrm>
          <a:off x="1447800" y="3200400"/>
          <a:ext cx="6096000" cy="3200400"/>
        </p:xfrm>
        <a:graphic>
          <a:graphicData uri="http://schemas.openxmlformats.org/drawingml/2006/table">
            <a:tbl>
              <a:tblPr firstRow="1" bandRow="1">
                <a:tableStyleId>{5C22544A-7EE6-4342-B048-85BDC9FD1C3A}</a:tableStyleId>
              </a:tblPr>
              <a:tblGrid>
                <a:gridCol w="3048000"/>
                <a:gridCol w="3048000"/>
              </a:tblGrid>
              <a:tr h="370840">
                <a:tc>
                  <a:txBody>
                    <a:bodyPr/>
                    <a:p>
                      <a:r>
                        <a:rPr dirty="0" sz="2400" lang="en-US" err="1" smtClean="0">
                          <a:latin typeface="Times New Roman" pitchFamily="18" charset="0"/>
                          <a:cs typeface="Times New Roman" pitchFamily="18" charset="0"/>
                        </a:rPr>
                        <a:t>Employee_id</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Salary</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100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20000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105</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20000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103</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30000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104</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40000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106</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40000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102</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50000</a:t>
                      </a:r>
                      <a:endParaRPr dirty="0" sz="2400" lang="en-US">
                        <a:latin typeface="Times New Roman" pitchFamily="18" charset="0"/>
                        <a:cs typeface="Times New Roman" pitchFamily="18" charset="0"/>
                      </a:endParaRPr>
                    </a:p>
                  </a:txBody>
                </a:tc>
              </a:tr>
            </a:tbl>
          </a:graphicData>
        </a:graphic>
      </p:graphicFrame>
      <p:sp>
        <p:nvSpPr>
          <p:cNvPr id="1048986" name="Slide Number Placeholder 5"/>
          <p:cNvSpPr>
            <a:spLocks noGrp="1"/>
          </p:cNvSpPr>
          <p:nvPr>
            <p:ph type="sldNum" sz="quarter" idx="12"/>
          </p:nvPr>
        </p:nvSpPr>
        <p:spPr/>
        <p:txBody>
          <a:bodyPr/>
          <a:p>
            <a:fld id="{B6F15528-21DE-4FAA-801E-634DDDAF4B2B}" type="slidenum">
              <a:rPr lang="en-US" smtClean="0"/>
              <a:t>104</a:t>
            </a:fld>
            <a:endParaRPr lang="en-US"/>
          </a:p>
        </p:txBody>
      </p:sp>
      <p:sp>
        <p:nvSpPr>
          <p:cNvPr id="1048987" name="Footer Placeholder 3"/>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988" name="Title 1"/>
          <p:cNvSpPr>
            <a:spLocks noGrp="1"/>
          </p:cNvSpPr>
          <p:nvPr>
            <p:ph type="title"/>
          </p:nvPr>
        </p:nvSpPr>
        <p:spPr/>
        <p:txBody>
          <a:bodyPr/>
          <a:p>
            <a:endParaRPr lang="en-US"/>
          </a:p>
        </p:txBody>
      </p:sp>
      <p:sp>
        <p:nvSpPr>
          <p:cNvPr id="1048989" name="Content Placeholder 2"/>
          <p:cNvSpPr>
            <a:spLocks noGrp="1"/>
          </p:cNvSpPr>
          <p:nvPr>
            <p:ph idx="1"/>
          </p:nvPr>
        </p:nvSpPr>
        <p:spPr/>
        <p:txBody>
          <a:bodyPr>
            <a:normAutofit/>
          </a:bodyPr>
          <a:p>
            <a:pPr algn="ctr" indent="0" marL="0">
              <a:buNone/>
            </a:pPr>
            <a:endParaRPr dirty="0" sz="4500" lang="en-US" smtClean="0">
              <a:solidFill>
                <a:srgbClr val="FF0000"/>
              </a:solidFill>
              <a:latin typeface="Times New Roman" pitchFamily="18" charset="0"/>
              <a:cs typeface="Times New Roman" pitchFamily="18" charset="0"/>
            </a:endParaRPr>
          </a:p>
          <a:p>
            <a:pPr algn="ctr" indent="0" marL="0">
              <a:buNone/>
            </a:pPr>
            <a:endParaRPr dirty="0" sz="4500" lang="en-US">
              <a:solidFill>
                <a:srgbClr val="FF0000"/>
              </a:solidFill>
              <a:latin typeface="Times New Roman" pitchFamily="18" charset="0"/>
              <a:cs typeface="Times New Roman" pitchFamily="18" charset="0"/>
            </a:endParaRPr>
          </a:p>
          <a:p>
            <a:pPr algn="ctr" indent="0" marL="0">
              <a:buNone/>
            </a:pPr>
            <a:r>
              <a:rPr b="1" dirty="0" sz="4500" lang="en-US" smtClean="0">
                <a:solidFill>
                  <a:srgbClr val="FF0000"/>
                </a:solidFill>
                <a:latin typeface="Times New Roman" pitchFamily="18" charset="0"/>
                <a:cs typeface="Times New Roman" pitchFamily="18" charset="0"/>
              </a:rPr>
              <a:t>END</a:t>
            </a:r>
            <a:endParaRPr b="1" dirty="0" sz="4500" lang="en-US">
              <a:solidFill>
                <a:srgbClr val="FF0000"/>
              </a:solidFill>
              <a:latin typeface="Times New Roman" pitchFamily="18" charset="0"/>
              <a:cs typeface="Times New Roman" pitchFamily="18" charset="0"/>
            </a:endParaRPr>
          </a:p>
        </p:txBody>
      </p:sp>
      <p:sp>
        <p:nvSpPr>
          <p:cNvPr id="1048990" name="Footer Placeholder 3"/>
          <p:cNvSpPr>
            <a:spLocks noGrp="1"/>
          </p:cNvSpPr>
          <p:nvPr>
            <p:ph type="ftr" sz="quarter" idx="11"/>
          </p:nvPr>
        </p:nvSpPr>
        <p:spPr/>
        <p:txBody>
          <a:bodyPr/>
          <a:p>
            <a:r>
              <a:rPr lang="en-US" smtClean="0"/>
              <a:t>Prepared By:M.P.Karnik</a:t>
            </a:r>
            <a:endParaRPr lang="en-US"/>
          </a:p>
        </p:txBody>
      </p:sp>
      <p:sp>
        <p:nvSpPr>
          <p:cNvPr id="1048991" name="Slide Number Placeholder 4"/>
          <p:cNvSpPr>
            <a:spLocks noGrp="1"/>
          </p:cNvSpPr>
          <p:nvPr>
            <p:ph type="sldNum" sz="quarter" idx="12"/>
          </p:nvPr>
        </p:nvSpPr>
        <p:spPr/>
        <p:txBody>
          <a:bodyPr/>
          <a:p>
            <a:fld id="{B6F15528-21DE-4FAA-801E-634DDDAF4B2B}" type="slidenum">
              <a:rPr lang="en-US" smtClean="0"/>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992" name="Title 1"/>
          <p:cNvSpPr>
            <a:spLocks noGrp="1"/>
          </p:cNvSpPr>
          <p:nvPr>
            <p:ph type="title"/>
          </p:nvPr>
        </p:nvSpPr>
        <p:spPr/>
        <p:txBody>
          <a:bodyPr/>
          <a:p>
            <a:endParaRPr lang="en-US"/>
          </a:p>
        </p:txBody>
      </p:sp>
      <p:sp>
        <p:nvSpPr>
          <p:cNvPr id="1048993" name="Content Placeholder 2"/>
          <p:cNvSpPr>
            <a:spLocks noGrp="1"/>
          </p:cNvSpPr>
          <p:nvPr>
            <p:ph idx="1"/>
          </p:nvPr>
        </p:nvSpPr>
        <p:spPr/>
        <p:txBody>
          <a:bodyPr/>
          <a:p>
            <a:endParaRPr lang="en-US"/>
          </a:p>
        </p:txBody>
      </p:sp>
      <p:sp>
        <p:nvSpPr>
          <p:cNvPr id="1048994" name="Footer Placeholder 3"/>
          <p:cNvSpPr>
            <a:spLocks noGrp="1"/>
          </p:cNvSpPr>
          <p:nvPr>
            <p:ph type="ftr" sz="quarter" idx="11"/>
          </p:nvPr>
        </p:nvSpPr>
        <p:spPr/>
        <p:txBody>
          <a:bodyPr/>
          <a:p>
            <a:r>
              <a:rPr lang="en-US" smtClean="0"/>
              <a:t>Prepared By:M.P.Karnik</a:t>
            </a:r>
            <a:endParaRPr lang="en-US"/>
          </a:p>
        </p:txBody>
      </p:sp>
      <p:sp>
        <p:nvSpPr>
          <p:cNvPr id="1048995" name="Slide Number Placeholder 4"/>
          <p:cNvSpPr>
            <a:spLocks noGrp="1"/>
          </p:cNvSpPr>
          <p:nvPr>
            <p:ph type="sldNum" sz="quarter" idx="12"/>
          </p:nvPr>
        </p:nvSpPr>
        <p:spPr/>
        <p:txBody>
          <a:bodyPr/>
          <a:p>
            <a:fld id="{B6F15528-21DE-4FAA-801E-634DDDAF4B2B}" type="slidenum">
              <a:rPr lang="en-US" smtClean="0"/>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996" name="Title 1"/>
          <p:cNvSpPr>
            <a:spLocks noGrp="1"/>
          </p:cNvSpPr>
          <p:nvPr>
            <p:ph type="title"/>
          </p:nvPr>
        </p:nvSpPr>
        <p:spPr/>
        <p:txBody>
          <a:bodyPr/>
          <a:p>
            <a:endParaRPr lang="en-US"/>
          </a:p>
        </p:txBody>
      </p:sp>
      <p:sp>
        <p:nvSpPr>
          <p:cNvPr id="1048997" name="Content Placeholder 2"/>
          <p:cNvSpPr>
            <a:spLocks noGrp="1"/>
          </p:cNvSpPr>
          <p:nvPr>
            <p:ph idx="1"/>
          </p:nvPr>
        </p:nvSpPr>
        <p:spPr/>
        <p:txBody>
          <a:bodyPr/>
          <a:p>
            <a:endParaRPr lang="en-US"/>
          </a:p>
        </p:txBody>
      </p:sp>
      <p:sp>
        <p:nvSpPr>
          <p:cNvPr id="1048998" name="Footer Placeholder 3"/>
          <p:cNvSpPr>
            <a:spLocks noGrp="1"/>
          </p:cNvSpPr>
          <p:nvPr>
            <p:ph type="ftr" sz="quarter" idx="11"/>
          </p:nvPr>
        </p:nvSpPr>
        <p:spPr/>
        <p:txBody>
          <a:bodyPr/>
          <a:p>
            <a:r>
              <a:rPr lang="en-US" smtClean="0"/>
              <a:t>Prepared By:M.P.Karnik</a:t>
            </a:r>
            <a:endParaRPr lang="en-US"/>
          </a:p>
        </p:txBody>
      </p:sp>
      <p:sp>
        <p:nvSpPr>
          <p:cNvPr id="1048999" name="Slide Number Placeholder 4"/>
          <p:cNvSpPr>
            <a:spLocks noGrp="1"/>
          </p:cNvSpPr>
          <p:nvPr>
            <p:ph type="sldNum" sz="quarter" idx="12"/>
          </p:nvPr>
        </p:nvSpPr>
        <p:spPr/>
        <p:txBody>
          <a:bodyPr/>
          <a:p>
            <a:fld id="{B6F15528-21DE-4FAA-801E-634DDDAF4B2B}" type="slidenum">
              <a:rPr lang="en-US" smtClean="0"/>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9000" name="Title 1"/>
          <p:cNvSpPr>
            <a:spLocks noGrp="1"/>
          </p:cNvSpPr>
          <p:nvPr>
            <p:ph type="title"/>
          </p:nvPr>
        </p:nvSpPr>
        <p:spPr/>
        <p:txBody>
          <a:bodyPr>
            <a:normAutofit/>
          </a:bodyPr>
          <a:p>
            <a:r>
              <a:rPr dirty="0" sz="4600" lang="en-US" smtClean="0">
                <a:solidFill>
                  <a:srgbClr val="FF0000"/>
                </a:solidFill>
                <a:latin typeface="Times New Roman" pitchFamily="18" charset="0"/>
                <a:cs typeface="Times New Roman" pitchFamily="18" charset="0"/>
              </a:rPr>
              <a:t>Sequence</a:t>
            </a:r>
            <a:endParaRPr dirty="0" sz="4600" lang="en-US">
              <a:solidFill>
                <a:srgbClr val="FF0000"/>
              </a:solidFill>
              <a:latin typeface="Times New Roman" pitchFamily="18" charset="0"/>
              <a:cs typeface="Times New Roman" pitchFamily="18" charset="0"/>
            </a:endParaRPr>
          </a:p>
        </p:txBody>
      </p:sp>
      <p:sp>
        <p:nvSpPr>
          <p:cNvPr id="1049001" name="Content Placeholder 2"/>
          <p:cNvSpPr>
            <a:spLocks noGrp="1"/>
          </p:cNvSpPr>
          <p:nvPr>
            <p:ph idx="1"/>
          </p:nvPr>
        </p:nvSpPr>
        <p:spPr/>
        <p:txBody>
          <a:bodyPr/>
          <a:p>
            <a:r>
              <a:rPr dirty="0" sz="2800" lang="en-US" smtClean="0">
                <a:latin typeface="Times New Roman" pitchFamily="18" charset="0"/>
                <a:cs typeface="Times New Roman" pitchFamily="18" charset="0"/>
              </a:rPr>
              <a:t>A sequence-</a:t>
            </a:r>
          </a:p>
          <a:p>
            <a:pPr>
              <a:buNone/>
            </a:pPr>
            <a:r>
              <a:rPr dirty="0" sz="2800" lang="en-US" smtClean="0">
                <a:latin typeface="Times New Roman" pitchFamily="18" charset="0"/>
                <a:cs typeface="Times New Roman" pitchFamily="18" charset="0"/>
              </a:rPr>
              <a:t>-Automatically generates unique numbers</a:t>
            </a:r>
          </a:p>
          <a:p>
            <a:pPr>
              <a:buNone/>
            </a:pPr>
            <a:r>
              <a:rPr dirty="0" sz="2800" lang="en-US" smtClean="0">
                <a:latin typeface="Times New Roman" pitchFamily="18" charset="0"/>
                <a:cs typeface="Times New Roman" pitchFamily="18" charset="0"/>
              </a:rPr>
              <a:t>-Is typically used to create a primary key value</a:t>
            </a:r>
          </a:p>
          <a:p>
            <a:pPr>
              <a:buNone/>
            </a:pPr>
            <a:r>
              <a:rPr dirty="0" sz="2800" lang="en-US" smtClean="0">
                <a:latin typeface="Times New Roman" pitchFamily="18" charset="0"/>
                <a:cs typeface="Times New Roman" pitchFamily="18" charset="0"/>
              </a:rPr>
              <a:t>-Speeds up the efficiency of accessing sequence values when cached in memory.</a:t>
            </a:r>
          </a:p>
          <a:p>
            <a:endParaRPr dirty="0" lang="en-US"/>
          </a:p>
        </p:txBody>
      </p:sp>
      <p:sp>
        <p:nvSpPr>
          <p:cNvPr id="1049002" name="Slide Number Placeholder 3"/>
          <p:cNvSpPr>
            <a:spLocks noGrp="1"/>
          </p:cNvSpPr>
          <p:nvPr>
            <p:ph type="sldNum" sz="quarter" idx="12"/>
          </p:nvPr>
        </p:nvSpPr>
        <p:spPr/>
        <p:txBody>
          <a:bodyPr/>
          <a:p>
            <a:fld id="{B6F15528-21DE-4FAA-801E-634DDDAF4B2B}" type="slidenum">
              <a:rPr lang="en-US" smtClean="0"/>
              <a:t>108</a:t>
            </a:fld>
            <a:endParaRPr lang="en-US"/>
          </a:p>
        </p:txBody>
      </p:sp>
      <p:sp>
        <p:nvSpPr>
          <p:cNvPr id="104900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9004" name="Content Placeholder 2"/>
          <p:cNvSpPr>
            <a:spLocks noGrp="1"/>
          </p:cNvSpPr>
          <p:nvPr>
            <p:ph idx="1"/>
          </p:nvPr>
        </p:nvSpPr>
        <p:spPr>
          <a:xfrm>
            <a:off x="457200" y="152400"/>
            <a:ext cx="8229600" cy="6477000"/>
          </a:xfrm>
        </p:spPr>
        <p:txBody>
          <a:bodyPr>
            <a:noAutofit/>
          </a:bodyPr>
          <a:p>
            <a:r>
              <a:rPr dirty="0" sz="2800" lang="en-US" smtClean="0">
                <a:latin typeface="Times New Roman" pitchFamily="18" charset="0"/>
                <a:cs typeface="Times New Roman" pitchFamily="18" charset="0"/>
              </a:rPr>
              <a:t>They are mainly used to create a primary key value which must be unique for each row.</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The sequence is generated and incremented or decremented by an internal oracle routine.</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This can be a time saving object because it can reduce the amount of application code needed to write a sequence-generating routine.</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Sequence numbers are stored and generated independently of tables. </a:t>
            </a:r>
            <a:endParaRPr dirty="0" sz="2800" lang="en-US">
              <a:latin typeface="Times New Roman" pitchFamily="18" charset="0"/>
              <a:cs typeface="Times New Roman" pitchFamily="18" charset="0"/>
            </a:endParaRPr>
          </a:p>
        </p:txBody>
      </p:sp>
      <p:sp>
        <p:nvSpPr>
          <p:cNvPr id="1049005" name="Slide Number Placeholder 3"/>
          <p:cNvSpPr>
            <a:spLocks noGrp="1"/>
          </p:cNvSpPr>
          <p:nvPr>
            <p:ph type="sldNum" sz="quarter" idx="12"/>
          </p:nvPr>
        </p:nvSpPr>
        <p:spPr/>
        <p:txBody>
          <a:bodyPr/>
          <a:p>
            <a:fld id="{B6F15528-21DE-4FAA-801E-634DDDAF4B2B}" type="slidenum">
              <a:rPr lang="en-US" smtClean="0"/>
              <a:t>109</a:t>
            </a:fld>
            <a:endParaRPr lang="en-US"/>
          </a:p>
        </p:txBody>
      </p:sp>
      <p:sp>
        <p:nvSpPr>
          <p:cNvPr id="1049006"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graphicFrame>
        <p:nvGraphicFramePr>
          <p:cNvPr id="4194309" name="Content Placeholder 4"/>
          <p:cNvGraphicFramePr>
            <a:graphicFrameLocks noGrp="1"/>
          </p:cNvGraphicFramePr>
          <p:nvPr>
            <p:ph idx="1"/>
          </p:nvPr>
        </p:nvGraphicFramePr>
        <p:xfrm>
          <a:off x="457200" y="533399"/>
          <a:ext cx="8458200" cy="3869150"/>
        </p:xfrm>
        <a:graphic>
          <a:graphicData uri="http://schemas.openxmlformats.org/drawingml/2006/table">
            <a:tbl>
              <a:tblPr firstRow="1" bandRow="1">
                <a:tableStyleId>{5C22544A-7EE6-4342-B048-85BDC9FD1C3A}</a:tableStyleId>
              </a:tblPr>
              <a:tblGrid>
                <a:gridCol w="1331383"/>
                <a:gridCol w="7126817"/>
              </a:tblGrid>
              <a:tr h="1294646">
                <a:tc>
                  <a:txBody>
                    <a:bodyPr/>
                    <a:p>
                      <a:r>
                        <a:rPr dirty="0" sz="2200" lang="en-US">
                          <a:latin typeface="Times New Roman" pitchFamily="18" charset="0"/>
                          <a:cs typeface="Times New Roman" pitchFamily="18" charset="0"/>
                        </a:rPr>
                        <a:t>NOT</a:t>
                      </a:r>
                    </a:p>
                  </a:txBody>
                  <a:tcPr anchor="ctr"/>
                </a:tc>
                <a:tc>
                  <a:txBody>
                    <a:bodyPr/>
                    <a:p>
                      <a:r>
                        <a:rPr sz="2200" lang="en-US">
                          <a:latin typeface="Times New Roman" pitchFamily="18" charset="0"/>
                          <a:cs typeface="Times New Roman" pitchFamily="18" charset="0"/>
                        </a:rPr>
                        <a:t>The NOT operator reverses the meaning of the logical operator with which it is used. Eg: NOT EXISTS, NOT BETWEEN, NOT IN, etc. </a:t>
                      </a:r>
                      <a:r>
                        <a:rPr b="1" sz="2200" lang="en-US">
                          <a:latin typeface="Times New Roman" pitchFamily="18" charset="0"/>
                          <a:cs typeface="Times New Roman" pitchFamily="18" charset="0"/>
                        </a:rPr>
                        <a:t>This is a negate operator.</a:t>
                      </a:r>
                      <a:endParaRPr sz="2200" lang="en-US">
                        <a:latin typeface="Times New Roman" pitchFamily="18" charset="0"/>
                        <a:cs typeface="Times New Roman" pitchFamily="18" charset="0"/>
                      </a:endParaRPr>
                    </a:p>
                  </a:txBody>
                  <a:tcPr anchor="ctr"/>
                </a:tc>
              </a:tr>
              <a:tr h="906252">
                <a:tc>
                  <a:txBody>
                    <a:bodyPr/>
                    <a:p>
                      <a:r>
                        <a:rPr sz="2200" lang="en-US">
                          <a:latin typeface="Times New Roman" pitchFamily="18" charset="0"/>
                          <a:cs typeface="Times New Roman" pitchFamily="18" charset="0"/>
                        </a:rPr>
                        <a:t>OR</a:t>
                      </a:r>
                    </a:p>
                  </a:txBody>
                  <a:tcPr anchor="ctr"/>
                </a:tc>
                <a:tc>
                  <a:txBody>
                    <a:bodyPr/>
                    <a:p>
                      <a:r>
                        <a:rPr sz="2200" lang="en-US">
                          <a:latin typeface="Times New Roman" pitchFamily="18" charset="0"/>
                          <a:cs typeface="Times New Roman" pitchFamily="18" charset="0"/>
                        </a:rPr>
                        <a:t>The OR operator is used to combine multiple conditions in an SQL statement's WHERE clause.</a:t>
                      </a:r>
                    </a:p>
                  </a:txBody>
                  <a:tcPr anchor="ctr"/>
                </a:tc>
              </a:tr>
              <a:tr h="525051">
                <a:tc>
                  <a:txBody>
                    <a:bodyPr/>
                    <a:p>
                      <a:r>
                        <a:rPr sz="2200" lang="en-US">
                          <a:latin typeface="Times New Roman" pitchFamily="18" charset="0"/>
                          <a:cs typeface="Times New Roman" pitchFamily="18" charset="0"/>
                        </a:rPr>
                        <a:t>IS NULL</a:t>
                      </a:r>
                    </a:p>
                  </a:txBody>
                  <a:tcPr anchor="ctr"/>
                </a:tc>
                <a:tc>
                  <a:txBody>
                    <a:bodyPr/>
                    <a:p>
                      <a:r>
                        <a:rPr sz="2200" lang="en-US">
                          <a:latin typeface="Times New Roman" pitchFamily="18" charset="0"/>
                          <a:cs typeface="Times New Roman" pitchFamily="18" charset="0"/>
                        </a:rPr>
                        <a:t>The NULL operator is used to compare a value with a NULL value.</a:t>
                      </a:r>
                    </a:p>
                  </a:txBody>
                  <a:tcPr anchor="ctr"/>
                </a:tc>
              </a:tr>
              <a:tr h="906252">
                <a:tc>
                  <a:txBody>
                    <a:bodyPr/>
                    <a:p>
                      <a:r>
                        <a:rPr sz="2200" lang="en-US">
                          <a:latin typeface="Times New Roman" pitchFamily="18" charset="0"/>
                          <a:cs typeface="Times New Roman" pitchFamily="18" charset="0"/>
                        </a:rPr>
                        <a:t>UNIQUE</a:t>
                      </a:r>
                    </a:p>
                  </a:txBody>
                  <a:tcPr anchor="ctr"/>
                </a:tc>
                <a:tc>
                  <a:txBody>
                    <a:bodyPr/>
                    <a:p>
                      <a:r>
                        <a:rPr dirty="0" sz="2200" lang="en-US">
                          <a:latin typeface="Times New Roman" pitchFamily="18" charset="0"/>
                          <a:cs typeface="Times New Roman" pitchFamily="18" charset="0"/>
                        </a:rPr>
                        <a:t>The UNIQUE operator searches every row of a specified table for uniqueness (no duplicates).</a:t>
                      </a:r>
                    </a:p>
                  </a:txBody>
                  <a:tcPr anchor="ctr"/>
                </a:tc>
              </a:tr>
            </a:tbl>
          </a:graphicData>
        </a:graphic>
      </p:graphicFrame>
      <p:sp>
        <p:nvSpPr>
          <p:cNvPr id="1048653" name="Slide Number Placeholder 3"/>
          <p:cNvSpPr>
            <a:spLocks noGrp="1"/>
          </p:cNvSpPr>
          <p:nvPr>
            <p:ph type="sldNum" sz="quarter" idx="12"/>
          </p:nvPr>
        </p:nvSpPr>
        <p:spPr/>
        <p:txBody>
          <a:bodyPr/>
          <a:p>
            <a:fld id="{B6F15528-21DE-4FAA-801E-634DDDAF4B2B}" type="slidenum">
              <a:rPr lang="en-US" smtClean="0"/>
              <a:t>11</a:t>
            </a:fld>
            <a:endParaRPr lang="en-US"/>
          </a:p>
        </p:txBody>
      </p:sp>
      <p:sp>
        <p:nvSpPr>
          <p:cNvPr id="1048654"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9007" name="Title 1"/>
          <p:cNvSpPr>
            <a:spLocks noGrp="1"/>
          </p:cNvSpPr>
          <p:nvPr>
            <p:ph type="title"/>
          </p:nvPr>
        </p:nvSpPr>
        <p:spPr>
          <a:xfrm>
            <a:off x="457200" y="152400"/>
            <a:ext cx="8229600" cy="457200"/>
          </a:xfrm>
        </p:spPr>
        <p:txBody>
          <a:bodyPr>
            <a:normAutofit fontScale="90000"/>
          </a:bodyPr>
          <a:p>
            <a:r>
              <a:rPr b="1" dirty="0" sz="3200" lang="en-US" smtClean="0">
                <a:solidFill>
                  <a:srgbClr val="FF0000"/>
                </a:solidFill>
                <a:latin typeface="Times New Roman" pitchFamily="18" charset="0"/>
                <a:cs typeface="Times New Roman" pitchFamily="18" charset="0"/>
              </a:rPr>
              <a:t>Creating Sequence</a:t>
            </a:r>
            <a:endParaRPr b="1" dirty="0" sz="3200" lang="en-US">
              <a:solidFill>
                <a:srgbClr val="FF0000"/>
              </a:solidFill>
              <a:latin typeface="Times New Roman" pitchFamily="18" charset="0"/>
              <a:cs typeface="Times New Roman" pitchFamily="18" charset="0"/>
            </a:endParaRPr>
          </a:p>
        </p:txBody>
      </p:sp>
      <p:sp>
        <p:nvSpPr>
          <p:cNvPr id="1049008" name="Content Placeholder 2"/>
          <p:cNvSpPr>
            <a:spLocks noGrp="1"/>
          </p:cNvSpPr>
          <p:nvPr>
            <p:ph idx="1"/>
          </p:nvPr>
        </p:nvSpPr>
        <p:spPr>
          <a:xfrm>
            <a:off x="457200" y="762000"/>
            <a:ext cx="8229600" cy="5791200"/>
          </a:xfrm>
        </p:spPr>
        <p:txBody>
          <a:bodyPr>
            <a:noAutofit/>
          </a:bodyPr>
          <a:p>
            <a:r>
              <a:rPr dirty="0" sz="2400" lang="en-US" smtClean="0">
                <a:latin typeface="Times New Roman" pitchFamily="18" charset="0"/>
                <a:cs typeface="Times New Roman" pitchFamily="18" charset="0"/>
              </a:rPr>
              <a:t>A </a:t>
            </a:r>
            <a:r>
              <a:rPr dirty="0" sz="2400" lang="en-US" smtClean="0">
                <a:solidFill>
                  <a:srgbClr val="FF0000"/>
                </a:solidFill>
                <a:latin typeface="Times New Roman" pitchFamily="18" charset="0"/>
                <a:cs typeface="Times New Roman" pitchFamily="18" charset="0"/>
              </a:rPr>
              <a:t>sequence</a:t>
            </a:r>
            <a:r>
              <a:rPr dirty="0" sz="2400" lang="en-US" smtClean="0">
                <a:latin typeface="Times New Roman" pitchFamily="18" charset="0"/>
                <a:cs typeface="Times New Roman" pitchFamily="18" charset="0"/>
              </a:rPr>
              <a:t> is a database item that generates a sequence of integers. </a:t>
            </a:r>
          </a:p>
          <a:p>
            <a:r>
              <a:rPr dirty="0" sz="2400" lang="en-US" smtClean="0">
                <a:solidFill>
                  <a:srgbClr val="FF0000"/>
                </a:solidFill>
                <a:latin typeface="Times New Roman" pitchFamily="18" charset="0"/>
                <a:cs typeface="Times New Roman" pitchFamily="18" charset="0"/>
              </a:rPr>
              <a:t>Syntax of CREATE SEQUENCE </a:t>
            </a:r>
            <a:r>
              <a:rPr dirty="0" sz="2400" lang="en-US" smtClean="0">
                <a:latin typeface="Times New Roman" pitchFamily="18" charset="0"/>
                <a:cs typeface="Times New Roman" pitchFamily="18" charset="0"/>
              </a:rPr>
              <a:t>statement:</a:t>
            </a:r>
          </a:p>
          <a:p>
            <a:endParaRPr dirty="0" sz="2400" lang="en-US" smtClean="0">
              <a:latin typeface="Times New Roman" pitchFamily="18" charset="0"/>
              <a:cs typeface="Times New Roman" pitchFamily="18" charset="0"/>
            </a:endParaRPr>
          </a:p>
          <a:p>
            <a:pPr>
              <a:buNone/>
            </a:pPr>
            <a:r>
              <a:rPr b="1" dirty="0" sz="2400" lang="en-US" smtClean="0">
                <a:solidFill>
                  <a:srgbClr val="FF0000"/>
                </a:solidFill>
                <a:latin typeface="Times New Roman" pitchFamily="18" charset="0"/>
                <a:cs typeface="Times New Roman" pitchFamily="18" charset="0"/>
              </a:rPr>
              <a:t>    CREATE SEQUENCE</a:t>
            </a: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sequence_name</a:t>
            </a:r>
            <a:r>
              <a:rPr dirty="0" sz="2400" lang="en-US" smtClean="0">
                <a:latin typeface="Times New Roman" pitchFamily="18" charset="0"/>
                <a:cs typeface="Times New Roman" pitchFamily="18" charset="0"/>
              </a:rPr>
              <a:t/>
            </a:r>
            <a:br>
              <a:rPr dirty="0" sz="2400" lang="en-US" smtClean="0">
                <a:latin typeface="Times New Roman" pitchFamily="18" charset="0"/>
                <a:cs typeface="Times New Roman" pitchFamily="18" charset="0"/>
              </a:rPr>
            </a:br>
            <a:r>
              <a:rPr dirty="0" sz="2400" lang="en-US" smtClean="0">
                <a:latin typeface="Times New Roman" pitchFamily="18" charset="0"/>
                <a:cs typeface="Times New Roman" pitchFamily="18" charset="0"/>
              </a:rPr>
              <a:t>[</a:t>
            </a:r>
            <a:r>
              <a:rPr dirty="0" sz="2400" lang="en-US" smtClean="0">
                <a:solidFill>
                  <a:srgbClr val="FF0000"/>
                </a:solidFill>
                <a:latin typeface="Times New Roman" pitchFamily="18" charset="0"/>
                <a:cs typeface="Times New Roman" pitchFamily="18" charset="0"/>
              </a:rPr>
              <a:t>START WITH </a:t>
            </a:r>
            <a:r>
              <a:rPr dirty="0" sz="2400" lang="en-US" err="1" smtClean="0">
                <a:latin typeface="Times New Roman" pitchFamily="18" charset="0"/>
                <a:cs typeface="Times New Roman" pitchFamily="18" charset="0"/>
              </a:rPr>
              <a:t>start_n</a:t>
            </a:r>
            <a:r>
              <a:rPr dirty="0" sz="2400" lang="en-US" smtClean="0">
                <a:latin typeface="Times New Roman" pitchFamily="18" charset="0"/>
                <a:cs typeface="Times New Roman" pitchFamily="18" charset="0"/>
              </a:rPr>
              <a:t/>
            </a:r>
            <a:br>
              <a:rPr dirty="0" sz="2400" lang="en-US" smtClean="0">
                <a:latin typeface="Times New Roman" pitchFamily="18" charset="0"/>
                <a:cs typeface="Times New Roman" pitchFamily="18" charset="0"/>
              </a:rPr>
            </a:br>
            <a:r>
              <a:rPr dirty="0" sz="2400" lang="en-US" smtClean="0">
                <a:latin typeface="Times New Roman" pitchFamily="18" charset="0"/>
                <a:cs typeface="Times New Roman" pitchFamily="18" charset="0"/>
              </a:rPr>
              <a:t>[</a:t>
            </a:r>
            <a:r>
              <a:rPr dirty="0" sz="2400" lang="en-US" smtClean="0">
                <a:solidFill>
                  <a:srgbClr val="FF0000"/>
                </a:solidFill>
                <a:latin typeface="Times New Roman" pitchFamily="18" charset="0"/>
                <a:cs typeface="Times New Roman" pitchFamily="18" charset="0"/>
              </a:rPr>
              <a:t>INCREMENT BY</a:t>
            </a:r>
            <a:r>
              <a:rPr dirty="0" sz="2400" lang="en-US" smtClean="0">
                <a:latin typeface="Times New Roman" pitchFamily="18" charset="0"/>
                <a:cs typeface="Times New Roman" pitchFamily="18" charset="0"/>
              </a:rPr>
              <a:t> n]</a:t>
            </a:r>
            <a:br>
              <a:rPr dirty="0" sz="2400" lang="en-US" smtClean="0">
                <a:latin typeface="Times New Roman" pitchFamily="18" charset="0"/>
                <a:cs typeface="Times New Roman" pitchFamily="18" charset="0"/>
              </a:rPr>
            </a:b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MAXVALUE</a:t>
            </a: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maximum_n</a:t>
            </a: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NOMAXVALUE </a:t>
            </a:r>
            <a:r>
              <a:rPr dirty="0" sz="2400" lang="en-US" smtClean="0">
                <a:latin typeface="Times New Roman" pitchFamily="18" charset="0"/>
                <a:cs typeface="Times New Roman" pitchFamily="18" charset="0"/>
              </a:rPr>
              <a:t>} ]</a:t>
            </a:r>
            <a:br>
              <a:rPr dirty="0" sz="2400" lang="en-US" smtClean="0">
                <a:latin typeface="Times New Roman" pitchFamily="18" charset="0"/>
                <a:cs typeface="Times New Roman" pitchFamily="18" charset="0"/>
              </a:rPr>
            </a:b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MINVALUE</a:t>
            </a: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minimum_n</a:t>
            </a: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NOMINVALUE</a:t>
            </a:r>
            <a:r>
              <a:rPr dirty="0" sz="2400" lang="en-US" smtClean="0">
                <a:latin typeface="Times New Roman" pitchFamily="18" charset="0"/>
                <a:cs typeface="Times New Roman" pitchFamily="18" charset="0"/>
              </a:rPr>
              <a:t> } ]</a:t>
            </a:r>
            <a:br>
              <a:rPr dirty="0" sz="2400" lang="en-US" smtClean="0">
                <a:latin typeface="Times New Roman" pitchFamily="18" charset="0"/>
                <a:cs typeface="Times New Roman" pitchFamily="18" charset="0"/>
              </a:rPr>
            </a:b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CYCLE</a:t>
            </a: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NOCYCLE </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
            </a:r>
            <a:br>
              <a:rPr dirty="0" sz="2400" lang="en-US" smtClean="0">
                <a:solidFill>
                  <a:srgbClr val="FF0000"/>
                </a:solidFill>
                <a:latin typeface="Times New Roman" pitchFamily="18" charset="0"/>
                <a:cs typeface="Times New Roman" pitchFamily="18" charset="0"/>
              </a:rPr>
            </a:b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CACHE </a:t>
            </a:r>
            <a:r>
              <a:rPr dirty="0" sz="2400" lang="en-US" err="1" smtClean="0">
                <a:latin typeface="Times New Roman" pitchFamily="18" charset="0"/>
                <a:cs typeface="Times New Roman" pitchFamily="18" charset="0"/>
              </a:rPr>
              <a:t>cache_n</a:t>
            </a:r>
            <a:r>
              <a:rPr dirty="0" sz="2400" lang="en-US" smtClean="0">
                <a:latin typeface="Times New Roman" pitchFamily="18" charset="0"/>
                <a:cs typeface="Times New Roman" pitchFamily="18" charset="0"/>
              </a:rPr>
              <a:t> | </a:t>
            </a:r>
            <a:r>
              <a:rPr dirty="0" sz="2400" lang="en-US" smtClean="0">
                <a:solidFill>
                  <a:srgbClr val="FF0000"/>
                </a:solidFill>
                <a:latin typeface="Times New Roman" pitchFamily="18" charset="0"/>
                <a:cs typeface="Times New Roman" pitchFamily="18" charset="0"/>
              </a:rPr>
              <a:t>NOCACHE </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
            </a:r>
            <a:br>
              <a:rPr dirty="0" sz="2400" lang="en-US" smtClean="0">
                <a:solidFill>
                  <a:srgbClr val="FF0000"/>
                </a:solidFill>
                <a:latin typeface="Times New Roman" pitchFamily="18" charset="0"/>
                <a:cs typeface="Times New Roman" pitchFamily="18" charset="0"/>
              </a:rPr>
            </a:b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 ORDER </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NOORDER </a:t>
            </a:r>
            <a:r>
              <a:rPr dirty="0" sz="2400" lang="en-US" smtClean="0">
                <a:latin typeface="Times New Roman" pitchFamily="18" charset="0"/>
                <a:cs typeface="Times New Roman" pitchFamily="18" charset="0"/>
              </a:rPr>
              <a:t>} ];</a:t>
            </a:r>
          </a:p>
          <a:p>
            <a:endParaRPr dirty="0" sz="2400" lang="en-US"/>
          </a:p>
        </p:txBody>
      </p:sp>
      <p:sp>
        <p:nvSpPr>
          <p:cNvPr id="1049009" name="Slide Number Placeholder 3"/>
          <p:cNvSpPr>
            <a:spLocks noGrp="1"/>
          </p:cNvSpPr>
          <p:nvPr>
            <p:ph type="sldNum" sz="quarter" idx="12"/>
          </p:nvPr>
        </p:nvSpPr>
        <p:spPr/>
        <p:txBody>
          <a:bodyPr/>
          <a:p>
            <a:fld id="{B6F15528-21DE-4FAA-801E-634DDDAF4B2B}" type="slidenum">
              <a:rPr lang="en-US" smtClean="0"/>
              <a:t>110</a:t>
            </a:fld>
            <a:endParaRPr lang="en-US"/>
          </a:p>
        </p:txBody>
      </p:sp>
      <p:sp>
        <p:nvSpPr>
          <p:cNvPr id="104901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9011" name="Content Placeholder 2"/>
          <p:cNvSpPr>
            <a:spLocks noGrp="1"/>
          </p:cNvSpPr>
          <p:nvPr>
            <p:ph idx="1"/>
          </p:nvPr>
        </p:nvSpPr>
        <p:spPr>
          <a:xfrm>
            <a:off x="457200" y="304800"/>
            <a:ext cx="8229600" cy="5821363"/>
          </a:xfrm>
        </p:spPr>
        <p:txBody>
          <a:bodyPr>
            <a:normAutofit/>
          </a:bodyPr>
          <a:p>
            <a:pPr>
              <a:buFont typeface="Wingdings" pitchFamily="2" charset="2"/>
              <a:buChar char="v"/>
            </a:pPr>
            <a:r>
              <a:rPr dirty="0" sz="2800" lang="en-US" smtClean="0">
                <a:latin typeface="Times New Roman" pitchFamily="18" charset="0"/>
                <a:cs typeface="Times New Roman" pitchFamily="18" charset="0"/>
              </a:rPr>
              <a:t>The minimum information required for getting numbers using a sequence is:</a:t>
            </a:r>
          </a:p>
          <a:p>
            <a:r>
              <a:rPr dirty="0" sz="2800" lang="en-US" smtClean="0">
                <a:latin typeface="Times New Roman" pitchFamily="18" charset="0"/>
                <a:cs typeface="Times New Roman" pitchFamily="18" charset="0"/>
              </a:rPr>
              <a:t>The starting number</a:t>
            </a:r>
          </a:p>
          <a:p>
            <a:r>
              <a:rPr dirty="0" sz="2800" lang="en-US" smtClean="0">
                <a:latin typeface="Times New Roman" pitchFamily="18" charset="0"/>
                <a:cs typeface="Times New Roman" pitchFamily="18" charset="0"/>
              </a:rPr>
              <a:t> The maximum number that can be generated by a sequence</a:t>
            </a:r>
          </a:p>
          <a:p>
            <a:r>
              <a:rPr dirty="0" sz="2800" lang="en-US" smtClean="0">
                <a:latin typeface="Times New Roman" pitchFamily="18" charset="0"/>
                <a:cs typeface="Times New Roman" pitchFamily="18" charset="0"/>
              </a:rPr>
              <a:t>The increment value for generating the next number.</a:t>
            </a:r>
          </a:p>
          <a:p>
            <a:r>
              <a:rPr dirty="0" sz="2800" lang="en-US" smtClean="0">
                <a:latin typeface="Times New Roman" pitchFamily="18" charset="0"/>
                <a:cs typeface="Times New Roman" pitchFamily="18" charset="0"/>
              </a:rPr>
              <a:t>This information is provided to oracle at the time of sequence creation.</a:t>
            </a:r>
            <a:endParaRPr dirty="0" sz="2800" lang="en-US">
              <a:latin typeface="Times New Roman" pitchFamily="18" charset="0"/>
              <a:cs typeface="Times New Roman" pitchFamily="18" charset="0"/>
            </a:endParaRPr>
          </a:p>
        </p:txBody>
      </p:sp>
      <p:sp>
        <p:nvSpPr>
          <p:cNvPr id="1049012" name="Slide Number Placeholder 3"/>
          <p:cNvSpPr>
            <a:spLocks noGrp="1"/>
          </p:cNvSpPr>
          <p:nvPr>
            <p:ph type="sldNum" sz="quarter" idx="12"/>
          </p:nvPr>
        </p:nvSpPr>
        <p:spPr/>
        <p:txBody>
          <a:bodyPr/>
          <a:p>
            <a:fld id="{B6F15528-21DE-4FAA-801E-634DDDAF4B2B}" type="slidenum">
              <a:rPr lang="en-US" smtClean="0"/>
              <a:t>111</a:t>
            </a:fld>
            <a:endParaRPr lang="en-US"/>
          </a:p>
        </p:txBody>
      </p:sp>
      <p:sp>
        <p:nvSpPr>
          <p:cNvPr id="1049013"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9014" name="Content Placeholder 2"/>
          <p:cNvSpPr>
            <a:spLocks noGrp="1"/>
          </p:cNvSpPr>
          <p:nvPr>
            <p:ph idx="1"/>
          </p:nvPr>
        </p:nvSpPr>
        <p:spPr>
          <a:xfrm>
            <a:off x="457200" y="152400"/>
            <a:ext cx="8229600" cy="6477000"/>
          </a:xfrm>
        </p:spPr>
        <p:txBody>
          <a:bodyPr>
            <a:noAutofit/>
          </a:bodyPr>
          <a:p>
            <a:pPr>
              <a:buNone/>
            </a:pPr>
            <a:r>
              <a:rPr b="1" dirty="0" sz="2400" lang="en-US" smtClean="0">
                <a:solidFill>
                  <a:srgbClr val="FF0000"/>
                </a:solidFill>
                <a:latin typeface="Times New Roman" pitchFamily="18" charset="0"/>
                <a:cs typeface="Times New Roman" pitchFamily="18" charset="0"/>
              </a:rPr>
              <a:t>where</a:t>
            </a:r>
          </a:p>
          <a:p>
            <a:r>
              <a:rPr dirty="0" sz="2400" lang="en-US" smtClean="0">
                <a:latin typeface="Times New Roman" pitchFamily="18" charset="0"/>
                <a:cs typeface="Times New Roman" pitchFamily="18" charset="0"/>
              </a:rPr>
              <a:t>The default </a:t>
            </a:r>
            <a:r>
              <a:rPr dirty="0" sz="2400" lang="en-US" err="1" smtClean="0">
                <a:solidFill>
                  <a:srgbClr val="FF0000"/>
                </a:solidFill>
                <a:latin typeface="Times New Roman" pitchFamily="18" charset="0"/>
                <a:cs typeface="Times New Roman" pitchFamily="18" charset="0"/>
              </a:rPr>
              <a:t>start_n</a:t>
            </a:r>
            <a:r>
              <a:rPr dirty="0" sz="2400" lang="en-US" smtClean="0">
                <a:solidFill>
                  <a:srgbClr val="FF0000"/>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is 1.</a:t>
            </a:r>
          </a:p>
          <a:p>
            <a:r>
              <a:rPr dirty="0" sz="2400" lang="en-US" smtClean="0">
                <a:latin typeface="Times New Roman" pitchFamily="18" charset="0"/>
                <a:cs typeface="Times New Roman" pitchFamily="18" charset="0"/>
              </a:rPr>
              <a:t>The default </a:t>
            </a:r>
            <a:r>
              <a:rPr dirty="0" sz="2400" lang="en-US" smtClean="0">
                <a:solidFill>
                  <a:srgbClr val="FF0000"/>
                </a:solidFill>
                <a:latin typeface="Times New Roman" pitchFamily="18" charset="0"/>
                <a:cs typeface="Times New Roman" pitchFamily="18" charset="0"/>
              </a:rPr>
              <a:t>increment number </a:t>
            </a:r>
            <a:r>
              <a:rPr dirty="0" sz="2400" lang="en-US" smtClean="0">
                <a:latin typeface="Times New Roman" pitchFamily="18" charset="0"/>
                <a:cs typeface="Times New Roman" pitchFamily="18" charset="0"/>
              </a:rPr>
              <a:t>is 1.</a:t>
            </a:r>
          </a:p>
          <a:p>
            <a:r>
              <a:rPr dirty="0" sz="2400" lang="en-US" smtClean="0">
                <a:latin typeface="Times New Roman" pitchFamily="18" charset="0"/>
                <a:cs typeface="Times New Roman" pitchFamily="18" charset="0"/>
              </a:rPr>
              <a:t>The absolute value of </a:t>
            </a:r>
            <a:r>
              <a:rPr dirty="0" sz="2400" lang="en-US" smtClean="0">
                <a:solidFill>
                  <a:srgbClr val="FF0000"/>
                </a:solidFill>
                <a:latin typeface="Times New Roman" pitchFamily="18" charset="0"/>
                <a:cs typeface="Times New Roman" pitchFamily="18" charset="0"/>
              </a:rPr>
              <a:t>n</a:t>
            </a:r>
            <a:r>
              <a:rPr dirty="0" sz="2400" lang="en-US" smtClean="0">
                <a:latin typeface="Times New Roman" pitchFamily="18" charset="0"/>
                <a:cs typeface="Times New Roman" pitchFamily="18" charset="0"/>
              </a:rPr>
              <a:t> must be less than the difference between </a:t>
            </a:r>
            <a:r>
              <a:rPr dirty="0" sz="2400" lang="en-US" err="1" smtClean="0">
                <a:latin typeface="Times New Roman" pitchFamily="18" charset="0"/>
                <a:cs typeface="Times New Roman" pitchFamily="18" charset="0"/>
              </a:rPr>
              <a:t>maximum_n</a:t>
            </a:r>
            <a:r>
              <a:rPr dirty="0" sz="2400" lang="en-US" smtClean="0">
                <a:latin typeface="Times New Roman" pitchFamily="18" charset="0"/>
                <a:cs typeface="Times New Roman" pitchFamily="18" charset="0"/>
              </a:rPr>
              <a:t> and </a:t>
            </a:r>
            <a:r>
              <a:rPr dirty="0" sz="2400" lang="en-US" err="1" smtClean="0">
                <a:latin typeface="Times New Roman" pitchFamily="18" charset="0"/>
                <a:cs typeface="Times New Roman" pitchFamily="18" charset="0"/>
              </a:rPr>
              <a:t>minimum_n</a:t>
            </a:r>
            <a:endParaRPr dirty="0" sz="2400" lang="en-US" smtClean="0">
              <a:latin typeface="Times New Roman" pitchFamily="18" charset="0"/>
              <a:cs typeface="Times New Roman" pitchFamily="18" charset="0"/>
            </a:endParaRPr>
          </a:p>
          <a:p>
            <a:r>
              <a:rPr dirty="0" sz="2400" lang="en-US" err="1" smtClean="0">
                <a:solidFill>
                  <a:srgbClr val="FF0000"/>
                </a:solidFill>
                <a:latin typeface="Times New Roman" pitchFamily="18" charset="0"/>
                <a:cs typeface="Times New Roman" pitchFamily="18" charset="0"/>
              </a:rPr>
              <a:t>minimum_n</a:t>
            </a:r>
            <a:r>
              <a:rPr dirty="0" sz="2400" lang="en-US" smtClean="0">
                <a:latin typeface="Times New Roman" pitchFamily="18" charset="0"/>
                <a:cs typeface="Times New Roman" pitchFamily="18" charset="0"/>
              </a:rPr>
              <a:t> must be less than or equal to </a:t>
            </a:r>
            <a:r>
              <a:rPr dirty="0" sz="2400" lang="en-US" err="1" smtClean="0">
                <a:solidFill>
                  <a:srgbClr val="FF0000"/>
                </a:solidFill>
                <a:latin typeface="Times New Roman" pitchFamily="18" charset="0"/>
                <a:cs typeface="Times New Roman" pitchFamily="18" charset="0"/>
              </a:rPr>
              <a:t>start_n</a:t>
            </a:r>
            <a:r>
              <a:rPr dirty="0" sz="2400" lang="en-US" smtClean="0">
                <a:latin typeface="Times New Roman" pitchFamily="18" charset="0"/>
                <a:cs typeface="Times New Roman" pitchFamily="18" charset="0"/>
              </a:rPr>
              <a:t>, and </a:t>
            </a:r>
            <a:r>
              <a:rPr dirty="0" sz="2400" lang="en-US" err="1" smtClean="0">
                <a:solidFill>
                  <a:srgbClr val="FF0000"/>
                </a:solidFill>
                <a:latin typeface="Times New Roman" pitchFamily="18" charset="0"/>
                <a:cs typeface="Times New Roman" pitchFamily="18" charset="0"/>
              </a:rPr>
              <a:t>minimum_n</a:t>
            </a:r>
            <a:r>
              <a:rPr dirty="0" sz="2400" lang="en-US" smtClean="0">
                <a:latin typeface="Times New Roman" pitchFamily="18" charset="0"/>
                <a:cs typeface="Times New Roman" pitchFamily="18" charset="0"/>
              </a:rPr>
              <a:t> must be less than </a:t>
            </a:r>
            <a:r>
              <a:rPr dirty="0" sz="2400" lang="en-US" err="1" smtClean="0">
                <a:solidFill>
                  <a:srgbClr val="FF0000"/>
                </a:solidFill>
                <a:latin typeface="Times New Roman" pitchFamily="18" charset="0"/>
                <a:cs typeface="Times New Roman" pitchFamily="18" charset="0"/>
              </a:rPr>
              <a:t>maximum_n</a:t>
            </a:r>
            <a:r>
              <a:rPr dirty="0" sz="2400" lang="en-US" smtClean="0">
                <a:solidFill>
                  <a:srgbClr val="FF0000"/>
                </a:solidFill>
                <a:latin typeface="Times New Roman" pitchFamily="18" charset="0"/>
                <a:cs typeface="Times New Roman" pitchFamily="18" charset="0"/>
              </a:rPr>
              <a:t>.</a:t>
            </a:r>
          </a:p>
          <a:p>
            <a:r>
              <a:rPr dirty="0" sz="2400" lang="en-US" smtClean="0">
                <a:solidFill>
                  <a:srgbClr val="FF0000"/>
                </a:solidFill>
                <a:latin typeface="Times New Roman" pitchFamily="18" charset="0"/>
                <a:cs typeface="Times New Roman" pitchFamily="18" charset="0"/>
              </a:rPr>
              <a:t>NOMINVALUE</a:t>
            </a:r>
            <a:r>
              <a:rPr dirty="0" sz="2400" lang="en-US" smtClean="0">
                <a:latin typeface="Times New Roman" pitchFamily="18" charset="0"/>
                <a:cs typeface="Times New Roman" pitchFamily="18" charset="0"/>
              </a:rPr>
              <a:t> specifies the maximum is 1 for an ascending sequence or -10^26 for a descending sequence. </a:t>
            </a:r>
            <a:r>
              <a:rPr dirty="0" sz="2400" lang="en-US" smtClean="0">
                <a:solidFill>
                  <a:srgbClr val="FF0000"/>
                </a:solidFill>
                <a:latin typeface="Times New Roman" pitchFamily="18" charset="0"/>
                <a:cs typeface="Times New Roman" pitchFamily="18" charset="0"/>
              </a:rPr>
              <a:t>NOMINVALUE</a:t>
            </a:r>
            <a:r>
              <a:rPr dirty="0" sz="2400" lang="en-US" smtClean="0">
                <a:latin typeface="Times New Roman" pitchFamily="18" charset="0"/>
                <a:cs typeface="Times New Roman" pitchFamily="18" charset="0"/>
              </a:rPr>
              <a:t> is the default.</a:t>
            </a:r>
          </a:p>
          <a:p>
            <a:r>
              <a:rPr dirty="0" sz="2400" lang="en-US" err="1" smtClean="0">
                <a:solidFill>
                  <a:srgbClr val="FF0000"/>
                </a:solidFill>
                <a:latin typeface="Times New Roman" pitchFamily="18" charset="0"/>
                <a:cs typeface="Times New Roman" pitchFamily="18" charset="0"/>
              </a:rPr>
              <a:t>maximum_n</a:t>
            </a:r>
            <a:r>
              <a:rPr dirty="0" sz="2400" lang="en-US" smtClean="0">
                <a:latin typeface="Times New Roman" pitchFamily="18" charset="0"/>
                <a:cs typeface="Times New Roman" pitchFamily="18" charset="0"/>
              </a:rPr>
              <a:t> must be greater than or equal to </a:t>
            </a:r>
            <a:r>
              <a:rPr dirty="0" sz="2400" lang="en-US" err="1" smtClean="0">
                <a:solidFill>
                  <a:srgbClr val="FF0000"/>
                </a:solidFill>
                <a:latin typeface="Times New Roman" pitchFamily="18" charset="0"/>
                <a:cs typeface="Times New Roman" pitchFamily="18" charset="0"/>
              </a:rPr>
              <a:t>start_n</a:t>
            </a:r>
            <a:r>
              <a:rPr dirty="0" sz="2400" lang="en-US" smtClean="0">
                <a:solidFill>
                  <a:srgbClr val="FF0000"/>
                </a:solidFill>
                <a:latin typeface="Times New Roman" pitchFamily="18" charset="0"/>
                <a:cs typeface="Times New Roman" pitchFamily="18" charset="0"/>
              </a:rPr>
              <a:t>,</a:t>
            </a:r>
            <a:r>
              <a:rPr dirty="0" sz="2400" lang="en-US" smtClean="0">
                <a:latin typeface="Times New Roman" pitchFamily="18" charset="0"/>
                <a:cs typeface="Times New Roman" pitchFamily="18" charset="0"/>
              </a:rPr>
              <a:t> and </a:t>
            </a:r>
            <a:r>
              <a:rPr dirty="0" sz="2400" lang="en-US" err="1" smtClean="0">
                <a:solidFill>
                  <a:srgbClr val="FF0000"/>
                </a:solidFill>
                <a:latin typeface="Times New Roman" pitchFamily="18" charset="0"/>
                <a:cs typeface="Times New Roman" pitchFamily="18" charset="0"/>
              </a:rPr>
              <a:t>maximum_n</a:t>
            </a:r>
            <a:r>
              <a:rPr dirty="0" sz="2400" lang="en-US" smtClean="0">
                <a:latin typeface="Times New Roman" pitchFamily="18" charset="0"/>
                <a:cs typeface="Times New Roman" pitchFamily="18" charset="0"/>
              </a:rPr>
              <a:t> must be greater than </a:t>
            </a:r>
            <a:r>
              <a:rPr dirty="0" sz="2400" lang="en-US" err="1" smtClean="0">
                <a:solidFill>
                  <a:srgbClr val="FF0000"/>
                </a:solidFill>
                <a:latin typeface="Times New Roman" pitchFamily="18" charset="0"/>
                <a:cs typeface="Times New Roman" pitchFamily="18" charset="0"/>
              </a:rPr>
              <a:t>minimum_n</a:t>
            </a:r>
            <a:r>
              <a:rPr dirty="0" sz="2400" lang="en-US" smtClean="0">
                <a:solidFill>
                  <a:srgbClr val="FF0000"/>
                </a:solidFill>
                <a:latin typeface="Times New Roman" pitchFamily="18" charset="0"/>
                <a:cs typeface="Times New Roman" pitchFamily="18" charset="0"/>
              </a:rPr>
              <a:t>.</a:t>
            </a:r>
          </a:p>
          <a:p>
            <a:r>
              <a:rPr dirty="0" sz="2400" lang="en-US" smtClean="0">
                <a:solidFill>
                  <a:srgbClr val="FF0000"/>
                </a:solidFill>
                <a:latin typeface="Times New Roman" pitchFamily="18" charset="0"/>
                <a:cs typeface="Times New Roman" pitchFamily="18" charset="0"/>
              </a:rPr>
              <a:t>NOMAXVALUE</a:t>
            </a:r>
            <a:r>
              <a:rPr dirty="0" sz="2400" lang="en-US" smtClean="0">
                <a:latin typeface="Times New Roman" pitchFamily="18" charset="0"/>
                <a:cs typeface="Times New Roman" pitchFamily="18" charset="0"/>
              </a:rPr>
              <a:t> specifies the maximum is 10^27 for an ascending sequence or -1 for a descending sequence. </a:t>
            </a:r>
            <a:r>
              <a:rPr dirty="0" sz="2400" lang="en-US" smtClean="0">
                <a:solidFill>
                  <a:srgbClr val="FF0000"/>
                </a:solidFill>
                <a:latin typeface="Times New Roman" pitchFamily="18" charset="0"/>
                <a:cs typeface="Times New Roman" pitchFamily="18" charset="0"/>
              </a:rPr>
              <a:t>NOMAXVALUE</a:t>
            </a:r>
            <a:r>
              <a:rPr dirty="0" sz="2400" lang="en-US" smtClean="0">
                <a:latin typeface="Times New Roman" pitchFamily="18" charset="0"/>
                <a:cs typeface="Times New Roman" pitchFamily="18" charset="0"/>
              </a:rPr>
              <a:t> is the default.</a:t>
            </a:r>
          </a:p>
          <a:p>
            <a:endParaRPr dirty="0" sz="2400" lang="en-US">
              <a:latin typeface="Times New Roman" pitchFamily="18" charset="0"/>
              <a:cs typeface="Times New Roman" pitchFamily="18" charset="0"/>
            </a:endParaRPr>
          </a:p>
        </p:txBody>
      </p:sp>
      <p:sp>
        <p:nvSpPr>
          <p:cNvPr id="1049015" name="Slide Number Placeholder 3"/>
          <p:cNvSpPr>
            <a:spLocks noGrp="1"/>
          </p:cNvSpPr>
          <p:nvPr>
            <p:ph type="sldNum" sz="quarter" idx="12"/>
          </p:nvPr>
        </p:nvSpPr>
        <p:spPr/>
        <p:txBody>
          <a:bodyPr/>
          <a:p>
            <a:fld id="{B6F15528-21DE-4FAA-801E-634DDDAF4B2B}" type="slidenum">
              <a:rPr lang="en-US" smtClean="0"/>
              <a:t>112</a:t>
            </a:fld>
            <a:endParaRPr lang="en-US"/>
          </a:p>
        </p:txBody>
      </p:sp>
      <p:sp>
        <p:nvSpPr>
          <p:cNvPr id="1049016"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9017" name="Content Placeholder 2"/>
          <p:cNvSpPr>
            <a:spLocks noGrp="1"/>
          </p:cNvSpPr>
          <p:nvPr>
            <p:ph idx="1"/>
          </p:nvPr>
        </p:nvSpPr>
        <p:spPr>
          <a:xfrm>
            <a:off x="457200" y="228600"/>
            <a:ext cx="8229600" cy="5897563"/>
          </a:xfrm>
        </p:spPr>
        <p:txBody>
          <a:bodyPr>
            <a:normAutofit/>
          </a:bodyPr>
          <a:p>
            <a:r>
              <a:rPr dirty="0" sz="2800" lang="en-US" smtClean="0">
                <a:solidFill>
                  <a:srgbClr val="FF0000"/>
                </a:solidFill>
                <a:latin typeface="Times New Roman" pitchFamily="18" charset="0"/>
                <a:cs typeface="Times New Roman" pitchFamily="18" charset="0"/>
              </a:rPr>
              <a:t>CYCLE</a:t>
            </a:r>
            <a:r>
              <a:rPr dirty="0" sz="2800" lang="en-US" smtClean="0">
                <a:latin typeface="Times New Roman" pitchFamily="18" charset="0"/>
                <a:cs typeface="Times New Roman" pitchFamily="18" charset="0"/>
              </a:rPr>
              <a:t> specifies the sequence generates integers even after reaching its maximum or minimum value.</a:t>
            </a:r>
          </a:p>
          <a:p>
            <a:r>
              <a:rPr dirty="0" sz="2800" lang="en-US" smtClean="0">
                <a:latin typeface="Times New Roman" pitchFamily="18" charset="0"/>
                <a:cs typeface="Times New Roman" pitchFamily="18" charset="0"/>
              </a:rPr>
              <a:t>When an </a:t>
            </a:r>
            <a:r>
              <a:rPr dirty="0" sz="2800" lang="en-US" smtClean="0">
                <a:solidFill>
                  <a:srgbClr val="FF0000"/>
                </a:solidFill>
                <a:latin typeface="Times New Roman" pitchFamily="18" charset="0"/>
                <a:cs typeface="Times New Roman" pitchFamily="18" charset="0"/>
              </a:rPr>
              <a:t>ascending sequence </a:t>
            </a:r>
            <a:r>
              <a:rPr dirty="0" sz="2800" lang="en-US" smtClean="0">
                <a:latin typeface="Times New Roman" pitchFamily="18" charset="0"/>
                <a:cs typeface="Times New Roman" pitchFamily="18" charset="0"/>
              </a:rPr>
              <a:t>reaches its </a:t>
            </a:r>
            <a:r>
              <a:rPr dirty="0" sz="2800" lang="en-US" smtClean="0">
                <a:solidFill>
                  <a:srgbClr val="FF0000"/>
                </a:solidFill>
                <a:latin typeface="Times New Roman" pitchFamily="18" charset="0"/>
                <a:cs typeface="Times New Roman" pitchFamily="18" charset="0"/>
              </a:rPr>
              <a:t>maximum </a:t>
            </a:r>
            <a:r>
              <a:rPr dirty="0" sz="2800" lang="en-US" smtClean="0">
                <a:latin typeface="Times New Roman" pitchFamily="18" charset="0"/>
                <a:cs typeface="Times New Roman" pitchFamily="18" charset="0"/>
              </a:rPr>
              <a:t>value, the next value generated is the </a:t>
            </a:r>
            <a:r>
              <a:rPr dirty="0" sz="2800" lang="en-US" smtClean="0">
                <a:solidFill>
                  <a:srgbClr val="FF0000"/>
                </a:solidFill>
                <a:latin typeface="Times New Roman" pitchFamily="18" charset="0"/>
                <a:cs typeface="Times New Roman" pitchFamily="18" charset="0"/>
              </a:rPr>
              <a:t>minimum.</a:t>
            </a:r>
          </a:p>
          <a:p>
            <a:r>
              <a:rPr dirty="0" sz="2800" lang="en-US" smtClean="0">
                <a:latin typeface="Times New Roman" pitchFamily="18" charset="0"/>
                <a:cs typeface="Times New Roman" pitchFamily="18" charset="0"/>
              </a:rPr>
              <a:t>When a </a:t>
            </a:r>
            <a:r>
              <a:rPr dirty="0" sz="2800" lang="en-US" smtClean="0">
                <a:solidFill>
                  <a:srgbClr val="FF0000"/>
                </a:solidFill>
                <a:latin typeface="Times New Roman" pitchFamily="18" charset="0"/>
                <a:cs typeface="Times New Roman" pitchFamily="18" charset="0"/>
              </a:rPr>
              <a:t>descending sequence </a:t>
            </a:r>
            <a:r>
              <a:rPr dirty="0" sz="2800" lang="en-US" smtClean="0">
                <a:latin typeface="Times New Roman" pitchFamily="18" charset="0"/>
                <a:cs typeface="Times New Roman" pitchFamily="18" charset="0"/>
              </a:rPr>
              <a:t>reaches its </a:t>
            </a:r>
            <a:r>
              <a:rPr dirty="0" sz="2800" lang="en-US" smtClean="0">
                <a:solidFill>
                  <a:srgbClr val="FF0000"/>
                </a:solidFill>
                <a:latin typeface="Times New Roman" pitchFamily="18" charset="0"/>
                <a:cs typeface="Times New Roman" pitchFamily="18" charset="0"/>
              </a:rPr>
              <a:t>minimum </a:t>
            </a:r>
            <a:r>
              <a:rPr dirty="0" sz="2800" lang="en-US" smtClean="0">
                <a:latin typeface="Times New Roman" pitchFamily="18" charset="0"/>
                <a:cs typeface="Times New Roman" pitchFamily="18" charset="0"/>
              </a:rPr>
              <a:t>value, the next value generated is the </a:t>
            </a:r>
            <a:r>
              <a:rPr dirty="0" sz="2800" lang="en-US" smtClean="0">
                <a:solidFill>
                  <a:srgbClr val="FF0000"/>
                </a:solidFill>
                <a:latin typeface="Times New Roman" pitchFamily="18" charset="0"/>
                <a:cs typeface="Times New Roman" pitchFamily="18" charset="0"/>
              </a:rPr>
              <a:t>maximum.</a:t>
            </a:r>
          </a:p>
          <a:p>
            <a:endParaRPr dirty="0" sz="2800" lang="en-US" smtClean="0">
              <a:latin typeface="Times New Roman" pitchFamily="18" charset="0"/>
              <a:cs typeface="Times New Roman" pitchFamily="18" charset="0"/>
            </a:endParaRPr>
          </a:p>
          <a:p>
            <a:r>
              <a:rPr dirty="0" sz="2800" lang="en-US" smtClean="0">
                <a:solidFill>
                  <a:srgbClr val="FF0000"/>
                </a:solidFill>
                <a:latin typeface="Times New Roman" pitchFamily="18" charset="0"/>
                <a:cs typeface="Times New Roman" pitchFamily="18" charset="0"/>
              </a:rPr>
              <a:t>NOCYCLE</a:t>
            </a:r>
            <a:r>
              <a:rPr dirty="0" sz="2800" lang="en-US" smtClean="0">
                <a:latin typeface="Times New Roman" pitchFamily="18" charset="0"/>
                <a:cs typeface="Times New Roman" pitchFamily="18" charset="0"/>
              </a:rPr>
              <a:t> specifies the sequence cannot generate any more integers after reaching its maximum or minimum value. </a:t>
            </a:r>
            <a:r>
              <a:rPr dirty="0" sz="2800" lang="en-US" smtClean="0">
                <a:solidFill>
                  <a:srgbClr val="FF0000"/>
                </a:solidFill>
                <a:latin typeface="Times New Roman" pitchFamily="18" charset="0"/>
                <a:cs typeface="Times New Roman" pitchFamily="18" charset="0"/>
              </a:rPr>
              <a:t>NOCYCLE</a:t>
            </a:r>
            <a:r>
              <a:rPr dirty="0" sz="2800" lang="en-US" smtClean="0">
                <a:latin typeface="Times New Roman" pitchFamily="18" charset="0"/>
                <a:cs typeface="Times New Roman" pitchFamily="18" charset="0"/>
              </a:rPr>
              <a:t> is the default.</a:t>
            </a:r>
          </a:p>
        </p:txBody>
      </p:sp>
      <p:sp>
        <p:nvSpPr>
          <p:cNvPr id="1049018" name="Slide Number Placeholder 3"/>
          <p:cNvSpPr>
            <a:spLocks noGrp="1"/>
          </p:cNvSpPr>
          <p:nvPr>
            <p:ph type="sldNum" sz="quarter" idx="12"/>
          </p:nvPr>
        </p:nvSpPr>
        <p:spPr/>
        <p:txBody>
          <a:bodyPr/>
          <a:p>
            <a:fld id="{B6F15528-21DE-4FAA-801E-634DDDAF4B2B}" type="slidenum">
              <a:rPr lang="en-US" smtClean="0"/>
              <a:t>113</a:t>
            </a:fld>
            <a:endParaRPr lang="en-US"/>
          </a:p>
        </p:txBody>
      </p:sp>
      <p:sp>
        <p:nvSpPr>
          <p:cNvPr id="1049019"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9020" name="Content Placeholder 2"/>
          <p:cNvSpPr>
            <a:spLocks noGrp="1"/>
          </p:cNvSpPr>
          <p:nvPr>
            <p:ph idx="1"/>
          </p:nvPr>
        </p:nvSpPr>
        <p:spPr>
          <a:xfrm>
            <a:off x="457200" y="304800"/>
            <a:ext cx="8229600" cy="6324600"/>
          </a:xfrm>
        </p:spPr>
        <p:txBody>
          <a:bodyPr>
            <a:normAutofit fontScale="92500" lnSpcReduction="20000"/>
          </a:bodyPr>
          <a:p>
            <a:r>
              <a:rPr dirty="0" sz="3300" lang="en-US" smtClean="0">
                <a:solidFill>
                  <a:srgbClr val="FF0000"/>
                </a:solidFill>
                <a:latin typeface="Times New Roman" pitchFamily="18" charset="0"/>
                <a:cs typeface="Times New Roman" pitchFamily="18" charset="0"/>
              </a:rPr>
              <a:t>CACHE </a:t>
            </a:r>
            <a:r>
              <a:rPr dirty="0" sz="3300" lang="en-US" err="1" smtClean="0">
                <a:latin typeface="Times New Roman" pitchFamily="18" charset="0"/>
                <a:cs typeface="Times New Roman" pitchFamily="18" charset="0"/>
              </a:rPr>
              <a:t>cache_n</a:t>
            </a:r>
            <a:r>
              <a:rPr dirty="0" sz="3300" lang="en-US" smtClean="0">
                <a:latin typeface="Times New Roman" pitchFamily="18" charset="0"/>
                <a:cs typeface="Times New Roman" pitchFamily="18" charset="0"/>
              </a:rPr>
              <a:t> specifies the number of integers to keep in memory.</a:t>
            </a:r>
          </a:p>
          <a:p>
            <a:endParaRPr dirty="0" sz="3300" lang="en-US" smtClean="0">
              <a:latin typeface="Times New Roman" pitchFamily="18" charset="0"/>
              <a:cs typeface="Times New Roman" pitchFamily="18" charset="0"/>
            </a:endParaRPr>
          </a:p>
          <a:p>
            <a:r>
              <a:rPr dirty="0" sz="3300" lang="en-US" smtClean="0">
                <a:latin typeface="Times New Roman" pitchFamily="18" charset="0"/>
                <a:cs typeface="Times New Roman" pitchFamily="18" charset="0"/>
              </a:rPr>
              <a:t>The default number of integers to cache is 20.</a:t>
            </a:r>
          </a:p>
          <a:p>
            <a:endParaRPr dirty="0" sz="3300" lang="en-US" smtClean="0">
              <a:latin typeface="Times New Roman" pitchFamily="18" charset="0"/>
              <a:cs typeface="Times New Roman" pitchFamily="18" charset="0"/>
            </a:endParaRPr>
          </a:p>
          <a:p>
            <a:r>
              <a:rPr dirty="0" sz="3300" lang="en-US" smtClean="0">
                <a:solidFill>
                  <a:srgbClr val="FF0000"/>
                </a:solidFill>
                <a:latin typeface="Times New Roman" pitchFamily="18" charset="0"/>
                <a:cs typeface="Times New Roman" pitchFamily="18" charset="0"/>
              </a:rPr>
              <a:t>NOCACHE</a:t>
            </a:r>
            <a:r>
              <a:rPr dirty="0" sz="3300" lang="en-US" smtClean="0">
                <a:latin typeface="Times New Roman" pitchFamily="18" charset="0"/>
                <a:cs typeface="Times New Roman" pitchFamily="18" charset="0"/>
              </a:rPr>
              <a:t> specifies no integers are to be stored.</a:t>
            </a:r>
          </a:p>
          <a:p>
            <a:endParaRPr dirty="0" sz="3300" lang="en-US" smtClean="0">
              <a:latin typeface="Times New Roman" pitchFamily="18" charset="0"/>
              <a:cs typeface="Times New Roman" pitchFamily="18" charset="0"/>
            </a:endParaRPr>
          </a:p>
          <a:p>
            <a:r>
              <a:rPr dirty="0" sz="3300" lang="en-US" smtClean="0">
                <a:solidFill>
                  <a:srgbClr val="FF0000"/>
                </a:solidFill>
                <a:latin typeface="Times New Roman" pitchFamily="18" charset="0"/>
                <a:cs typeface="Times New Roman" pitchFamily="18" charset="0"/>
              </a:rPr>
              <a:t>ORDER</a:t>
            </a:r>
            <a:r>
              <a:rPr dirty="0" sz="3300" lang="en-US" smtClean="0">
                <a:latin typeface="Times New Roman" pitchFamily="18" charset="0"/>
                <a:cs typeface="Times New Roman" pitchFamily="18" charset="0"/>
              </a:rPr>
              <a:t> guarantees the integers are generated in the order of the request.</a:t>
            </a:r>
          </a:p>
          <a:p>
            <a:endParaRPr dirty="0" sz="3300" lang="en-US" smtClean="0">
              <a:latin typeface="Times New Roman" pitchFamily="18" charset="0"/>
              <a:cs typeface="Times New Roman" pitchFamily="18" charset="0"/>
            </a:endParaRPr>
          </a:p>
          <a:p>
            <a:r>
              <a:rPr dirty="0" sz="3300" lang="en-US" smtClean="0">
                <a:solidFill>
                  <a:srgbClr val="FF0000"/>
                </a:solidFill>
                <a:latin typeface="Times New Roman" pitchFamily="18" charset="0"/>
                <a:cs typeface="Times New Roman" pitchFamily="18" charset="0"/>
              </a:rPr>
              <a:t>NOORDER </a:t>
            </a:r>
            <a:r>
              <a:rPr dirty="0" sz="3300" lang="en-US" smtClean="0">
                <a:latin typeface="Times New Roman" pitchFamily="18" charset="0"/>
                <a:cs typeface="Times New Roman" pitchFamily="18" charset="0"/>
              </a:rPr>
              <a:t>doesn't guarantee the integers are generated in the order of the request.</a:t>
            </a:r>
          </a:p>
          <a:p>
            <a:r>
              <a:rPr dirty="0" sz="3300" lang="en-US" smtClean="0">
                <a:solidFill>
                  <a:srgbClr val="FF0000"/>
                </a:solidFill>
                <a:latin typeface="Times New Roman" pitchFamily="18" charset="0"/>
                <a:cs typeface="Times New Roman" pitchFamily="18" charset="0"/>
              </a:rPr>
              <a:t>NOORDER</a:t>
            </a:r>
            <a:r>
              <a:rPr dirty="0" sz="3300" lang="en-US" smtClean="0">
                <a:latin typeface="Times New Roman" pitchFamily="18" charset="0"/>
                <a:cs typeface="Times New Roman" pitchFamily="18" charset="0"/>
              </a:rPr>
              <a:t> is the default.</a:t>
            </a:r>
          </a:p>
          <a:p>
            <a:endParaRPr dirty="0" lang="en-US"/>
          </a:p>
        </p:txBody>
      </p:sp>
      <p:sp>
        <p:nvSpPr>
          <p:cNvPr id="1049021" name="Slide Number Placeholder 3"/>
          <p:cNvSpPr>
            <a:spLocks noGrp="1"/>
          </p:cNvSpPr>
          <p:nvPr>
            <p:ph type="sldNum" sz="quarter" idx="12"/>
          </p:nvPr>
        </p:nvSpPr>
        <p:spPr/>
        <p:txBody>
          <a:bodyPr/>
          <a:p>
            <a:fld id="{B6F15528-21DE-4FAA-801E-634DDDAF4B2B}" type="slidenum">
              <a:rPr lang="en-US" smtClean="0"/>
              <a:t>114</a:t>
            </a:fld>
            <a:endParaRPr lang="en-US"/>
          </a:p>
        </p:txBody>
      </p:sp>
      <p:sp>
        <p:nvSpPr>
          <p:cNvPr id="1049022"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9023" name="Title 1"/>
          <p:cNvSpPr>
            <a:spLocks noGrp="1"/>
          </p:cNvSpPr>
          <p:nvPr>
            <p:ph type="title"/>
          </p:nvPr>
        </p:nvSpPr>
        <p:spPr>
          <a:xfrm>
            <a:off x="228600" y="0"/>
            <a:ext cx="8229600" cy="334962"/>
          </a:xfrm>
        </p:spPr>
        <p:txBody>
          <a:bodyPr>
            <a:normAutofit fontScale="90000"/>
          </a:bodyPr>
          <a:p>
            <a:pPr algn="l"/>
            <a:r>
              <a:rPr b="1" dirty="0" sz="2400" lang="en-US" smtClean="0">
                <a:solidFill>
                  <a:srgbClr val="FF0000"/>
                </a:solidFill>
                <a:latin typeface="Times New Roman" pitchFamily="18" charset="0"/>
                <a:cs typeface="Times New Roman" pitchFamily="18" charset="0"/>
              </a:rPr>
              <a:t>Example</a:t>
            </a:r>
            <a:endParaRPr b="1" dirty="0" sz="2400" lang="en-US">
              <a:solidFill>
                <a:srgbClr val="FF0000"/>
              </a:solidFill>
              <a:latin typeface="Times New Roman" pitchFamily="18" charset="0"/>
              <a:cs typeface="Times New Roman" pitchFamily="18" charset="0"/>
            </a:endParaRPr>
          </a:p>
        </p:txBody>
      </p:sp>
      <p:sp>
        <p:nvSpPr>
          <p:cNvPr id="1049024" name="Content Placeholder 2"/>
          <p:cNvSpPr>
            <a:spLocks noGrp="1"/>
          </p:cNvSpPr>
          <p:nvPr>
            <p:ph idx="1"/>
          </p:nvPr>
        </p:nvSpPr>
        <p:spPr>
          <a:xfrm>
            <a:off x="152400" y="457200"/>
            <a:ext cx="8763000" cy="6172200"/>
          </a:xfrm>
        </p:spPr>
        <p:txBody>
          <a:bodyPr>
            <a:normAutofit/>
          </a:bodyPr>
          <a:p>
            <a:r>
              <a:rPr dirty="0" sz="2800" lang="en-US" smtClean="0">
                <a:latin typeface="Times New Roman" pitchFamily="18" charset="0"/>
                <a:cs typeface="Times New Roman" pitchFamily="18" charset="0"/>
              </a:rPr>
              <a:t>The following statement creates the sequence </a:t>
            </a:r>
            <a:r>
              <a:rPr dirty="0" sz="2800" lang="en-US" err="1" smtClean="0">
                <a:solidFill>
                  <a:srgbClr val="FF0000"/>
                </a:solidFill>
                <a:latin typeface="Times New Roman" pitchFamily="18" charset="0"/>
                <a:cs typeface="Times New Roman" pitchFamily="18" charset="0"/>
              </a:rPr>
              <a:t>customers_seq.</a:t>
            </a:r>
            <a:r>
              <a:rPr dirty="0" sz="2800" lang="en-US" err="1" smtClean="0">
                <a:latin typeface="Times New Roman" pitchFamily="18" charset="0"/>
                <a:cs typeface="Times New Roman" pitchFamily="18" charset="0"/>
              </a:rPr>
              <a:t>This</a:t>
            </a:r>
            <a:r>
              <a:rPr dirty="0" sz="2800" lang="en-US" smtClean="0">
                <a:latin typeface="Times New Roman" pitchFamily="18" charset="0"/>
                <a:cs typeface="Times New Roman" pitchFamily="18" charset="0"/>
              </a:rPr>
              <a:t> sequence could be used to provide customer ID numbers when rows are added to the customers table.</a:t>
            </a:r>
          </a:p>
          <a:p>
            <a:pPr>
              <a:buNone/>
            </a:pPr>
            <a:r>
              <a:rPr dirty="0" sz="2800" lang="en-US" smtClean="0">
                <a:solidFill>
                  <a:srgbClr val="FF0000"/>
                </a:solidFill>
                <a:latin typeface="Times New Roman" pitchFamily="18" charset="0"/>
                <a:cs typeface="Times New Roman" pitchFamily="18" charset="0"/>
              </a:rPr>
              <a:t>CREATE SEQUENCE </a:t>
            </a:r>
            <a:r>
              <a:rPr dirty="0" sz="2800" lang="en-US" err="1" smtClean="0">
                <a:latin typeface="Times New Roman" pitchFamily="18" charset="0"/>
                <a:cs typeface="Times New Roman" pitchFamily="18" charset="0"/>
              </a:rPr>
              <a:t>customers_seq</a:t>
            </a:r>
            <a:r>
              <a:rPr dirty="0" sz="2800" lang="en-US" smtClean="0">
                <a:latin typeface="Times New Roman" pitchFamily="18" charset="0"/>
                <a:cs typeface="Times New Roman" pitchFamily="18" charset="0"/>
              </a:rPr>
              <a:t> </a:t>
            </a:r>
          </a:p>
          <a:p>
            <a:pPr>
              <a:buNone/>
            </a:pPr>
            <a:r>
              <a:rPr dirty="0" sz="2800" lang="en-US" smtClean="0">
                <a:solidFill>
                  <a:srgbClr val="FF0000"/>
                </a:solidFill>
                <a:latin typeface="Times New Roman" pitchFamily="18" charset="0"/>
                <a:cs typeface="Times New Roman" pitchFamily="18" charset="0"/>
              </a:rPr>
              <a:t>START WITH </a:t>
            </a:r>
            <a:r>
              <a:rPr dirty="0" sz="2800" lang="en-US" smtClean="0">
                <a:latin typeface="Times New Roman" pitchFamily="18" charset="0"/>
                <a:cs typeface="Times New Roman" pitchFamily="18" charset="0"/>
              </a:rPr>
              <a:t>1000</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INCREMENT BY </a:t>
            </a:r>
            <a:r>
              <a:rPr dirty="0" sz="2800" lang="en-US" smtClean="0">
                <a:latin typeface="Times New Roman" pitchFamily="18" charset="0"/>
                <a:cs typeface="Times New Roman" pitchFamily="18" charset="0"/>
              </a:rPr>
              <a:t>1</a:t>
            </a:r>
          </a:p>
          <a:p>
            <a:pPr>
              <a:buNone/>
            </a:pPr>
            <a:r>
              <a:rPr dirty="0" sz="2800" lang="en-US" smtClean="0">
                <a:solidFill>
                  <a:srgbClr val="FF0000"/>
                </a:solidFill>
                <a:latin typeface="Times New Roman" pitchFamily="18" charset="0"/>
                <a:cs typeface="Times New Roman" pitchFamily="18" charset="0"/>
              </a:rPr>
              <a:t> NOCACHE</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NOCYCLE; </a:t>
            </a:r>
          </a:p>
          <a:p>
            <a:pPr>
              <a:buNone/>
            </a:pPr>
            <a:r>
              <a:rPr dirty="0" sz="2400" lang="en-US" smtClean="0">
                <a:latin typeface="Times New Roman" pitchFamily="18" charset="0"/>
                <a:cs typeface="Times New Roman" pitchFamily="18" charset="0"/>
              </a:rPr>
              <a:t>The first reference to </a:t>
            </a:r>
            <a:r>
              <a:rPr dirty="0" sz="2400" lang="en-US" smtClean="0">
                <a:solidFill>
                  <a:srgbClr val="FF0000"/>
                </a:solidFill>
                <a:latin typeface="Times New Roman" pitchFamily="18" charset="0"/>
                <a:cs typeface="Times New Roman" pitchFamily="18" charset="0"/>
              </a:rPr>
              <a:t>customers_seq.nextval </a:t>
            </a:r>
            <a:r>
              <a:rPr dirty="0" sz="2400" lang="en-US" smtClean="0">
                <a:latin typeface="Times New Roman" pitchFamily="18" charset="0"/>
                <a:cs typeface="Times New Roman" pitchFamily="18" charset="0"/>
              </a:rPr>
              <a:t>returns 1000. The second returns 1001. Each subsequent reference will return a value 1 greater than the previous reference.</a:t>
            </a:r>
            <a:endParaRPr dirty="0" sz="2400" lang="en-US">
              <a:solidFill>
                <a:srgbClr val="FF0000"/>
              </a:solidFill>
              <a:latin typeface="Times New Roman" pitchFamily="18" charset="0"/>
              <a:cs typeface="Times New Roman" pitchFamily="18" charset="0"/>
            </a:endParaRPr>
          </a:p>
        </p:txBody>
      </p:sp>
      <p:sp>
        <p:nvSpPr>
          <p:cNvPr id="1049025" name="Slide Number Placeholder 3"/>
          <p:cNvSpPr>
            <a:spLocks noGrp="1"/>
          </p:cNvSpPr>
          <p:nvPr>
            <p:ph type="sldNum" sz="quarter" idx="12"/>
          </p:nvPr>
        </p:nvSpPr>
        <p:spPr/>
        <p:txBody>
          <a:bodyPr/>
          <a:p>
            <a:fld id="{B6F15528-21DE-4FAA-801E-634DDDAF4B2B}" type="slidenum">
              <a:rPr lang="en-US" smtClean="0"/>
              <a:t>115</a:t>
            </a:fld>
            <a:endParaRPr lang="en-US"/>
          </a:p>
        </p:txBody>
      </p:sp>
      <p:sp>
        <p:nvSpPr>
          <p:cNvPr id="104902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9027" name="Title 1"/>
          <p:cNvSpPr>
            <a:spLocks noGrp="1"/>
          </p:cNvSpPr>
          <p:nvPr>
            <p:ph type="title"/>
          </p:nvPr>
        </p:nvSpPr>
        <p:spPr>
          <a:xfrm>
            <a:off x="381000" y="228600"/>
            <a:ext cx="8229600" cy="457200"/>
          </a:xfrm>
        </p:spPr>
        <p:txBody>
          <a:bodyPr>
            <a:normAutofit/>
          </a:bodyPr>
          <a:p>
            <a:r>
              <a:rPr b="1" dirty="0" sz="2200" lang="en-US" smtClean="0">
                <a:solidFill>
                  <a:srgbClr val="FF0000"/>
                </a:solidFill>
                <a:latin typeface="Times New Roman" pitchFamily="18" charset="0"/>
                <a:cs typeface="Times New Roman" pitchFamily="18" charset="0"/>
              </a:rPr>
              <a:t>Creating a sequence and then get the next value</a:t>
            </a:r>
            <a:endParaRPr b="1" dirty="0" sz="2200" lang="en-US">
              <a:solidFill>
                <a:srgbClr val="FF0000"/>
              </a:solidFill>
              <a:latin typeface="Times New Roman" pitchFamily="18" charset="0"/>
              <a:cs typeface="Times New Roman" pitchFamily="18" charset="0"/>
            </a:endParaRPr>
          </a:p>
        </p:txBody>
      </p:sp>
      <p:sp>
        <p:nvSpPr>
          <p:cNvPr id="1049028" name="Content Placeholder 2"/>
          <p:cNvSpPr>
            <a:spLocks noGrp="1"/>
          </p:cNvSpPr>
          <p:nvPr>
            <p:ph idx="1"/>
          </p:nvPr>
        </p:nvSpPr>
        <p:spPr>
          <a:xfrm>
            <a:off x="457200" y="914400"/>
            <a:ext cx="8229600" cy="5715000"/>
          </a:xfrm>
        </p:spPr>
        <p:txBody>
          <a:bodyPr>
            <a:noAutofit/>
          </a:bodyPr>
          <a:p>
            <a:r>
              <a:rPr dirty="0" sz="2200" lang="en-US" smtClean="0">
                <a:latin typeface="Times New Roman" pitchFamily="18" charset="0"/>
                <a:cs typeface="Times New Roman" pitchFamily="18" charset="0"/>
              </a:rPr>
              <a:t>SQL&gt; </a:t>
            </a:r>
            <a:r>
              <a:rPr b="1" dirty="0" sz="2200" lang="en-US" smtClean="0">
                <a:latin typeface="Times New Roman" pitchFamily="18" charset="0"/>
                <a:cs typeface="Times New Roman" pitchFamily="18" charset="0"/>
              </a:rPr>
              <a:t>CREATE </a:t>
            </a:r>
            <a:r>
              <a:rPr dirty="0" sz="2200" lang="en-US" smtClean="0">
                <a:latin typeface="Times New Roman" pitchFamily="18" charset="0"/>
                <a:cs typeface="Times New Roman" pitchFamily="18" charset="0"/>
              </a:rPr>
              <a:t>SEQUENCE </a:t>
            </a:r>
            <a:r>
              <a:rPr dirty="0" sz="2200" lang="en-US" err="1" smtClean="0">
                <a:latin typeface="Times New Roman" pitchFamily="18" charset="0"/>
                <a:cs typeface="Times New Roman" pitchFamily="18" charset="0"/>
              </a:rPr>
              <a:t>test_seq</a:t>
            </a:r>
            <a:r>
              <a:rPr dirty="0" sz="2200" lang="en-US" smtClean="0">
                <a:latin typeface="Times New Roman" pitchFamily="18" charset="0"/>
                <a:cs typeface="Times New Roman" pitchFamily="18" charset="0"/>
              </a:rPr>
              <a:t>;</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Sequence created.</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SQL&gt; </a:t>
            </a:r>
            <a:r>
              <a:rPr b="1" dirty="0" sz="2200" lang="en-US" smtClean="0">
                <a:latin typeface="Times New Roman" pitchFamily="18" charset="0"/>
                <a:cs typeface="Times New Roman" pitchFamily="18" charset="0"/>
              </a:rPr>
              <a:t>SELECT </a:t>
            </a:r>
            <a:r>
              <a:rPr dirty="0" sz="2200" lang="en-US" err="1" smtClean="0">
                <a:latin typeface="Times New Roman" pitchFamily="18" charset="0"/>
                <a:cs typeface="Times New Roman" pitchFamily="18" charset="0"/>
              </a:rPr>
              <a:t>test_seq.nextval</a:t>
            </a:r>
            <a:r>
              <a:rPr dirty="0" sz="2200" lang="en-US" smtClean="0">
                <a:latin typeface="Times New Roman" pitchFamily="18" charset="0"/>
                <a:cs typeface="Times New Roman" pitchFamily="18" charset="0"/>
              </a:rPr>
              <a:t> </a:t>
            </a:r>
            <a:r>
              <a:rPr b="1" dirty="0" sz="2200" lang="en-US" smtClean="0">
                <a:latin typeface="Times New Roman" pitchFamily="18" charset="0"/>
                <a:cs typeface="Times New Roman" pitchFamily="18" charset="0"/>
              </a:rPr>
              <a:t>FROM </a:t>
            </a:r>
            <a:r>
              <a:rPr dirty="0" sz="2200" lang="en-US" smtClean="0">
                <a:latin typeface="Times New Roman" pitchFamily="18" charset="0"/>
                <a:cs typeface="Times New Roman" pitchFamily="18" charset="0"/>
              </a:rPr>
              <a:t>DUAL;</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   NEXTVAL</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         1</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SQL&gt; </a:t>
            </a:r>
            <a:r>
              <a:rPr b="1" dirty="0" sz="2200" lang="en-US" smtClean="0">
                <a:latin typeface="Times New Roman" pitchFamily="18" charset="0"/>
                <a:cs typeface="Times New Roman" pitchFamily="18" charset="0"/>
              </a:rPr>
              <a:t>SELECT </a:t>
            </a:r>
            <a:r>
              <a:rPr dirty="0" sz="2200" lang="en-US" err="1" smtClean="0">
                <a:latin typeface="Times New Roman" pitchFamily="18" charset="0"/>
                <a:cs typeface="Times New Roman" pitchFamily="18" charset="0"/>
              </a:rPr>
              <a:t>test_seq.nextval</a:t>
            </a:r>
            <a:r>
              <a:rPr dirty="0" sz="2200" lang="en-US" smtClean="0">
                <a:latin typeface="Times New Roman" pitchFamily="18" charset="0"/>
                <a:cs typeface="Times New Roman" pitchFamily="18" charset="0"/>
              </a:rPr>
              <a:t> </a:t>
            </a:r>
            <a:r>
              <a:rPr b="1" dirty="0" sz="2200" lang="en-US" smtClean="0">
                <a:latin typeface="Times New Roman" pitchFamily="18" charset="0"/>
                <a:cs typeface="Times New Roman" pitchFamily="18" charset="0"/>
              </a:rPr>
              <a:t>FROM </a:t>
            </a:r>
            <a:r>
              <a:rPr dirty="0" sz="2200" lang="en-US" smtClean="0">
                <a:latin typeface="Times New Roman" pitchFamily="18" charset="0"/>
                <a:cs typeface="Times New Roman" pitchFamily="18" charset="0"/>
              </a:rPr>
              <a:t>DUAL;</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   NEXTVAL</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         2</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SQL&gt; </a:t>
            </a:r>
            <a:r>
              <a:rPr b="1" dirty="0" sz="2200" lang="en-US" smtClean="0">
                <a:latin typeface="Times New Roman" pitchFamily="18" charset="0"/>
                <a:cs typeface="Times New Roman" pitchFamily="18" charset="0"/>
              </a:rPr>
              <a:t>SELECT </a:t>
            </a:r>
            <a:r>
              <a:rPr dirty="0" sz="2200" lang="en-US" err="1" smtClean="0">
                <a:latin typeface="Times New Roman" pitchFamily="18" charset="0"/>
                <a:cs typeface="Times New Roman" pitchFamily="18" charset="0"/>
              </a:rPr>
              <a:t>test_seq.nextval</a:t>
            </a:r>
            <a:r>
              <a:rPr dirty="0" sz="2200" lang="en-US" smtClean="0">
                <a:latin typeface="Times New Roman" pitchFamily="18" charset="0"/>
                <a:cs typeface="Times New Roman" pitchFamily="18" charset="0"/>
              </a:rPr>
              <a:t> </a:t>
            </a:r>
            <a:r>
              <a:rPr b="1" dirty="0" sz="2200" lang="en-US" smtClean="0">
                <a:latin typeface="Times New Roman" pitchFamily="18" charset="0"/>
                <a:cs typeface="Times New Roman" pitchFamily="18" charset="0"/>
              </a:rPr>
              <a:t>FROM </a:t>
            </a:r>
            <a:r>
              <a:rPr dirty="0" sz="2200" lang="en-US" smtClean="0">
                <a:latin typeface="Times New Roman" pitchFamily="18" charset="0"/>
                <a:cs typeface="Times New Roman" pitchFamily="18" charset="0"/>
              </a:rPr>
              <a:t>DUAL;</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   NEXTVAL</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         3</a:t>
            </a:r>
          </a:p>
          <a:p>
            <a:r>
              <a:rPr dirty="0" sz="2200" lang="en-US" smtClean="0">
                <a:latin typeface="Times New Roman" pitchFamily="18" charset="0"/>
                <a:cs typeface="Times New Roman" pitchFamily="18" charset="0"/>
              </a:rPr>
              <a:t>SQL&gt; </a:t>
            </a:r>
            <a:r>
              <a:rPr dirty="0" sz="2200" lang="en-US" smtClean="0">
                <a:solidFill>
                  <a:srgbClr val="FF0000"/>
                </a:solidFill>
                <a:latin typeface="Times New Roman" pitchFamily="18" charset="0"/>
                <a:cs typeface="Times New Roman" pitchFamily="18" charset="0"/>
              </a:rPr>
              <a:t>DROP SEQUENCE </a:t>
            </a:r>
            <a:r>
              <a:rPr dirty="0" sz="2200" lang="en-US" err="1" smtClean="0">
                <a:latin typeface="Times New Roman" pitchFamily="18" charset="0"/>
                <a:cs typeface="Times New Roman" pitchFamily="18" charset="0"/>
              </a:rPr>
              <a:t>test_seq</a:t>
            </a:r>
            <a:r>
              <a:rPr dirty="0" sz="2200" lang="en-US" smtClean="0">
                <a:latin typeface="Times New Roman" pitchFamily="18" charset="0"/>
                <a:cs typeface="Times New Roman" pitchFamily="18" charset="0"/>
              </a:rPr>
              <a:t>;</a:t>
            </a:r>
            <a:br>
              <a:rPr dirty="0" sz="2200" lang="en-US" smtClean="0">
                <a:latin typeface="Times New Roman" pitchFamily="18" charset="0"/>
                <a:cs typeface="Times New Roman" pitchFamily="18" charset="0"/>
              </a:rPr>
            </a:br>
            <a:r>
              <a:rPr dirty="0" sz="2200" lang="en-US" smtClean="0">
                <a:latin typeface="Times New Roman" pitchFamily="18" charset="0"/>
                <a:cs typeface="Times New Roman" pitchFamily="18" charset="0"/>
              </a:rPr>
              <a:t>         Sequence dropped.</a:t>
            </a:r>
            <a:br>
              <a:rPr dirty="0" sz="2200" lang="en-US" smtClean="0">
                <a:latin typeface="Times New Roman" pitchFamily="18" charset="0"/>
                <a:cs typeface="Times New Roman" pitchFamily="18" charset="0"/>
              </a:rPr>
            </a:br>
            <a:r>
              <a:rPr dirty="0" sz="2400" lang="en-US" smtClean="0"/>
              <a:t/>
            </a:r>
            <a:br>
              <a:rPr dirty="0" sz="2400" lang="en-US" smtClean="0"/>
            </a:br>
            <a:r>
              <a:rPr dirty="0" sz="2400" lang="en-US" smtClean="0"/>
              <a:t/>
            </a:r>
            <a:br>
              <a:rPr dirty="0" sz="2400" lang="en-US" smtClean="0"/>
            </a:br>
            <a:endParaRPr dirty="0" sz="2400" lang="en-US"/>
          </a:p>
        </p:txBody>
      </p:sp>
      <p:sp>
        <p:nvSpPr>
          <p:cNvPr id="1049029" name="Slide Number Placeholder 3"/>
          <p:cNvSpPr>
            <a:spLocks noGrp="1"/>
          </p:cNvSpPr>
          <p:nvPr>
            <p:ph type="sldNum" sz="quarter" idx="12"/>
          </p:nvPr>
        </p:nvSpPr>
        <p:spPr/>
        <p:txBody>
          <a:bodyPr/>
          <a:p>
            <a:fld id="{B6F15528-21DE-4FAA-801E-634DDDAF4B2B}" type="slidenum">
              <a:rPr lang="en-US" smtClean="0"/>
              <a:t>116</a:t>
            </a:fld>
            <a:endParaRPr lang="en-US"/>
          </a:p>
        </p:txBody>
      </p:sp>
      <p:sp>
        <p:nvSpPr>
          <p:cNvPr id="104903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9031" name="Title 1"/>
          <p:cNvSpPr>
            <a:spLocks noGrp="1"/>
          </p:cNvSpPr>
          <p:nvPr>
            <p:ph type="title"/>
          </p:nvPr>
        </p:nvSpPr>
        <p:spPr>
          <a:xfrm>
            <a:off x="457200" y="0"/>
            <a:ext cx="8229600" cy="381000"/>
          </a:xfrm>
        </p:spPr>
        <p:txBody>
          <a:bodyPr>
            <a:normAutofit fontScale="90000"/>
          </a:bodyPr>
          <a:p>
            <a:r>
              <a:rPr dirty="0" sz="3200" lang="en-US" smtClean="0">
                <a:solidFill>
                  <a:srgbClr val="FF0000"/>
                </a:solidFill>
              </a:rPr>
              <a:t>Test sequence step</a:t>
            </a:r>
            <a:endParaRPr dirty="0" sz="3200" lang="en-US">
              <a:solidFill>
                <a:srgbClr val="FF0000"/>
              </a:solidFill>
            </a:endParaRPr>
          </a:p>
        </p:txBody>
      </p:sp>
      <p:sp>
        <p:nvSpPr>
          <p:cNvPr id="1049032" name="Content Placeholder 2"/>
          <p:cNvSpPr>
            <a:spLocks noGrp="1"/>
          </p:cNvSpPr>
          <p:nvPr>
            <p:ph idx="1"/>
          </p:nvPr>
        </p:nvSpPr>
        <p:spPr>
          <a:xfrm>
            <a:off x="152400" y="457200"/>
            <a:ext cx="8534400" cy="6172200"/>
          </a:xfrm>
        </p:spPr>
        <p:txBody>
          <a:bodyPr>
            <a:normAutofit fontScale="25000" lnSpcReduction="20000"/>
          </a:bodyPr>
          <a:p>
            <a:r>
              <a:rPr dirty="0" lang="en-US" smtClean="0"/>
              <a:t/>
            </a:r>
            <a:br>
              <a:rPr dirty="0" lang="en-US" smtClean="0"/>
            </a:br>
            <a:r>
              <a:rPr dirty="0" sz="8800" lang="en-US" smtClean="0">
                <a:latin typeface="Times New Roman" pitchFamily="18" charset="0"/>
                <a:cs typeface="Times New Roman" pitchFamily="18" charset="0"/>
              </a:rPr>
              <a:t>SQL&gt; </a:t>
            </a:r>
            <a:r>
              <a:rPr b="1" dirty="0" sz="8800" lang="en-US" smtClean="0">
                <a:latin typeface="Times New Roman" pitchFamily="18" charset="0"/>
                <a:cs typeface="Times New Roman" pitchFamily="18" charset="0"/>
              </a:rPr>
              <a:t>CREATE </a:t>
            </a:r>
            <a:r>
              <a:rPr dirty="0" sz="8800" lang="en-US" smtClean="0">
                <a:latin typeface="Times New Roman" pitchFamily="18" charset="0"/>
                <a:cs typeface="Times New Roman" pitchFamily="18" charset="0"/>
              </a:rPr>
              <a:t>SEQUENCE </a:t>
            </a:r>
            <a:r>
              <a:rPr dirty="0" sz="8800" lang="en-US" err="1" smtClean="0">
                <a:latin typeface="Times New Roman" pitchFamily="18" charset="0"/>
                <a:cs typeface="Times New Roman" pitchFamily="18" charset="0"/>
              </a:rPr>
              <a:t>test_seq</a:t>
            </a:r>
            <a:r>
              <a:rPr dirty="0" sz="8800" lang="en-US" smtClean="0">
                <a:latin typeface="Times New Roman" pitchFamily="18" charset="0"/>
                <a:cs typeface="Times New Roman" pitchFamily="18" charset="0"/>
              </a:rPr>
              <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START WITH 10 INCREMENT BY 5</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MINVALUE 10 MAXVALUE 20</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CYCLE CACHE 2 ORDER;</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Sequence created.</a:t>
            </a:r>
            <a:br>
              <a:rPr dirty="0" sz="8800" lang="en-US" smtClean="0">
                <a:latin typeface="Times New Roman" pitchFamily="18" charset="0"/>
                <a:cs typeface="Times New Roman" pitchFamily="18" charset="0"/>
              </a:rPr>
            </a:br>
            <a:endParaRPr dirty="0" sz="8800" lang="en-US" smtClean="0">
              <a:latin typeface="Times New Roman" pitchFamily="18" charset="0"/>
              <a:cs typeface="Times New Roman" pitchFamily="18" charset="0"/>
            </a:endParaRPr>
          </a:p>
          <a:p>
            <a:r>
              <a:rPr dirty="0" sz="8800" lang="en-US" smtClean="0">
                <a:latin typeface="Times New Roman" pitchFamily="18" charset="0"/>
                <a:cs typeface="Times New Roman" pitchFamily="18" charset="0"/>
              </a:rPr>
              <a:t>SQL&gt; </a:t>
            </a:r>
            <a:r>
              <a:rPr b="1" dirty="0" sz="8800" lang="en-US" smtClean="0">
                <a:latin typeface="Times New Roman" pitchFamily="18" charset="0"/>
                <a:cs typeface="Times New Roman" pitchFamily="18" charset="0"/>
              </a:rPr>
              <a:t>SELECT </a:t>
            </a:r>
            <a:r>
              <a:rPr dirty="0" sz="8800" lang="en-US" err="1" smtClean="0">
                <a:latin typeface="Times New Roman" pitchFamily="18" charset="0"/>
                <a:cs typeface="Times New Roman" pitchFamily="18" charset="0"/>
              </a:rPr>
              <a:t>test_seq.nextval</a:t>
            </a:r>
            <a:r>
              <a:rPr dirty="0" sz="8800" lang="en-US" smtClean="0">
                <a:latin typeface="Times New Roman" pitchFamily="18" charset="0"/>
                <a:cs typeface="Times New Roman" pitchFamily="18" charset="0"/>
              </a:rPr>
              <a:t> </a:t>
            </a:r>
            <a:r>
              <a:rPr b="1" dirty="0" sz="8800" lang="en-US" smtClean="0">
                <a:latin typeface="Times New Roman" pitchFamily="18" charset="0"/>
                <a:cs typeface="Times New Roman" pitchFamily="18" charset="0"/>
              </a:rPr>
              <a:t>FROM </a:t>
            </a:r>
            <a:r>
              <a:rPr dirty="0" sz="8800" lang="en-US" smtClean="0">
                <a:latin typeface="Times New Roman" pitchFamily="18" charset="0"/>
                <a:cs typeface="Times New Roman" pitchFamily="18" charset="0"/>
              </a:rPr>
              <a:t>dual;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NEXTVAL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10</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SQL&gt; </a:t>
            </a:r>
            <a:r>
              <a:rPr b="1" dirty="0" sz="8800" lang="en-US" smtClean="0">
                <a:latin typeface="Times New Roman" pitchFamily="18" charset="0"/>
                <a:cs typeface="Times New Roman" pitchFamily="18" charset="0"/>
              </a:rPr>
              <a:t>SELECT </a:t>
            </a:r>
            <a:r>
              <a:rPr dirty="0" sz="8800" lang="en-US" err="1" smtClean="0">
                <a:latin typeface="Times New Roman" pitchFamily="18" charset="0"/>
                <a:cs typeface="Times New Roman" pitchFamily="18" charset="0"/>
              </a:rPr>
              <a:t>test_seq.nextval</a:t>
            </a:r>
            <a:r>
              <a:rPr dirty="0" sz="8800" lang="en-US" smtClean="0">
                <a:latin typeface="Times New Roman" pitchFamily="18" charset="0"/>
                <a:cs typeface="Times New Roman" pitchFamily="18" charset="0"/>
              </a:rPr>
              <a:t> </a:t>
            </a:r>
            <a:r>
              <a:rPr b="1" dirty="0" sz="8800" lang="en-US" smtClean="0">
                <a:latin typeface="Times New Roman" pitchFamily="18" charset="0"/>
                <a:cs typeface="Times New Roman" pitchFamily="18" charset="0"/>
              </a:rPr>
              <a:t>FROM </a:t>
            </a:r>
            <a:r>
              <a:rPr dirty="0" sz="8800" lang="en-US" smtClean="0">
                <a:latin typeface="Times New Roman" pitchFamily="18" charset="0"/>
                <a:cs typeface="Times New Roman" pitchFamily="18" charset="0"/>
              </a:rPr>
              <a:t>dual;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NEXTVAL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15</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SQL&gt; </a:t>
            </a:r>
            <a:r>
              <a:rPr b="1" dirty="0" sz="8800" lang="en-US" smtClean="0">
                <a:latin typeface="Times New Roman" pitchFamily="18" charset="0"/>
                <a:cs typeface="Times New Roman" pitchFamily="18" charset="0"/>
              </a:rPr>
              <a:t>SELECT </a:t>
            </a:r>
            <a:r>
              <a:rPr dirty="0" sz="8800" lang="en-US" err="1" smtClean="0">
                <a:latin typeface="Times New Roman" pitchFamily="18" charset="0"/>
                <a:cs typeface="Times New Roman" pitchFamily="18" charset="0"/>
              </a:rPr>
              <a:t>test_seq.nextval</a:t>
            </a:r>
            <a:r>
              <a:rPr dirty="0" sz="8800" lang="en-US" smtClean="0">
                <a:latin typeface="Times New Roman" pitchFamily="18" charset="0"/>
                <a:cs typeface="Times New Roman" pitchFamily="18" charset="0"/>
              </a:rPr>
              <a:t> </a:t>
            </a:r>
            <a:r>
              <a:rPr b="1" dirty="0" sz="8800" lang="en-US" smtClean="0">
                <a:latin typeface="Times New Roman" pitchFamily="18" charset="0"/>
                <a:cs typeface="Times New Roman" pitchFamily="18" charset="0"/>
              </a:rPr>
              <a:t>FROM </a:t>
            </a:r>
            <a:r>
              <a:rPr dirty="0" sz="8800" lang="en-US" smtClean="0">
                <a:latin typeface="Times New Roman" pitchFamily="18" charset="0"/>
                <a:cs typeface="Times New Roman" pitchFamily="18" charset="0"/>
              </a:rPr>
              <a:t>dual;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NEXTVAL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20</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SQL&gt; </a:t>
            </a:r>
            <a:r>
              <a:rPr b="1" dirty="0" sz="8800" lang="en-US" smtClean="0">
                <a:latin typeface="Times New Roman" pitchFamily="18" charset="0"/>
                <a:cs typeface="Times New Roman" pitchFamily="18" charset="0"/>
              </a:rPr>
              <a:t>SELECT </a:t>
            </a:r>
            <a:r>
              <a:rPr dirty="0" sz="8800" lang="en-US" err="1" smtClean="0">
                <a:latin typeface="Times New Roman" pitchFamily="18" charset="0"/>
                <a:cs typeface="Times New Roman" pitchFamily="18" charset="0"/>
              </a:rPr>
              <a:t>test_seq.nextval</a:t>
            </a:r>
            <a:r>
              <a:rPr dirty="0" sz="8800" lang="en-US" smtClean="0">
                <a:latin typeface="Times New Roman" pitchFamily="18" charset="0"/>
                <a:cs typeface="Times New Roman" pitchFamily="18" charset="0"/>
              </a:rPr>
              <a:t> </a:t>
            </a:r>
            <a:r>
              <a:rPr b="1" dirty="0" sz="8800" lang="en-US" smtClean="0">
                <a:latin typeface="Times New Roman" pitchFamily="18" charset="0"/>
                <a:cs typeface="Times New Roman" pitchFamily="18" charset="0"/>
              </a:rPr>
              <a:t>FROM </a:t>
            </a:r>
            <a:r>
              <a:rPr dirty="0" sz="8800" lang="en-US" smtClean="0">
                <a:latin typeface="Times New Roman" pitchFamily="18" charset="0"/>
                <a:cs typeface="Times New Roman" pitchFamily="18" charset="0"/>
              </a:rPr>
              <a:t>dual;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NEXTVAL</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a:t>
            </a:r>
            <a:br>
              <a:rPr dirty="0" sz="8800" lang="en-US" smtClean="0">
                <a:latin typeface="Times New Roman" pitchFamily="18" charset="0"/>
                <a:cs typeface="Times New Roman" pitchFamily="18" charset="0"/>
              </a:rPr>
            </a:br>
            <a:r>
              <a:rPr dirty="0" sz="8800" lang="en-US" smtClean="0">
                <a:latin typeface="Times New Roman" pitchFamily="18" charset="0"/>
                <a:cs typeface="Times New Roman" pitchFamily="18" charset="0"/>
              </a:rPr>
              <a:t>        10</a:t>
            </a:r>
            <a:br>
              <a:rPr dirty="0" sz="8800" lang="en-US" smtClean="0">
                <a:latin typeface="Times New Roman" pitchFamily="18" charset="0"/>
                <a:cs typeface="Times New Roman" pitchFamily="18" charset="0"/>
              </a:rPr>
            </a:br>
            <a:endParaRPr dirty="0" sz="8800" lang="en-US">
              <a:latin typeface="Times New Roman" pitchFamily="18" charset="0"/>
              <a:cs typeface="Times New Roman" pitchFamily="18" charset="0"/>
            </a:endParaRPr>
          </a:p>
        </p:txBody>
      </p:sp>
      <p:sp>
        <p:nvSpPr>
          <p:cNvPr id="1049033" name="Slide Number Placeholder 3"/>
          <p:cNvSpPr>
            <a:spLocks noGrp="1"/>
          </p:cNvSpPr>
          <p:nvPr>
            <p:ph type="sldNum" sz="quarter" idx="12"/>
          </p:nvPr>
        </p:nvSpPr>
        <p:spPr/>
        <p:txBody>
          <a:bodyPr/>
          <a:p>
            <a:fld id="{B6F15528-21DE-4FAA-801E-634DDDAF4B2B}" type="slidenum">
              <a:rPr lang="en-US" smtClean="0"/>
              <a:t>117</a:t>
            </a:fld>
            <a:endParaRPr lang="en-US"/>
          </a:p>
        </p:txBody>
      </p:sp>
      <p:sp>
        <p:nvSpPr>
          <p:cNvPr id="104903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9035" name="Title 1"/>
          <p:cNvSpPr>
            <a:spLocks noGrp="1"/>
          </p:cNvSpPr>
          <p:nvPr>
            <p:ph type="title"/>
          </p:nvPr>
        </p:nvSpPr>
        <p:spPr>
          <a:xfrm>
            <a:off x="457200" y="274638"/>
            <a:ext cx="8229600" cy="411162"/>
          </a:xfrm>
        </p:spPr>
        <p:txBody>
          <a:bodyPr>
            <a:normAutofit fontScale="90000"/>
          </a:bodyPr>
          <a:p>
            <a:r>
              <a:rPr b="1" dirty="0" sz="3200" lang="en-US" smtClean="0">
                <a:solidFill>
                  <a:srgbClr val="FF0000"/>
                </a:solidFill>
                <a:latin typeface="Times New Roman" pitchFamily="18" charset="0"/>
                <a:cs typeface="Times New Roman" pitchFamily="18" charset="0"/>
              </a:rPr>
              <a:t>Referencing a sequence</a:t>
            </a:r>
            <a:endParaRPr b="1" dirty="0" sz="3200" lang="en-US">
              <a:solidFill>
                <a:srgbClr val="FF0000"/>
              </a:solidFill>
              <a:latin typeface="Times New Roman" pitchFamily="18" charset="0"/>
              <a:cs typeface="Times New Roman" pitchFamily="18" charset="0"/>
            </a:endParaRPr>
          </a:p>
        </p:txBody>
      </p:sp>
      <p:sp>
        <p:nvSpPr>
          <p:cNvPr id="1049036" name="Content Placeholder 2"/>
          <p:cNvSpPr>
            <a:spLocks noGrp="1"/>
          </p:cNvSpPr>
          <p:nvPr>
            <p:ph idx="1"/>
          </p:nvPr>
        </p:nvSpPr>
        <p:spPr>
          <a:xfrm>
            <a:off x="457200" y="990600"/>
            <a:ext cx="8229600" cy="5562600"/>
          </a:xfrm>
        </p:spPr>
        <p:txBody>
          <a:bodyPr>
            <a:noAutofit/>
          </a:bodyPr>
          <a:p>
            <a:r>
              <a:rPr dirty="0" sz="2800" lang="en-US" smtClean="0">
                <a:latin typeface="Times New Roman" pitchFamily="18" charset="0"/>
                <a:cs typeface="Times New Roman" pitchFamily="18" charset="0"/>
              </a:rPr>
              <a:t>Once a sequence is created , SQL can be used to view the values held in its cache.</a:t>
            </a:r>
          </a:p>
          <a:p>
            <a:r>
              <a:rPr dirty="0" sz="2800" lang="en-US" smtClean="0">
                <a:latin typeface="Times New Roman" pitchFamily="18" charset="0"/>
                <a:cs typeface="Times New Roman" pitchFamily="18" charset="0"/>
              </a:rPr>
              <a:t>Use following SELECT statement to view sequence value :</a:t>
            </a:r>
          </a:p>
          <a:p>
            <a:pPr>
              <a:buNone/>
            </a:pPr>
            <a:r>
              <a:rPr dirty="0" sz="2800" lang="en-US" smtClean="0">
                <a:solidFill>
                  <a:srgbClr val="FF0000"/>
                </a:solidFill>
                <a:latin typeface="Times New Roman" pitchFamily="18" charset="0"/>
                <a:cs typeface="Times New Roman" pitchFamily="18" charset="0"/>
              </a:rPr>
              <a:t>     SELECT </a:t>
            </a:r>
            <a:r>
              <a:rPr dirty="0" sz="2800" lang="en-US" smtClean="0">
                <a:latin typeface="Times New Roman" pitchFamily="18" charset="0"/>
                <a:cs typeface="Times New Roman" pitchFamily="18" charset="0"/>
              </a:rPr>
              <a:t>&lt;</a:t>
            </a:r>
            <a:r>
              <a:rPr dirty="0" sz="2800" lang="en-US" err="1" smtClean="0">
                <a:latin typeface="Times New Roman" pitchFamily="18" charset="0"/>
                <a:cs typeface="Times New Roman" pitchFamily="18" charset="0"/>
              </a:rPr>
              <a:t>SequenceName</a:t>
            </a:r>
            <a:r>
              <a:rPr dirty="0" sz="2800" lang="en-US" smtClean="0">
                <a:latin typeface="Times New Roman" pitchFamily="18" charset="0"/>
                <a:cs typeface="Times New Roman" pitchFamily="18" charset="0"/>
              </a:rPr>
              <a:t>&gt;.</a:t>
            </a:r>
            <a:r>
              <a:rPr dirty="0" sz="2800" lang="en-US" err="1" smtClean="0">
                <a:solidFill>
                  <a:srgbClr val="FF0000"/>
                </a:solidFill>
                <a:latin typeface="Times New Roman" pitchFamily="18" charset="0"/>
                <a:cs typeface="Times New Roman" pitchFamily="18" charset="0"/>
              </a:rPr>
              <a:t>NextVal</a:t>
            </a:r>
            <a:r>
              <a:rPr dirty="0" sz="2800" lang="en-US" smtClean="0">
                <a:solidFill>
                  <a:srgbClr val="FF0000"/>
                </a:solidFill>
                <a:latin typeface="Times New Roman" pitchFamily="18" charset="0"/>
                <a:cs typeface="Times New Roman" pitchFamily="18" charset="0"/>
              </a:rPr>
              <a:t> FROM DUAL;</a:t>
            </a:r>
          </a:p>
          <a:p>
            <a:r>
              <a:rPr dirty="0" sz="2800" lang="en-US" smtClean="0">
                <a:latin typeface="Times New Roman" pitchFamily="18" charset="0"/>
                <a:cs typeface="Times New Roman" pitchFamily="18" charset="0"/>
              </a:rPr>
              <a:t>This will display the next value held in the cache . Every time </a:t>
            </a:r>
            <a:r>
              <a:rPr dirty="0" sz="2800" lang="en-US" err="1" smtClean="0">
                <a:solidFill>
                  <a:srgbClr val="FF0000"/>
                </a:solidFill>
                <a:latin typeface="Times New Roman" pitchFamily="18" charset="0"/>
                <a:cs typeface="Times New Roman" pitchFamily="18" charset="0"/>
              </a:rPr>
              <a:t>nextval</a:t>
            </a:r>
            <a:r>
              <a:rPr dirty="0" sz="2800" lang="en-US" smtClean="0">
                <a:latin typeface="Times New Roman" pitchFamily="18" charset="0"/>
                <a:cs typeface="Times New Roman" pitchFamily="18" charset="0"/>
              </a:rPr>
              <a:t> references a sequence its output is automatically incremented from the old value  to the new value ready for use.</a:t>
            </a:r>
          </a:p>
          <a:p>
            <a:r>
              <a:rPr dirty="0" sz="2800" lang="en-US" smtClean="0">
                <a:latin typeface="Times New Roman" pitchFamily="18" charset="0"/>
                <a:cs typeface="Times New Roman" pitchFamily="18" charset="0"/>
              </a:rPr>
              <a:t>To reference the current value of a sequence:</a:t>
            </a:r>
          </a:p>
          <a:p>
            <a:pPr>
              <a:buNone/>
            </a:pPr>
            <a:r>
              <a:rPr dirty="0" sz="2800" lang="en-US" smtClean="0">
                <a:solidFill>
                  <a:srgbClr val="FF0000"/>
                </a:solidFill>
                <a:latin typeface="Times New Roman" pitchFamily="18" charset="0"/>
                <a:cs typeface="Times New Roman" pitchFamily="18" charset="0"/>
              </a:rPr>
              <a:t>     SELECT </a:t>
            </a:r>
            <a:r>
              <a:rPr dirty="0" sz="2800" lang="en-US" smtClean="0">
                <a:latin typeface="Times New Roman" pitchFamily="18" charset="0"/>
                <a:cs typeface="Times New Roman" pitchFamily="18" charset="0"/>
              </a:rPr>
              <a:t>&lt;</a:t>
            </a:r>
            <a:r>
              <a:rPr dirty="0" sz="2800" lang="en-US" err="1" smtClean="0">
                <a:latin typeface="Times New Roman" pitchFamily="18" charset="0"/>
                <a:cs typeface="Times New Roman" pitchFamily="18" charset="0"/>
              </a:rPr>
              <a:t>SequenceName</a:t>
            </a:r>
            <a:r>
              <a:rPr dirty="0" sz="2800" lang="en-US" smtClean="0">
                <a:solidFill>
                  <a:srgbClr val="FF0000"/>
                </a:solidFill>
                <a:latin typeface="Times New Roman" pitchFamily="18" charset="0"/>
                <a:cs typeface="Times New Roman" pitchFamily="18" charset="0"/>
              </a:rPr>
              <a:t>&gt;.</a:t>
            </a:r>
            <a:r>
              <a:rPr dirty="0" sz="2800" lang="en-US" err="1" smtClean="0">
                <a:solidFill>
                  <a:srgbClr val="FF0000"/>
                </a:solidFill>
                <a:latin typeface="Times New Roman" pitchFamily="18" charset="0"/>
                <a:cs typeface="Times New Roman" pitchFamily="18" charset="0"/>
              </a:rPr>
              <a:t>CurrVal</a:t>
            </a:r>
            <a:r>
              <a:rPr dirty="0" sz="2800" lang="en-US" smtClean="0">
                <a:solidFill>
                  <a:srgbClr val="FF0000"/>
                </a:solidFill>
                <a:latin typeface="Times New Roman" pitchFamily="18" charset="0"/>
                <a:cs typeface="Times New Roman" pitchFamily="18" charset="0"/>
              </a:rPr>
              <a:t> FROM DUAL;</a:t>
            </a:r>
          </a:p>
          <a:p>
            <a:endParaRPr dirty="0" sz="2800" lang="en-US"/>
          </a:p>
        </p:txBody>
      </p:sp>
      <p:sp>
        <p:nvSpPr>
          <p:cNvPr id="1049037" name="Slide Number Placeholder 3"/>
          <p:cNvSpPr>
            <a:spLocks noGrp="1"/>
          </p:cNvSpPr>
          <p:nvPr>
            <p:ph type="sldNum" sz="quarter" idx="12"/>
          </p:nvPr>
        </p:nvSpPr>
        <p:spPr/>
        <p:txBody>
          <a:bodyPr/>
          <a:p>
            <a:fld id="{B6F15528-21DE-4FAA-801E-634DDDAF4B2B}" type="slidenum">
              <a:rPr lang="en-US" smtClean="0"/>
              <a:t>118</a:t>
            </a:fld>
            <a:endParaRPr lang="en-US"/>
          </a:p>
        </p:txBody>
      </p:sp>
      <p:sp>
        <p:nvSpPr>
          <p:cNvPr id="1049038"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039" name="Title 1"/>
          <p:cNvSpPr>
            <a:spLocks noGrp="1"/>
          </p:cNvSpPr>
          <p:nvPr>
            <p:ph type="title"/>
          </p:nvPr>
        </p:nvSpPr>
        <p:spPr>
          <a:xfrm>
            <a:off x="457200" y="274638"/>
            <a:ext cx="8229600" cy="334962"/>
          </a:xfrm>
        </p:spPr>
        <p:txBody>
          <a:bodyPr>
            <a:normAutofit fontScale="90000"/>
          </a:bodyPr>
          <a:p>
            <a:r>
              <a:rPr b="1" dirty="0" sz="3200" lang="en-US" smtClean="0">
                <a:solidFill>
                  <a:srgbClr val="FF0000"/>
                </a:solidFill>
                <a:latin typeface="Times New Roman" pitchFamily="18" charset="0"/>
                <a:cs typeface="Times New Roman" pitchFamily="18" charset="0"/>
              </a:rPr>
              <a:t>Altering a sequence</a:t>
            </a:r>
            <a:endParaRPr b="1" dirty="0" sz="3200" lang="en-US">
              <a:solidFill>
                <a:srgbClr val="FF0000"/>
              </a:solidFill>
              <a:latin typeface="Times New Roman" pitchFamily="18" charset="0"/>
              <a:cs typeface="Times New Roman" pitchFamily="18" charset="0"/>
            </a:endParaRPr>
          </a:p>
        </p:txBody>
      </p:sp>
      <p:sp>
        <p:nvSpPr>
          <p:cNvPr id="1049040" name="Content Placeholder 2"/>
          <p:cNvSpPr>
            <a:spLocks noGrp="1"/>
          </p:cNvSpPr>
          <p:nvPr>
            <p:ph idx="1"/>
          </p:nvPr>
        </p:nvSpPr>
        <p:spPr>
          <a:xfrm>
            <a:off x="457200" y="762000"/>
            <a:ext cx="8382000" cy="5791200"/>
          </a:xfrm>
        </p:spPr>
        <p:txBody>
          <a:bodyPr>
            <a:normAutofit/>
          </a:bodyPr>
          <a:p>
            <a:r>
              <a:rPr dirty="0" sz="2800" lang="en-US" smtClean="0">
                <a:latin typeface="Times New Roman" pitchFamily="18" charset="0"/>
                <a:cs typeface="Times New Roman" pitchFamily="18" charset="0"/>
              </a:rPr>
              <a:t>A sequence once created can be altered. This is achieved by using the </a:t>
            </a:r>
            <a:r>
              <a:rPr dirty="0" sz="2800" lang="en-US" smtClean="0">
                <a:solidFill>
                  <a:srgbClr val="FF0000"/>
                </a:solidFill>
                <a:latin typeface="Times New Roman" pitchFamily="18" charset="0"/>
                <a:cs typeface="Times New Roman" pitchFamily="18" charset="0"/>
              </a:rPr>
              <a:t>ALTER SEQUENCE </a:t>
            </a:r>
            <a:r>
              <a:rPr dirty="0" sz="2800" lang="en-US" smtClean="0">
                <a:latin typeface="Times New Roman" pitchFamily="18" charset="0"/>
                <a:cs typeface="Times New Roman" pitchFamily="18" charset="0"/>
              </a:rPr>
              <a:t>statement.</a:t>
            </a:r>
          </a:p>
          <a:p>
            <a:r>
              <a:rPr dirty="0" sz="2800" lang="en-US" smtClean="0">
                <a:solidFill>
                  <a:srgbClr val="FF0000"/>
                </a:solidFill>
                <a:latin typeface="Times New Roman" pitchFamily="18" charset="0"/>
                <a:cs typeface="Times New Roman" pitchFamily="18" charset="0"/>
              </a:rPr>
              <a:t>Syntax:</a:t>
            </a:r>
          </a:p>
          <a:p>
            <a:pPr>
              <a:buNone/>
            </a:pPr>
            <a:r>
              <a:rPr dirty="0" sz="2800" lang="en-US" smtClean="0">
                <a:solidFill>
                  <a:srgbClr val="FF0000"/>
                </a:solidFill>
                <a:latin typeface="Times New Roman" pitchFamily="18" charset="0"/>
                <a:cs typeface="Times New Roman" pitchFamily="18" charset="0"/>
              </a:rPr>
              <a:t>ALTER SEQUENCE  </a:t>
            </a:r>
            <a:r>
              <a:rPr dirty="0" sz="2800" lang="en-US" smtClean="0">
                <a:latin typeface="Times New Roman" pitchFamily="18" charset="0"/>
                <a:cs typeface="Times New Roman" pitchFamily="18" charset="0"/>
              </a:rPr>
              <a:t>&lt;</a:t>
            </a:r>
            <a:r>
              <a:rPr dirty="0" sz="2800" lang="en-US" err="1" smtClean="0">
                <a:latin typeface="Times New Roman" pitchFamily="18" charset="0"/>
                <a:cs typeface="Times New Roman" pitchFamily="18" charset="0"/>
              </a:rPr>
              <a:t>sequence_name</a:t>
            </a:r>
            <a:r>
              <a:rPr dirty="0" sz="2800" lang="en-US" smtClean="0">
                <a:latin typeface="Times New Roman" pitchFamily="18" charset="0"/>
                <a:cs typeface="Times New Roman" pitchFamily="18" charset="0"/>
              </a:rPr>
              <a:t> &gt;</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INCREMENT BY      </a:t>
            </a:r>
            <a:r>
              <a:rPr dirty="0" sz="2800" lang="en-US" smtClean="0">
                <a:latin typeface="Times New Roman" pitchFamily="18" charset="0"/>
                <a:cs typeface="Times New Roman" pitchFamily="18" charset="0"/>
              </a:rPr>
              <a:t>&lt;Integer value&gt; </a:t>
            </a:r>
          </a:p>
          <a:p>
            <a:pPr>
              <a:buNone/>
            </a:pPr>
            <a:r>
              <a:rPr dirty="0" sz="2800" lang="en-US" smtClean="0">
                <a:solidFill>
                  <a:srgbClr val="FF0000"/>
                </a:solidFill>
                <a:latin typeface="Times New Roman" pitchFamily="18" charset="0"/>
                <a:cs typeface="Times New Roman" pitchFamily="18" charset="0"/>
              </a:rPr>
              <a:t> MAXVALUE   </a:t>
            </a:r>
            <a:r>
              <a:rPr dirty="0" sz="2800" lang="en-US" smtClean="0">
                <a:latin typeface="Times New Roman" pitchFamily="18" charset="0"/>
                <a:cs typeface="Times New Roman" pitchFamily="18" charset="0"/>
              </a:rPr>
              <a:t>&lt;</a:t>
            </a:r>
            <a:r>
              <a:rPr dirty="0" sz="2800" lang="en-US" err="1" smtClean="0">
                <a:latin typeface="Times New Roman" pitchFamily="18" charset="0"/>
                <a:cs typeface="Times New Roman" pitchFamily="18" charset="0"/>
              </a:rPr>
              <a:t>IntegerValue</a:t>
            </a:r>
            <a:r>
              <a:rPr dirty="0" sz="2800" lang="en-US" smtClean="0">
                <a:latin typeface="Times New Roman" pitchFamily="18" charset="0"/>
                <a:cs typeface="Times New Roman" pitchFamily="18" charset="0"/>
              </a:rPr>
              <a:t>/NOMAXVALUE ] </a:t>
            </a:r>
          </a:p>
          <a:p>
            <a:pPr>
              <a:buNone/>
            </a:pPr>
            <a:r>
              <a:rPr dirty="0" sz="2800" lang="en-US" smtClean="0">
                <a:solidFill>
                  <a:srgbClr val="FF0000"/>
                </a:solidFill>
                <a:latin typeface="Times New Roman" pitchFamily="18" charset="0"/>
                <a:cs typeface="Times New Roman" pitchFamily="18" charset="0"/>
              </a:rPr>
              <a:t>MINVALUE </a:t>
            </a:r>
            <a:r>
              <a:rPr dirty="0" sz="2800" lang="en-US" smtClean="0">
                <a:latin typeface="Times New Roman" pitchFamily="18" charset="0"/>
                <a:cs typeface="Times New Roman" pitchFamily="18" charset="0"/>
              </a:rPr>
              <a:t>&lt; </a:t>
            </a:r>
            <a:r>
              <a:rPr dirty="0" sz="2800" lang="en-US" err="1" smtClean="0">
                <a:latin typeface="Times New Roman" pitchFamily="18" charset="0"/>
                <a:cs typeface="Times New Roman" pitchFamily="18" charset="0"/>
              </a:rPr>
              <a:t>Integervalue</a:t>
            </a:r>
            <a:r>
              <a:rPr dirty="0" sz="2800" lang="en-US" smtClean="0">
                <a:latin typeface="Times New Roman" pitchFamily="18" charset="0"/>
                <a:cs typeface="Times New Roman" pitchFamily="18" charset="0"/>
              </a:rPr>
              <a:t>&gt; /NO MINVALUE</a:t>
            </a:r>
          </a:p>
          <a:p>
            <a:pPr>
              <a:buNone/>
            </a:pPr>
            <a:r>
              <a:rPr dirty="0" sz="2800" lang="en-US" smtClean="0">
                <a:solidFill>
                  <a:srgbClr val="FF0000"/>
                </a:solidFill>
                <a:latin typeface="Times New Roman" pitchFamily="18" charset="0"/>
                <a:cs typeface="Times New Roman" pitchFamily="18" charset="0"/>
              </a:rPr>
              <a:t>CYCLE/NO CYCLE </a:t>
            </a:r>
          </a:p>
          <a:p>
            <a:pPr>
              <a:buNone/>
            </a:pPr>
            <a:r>
              <a:rPr dirty="0" sz="2800" lang="en-US" smtClean="0">
                <a:solidFill>
                  <a:srgbClr val="FF0000"/>
                </a:solidFill>
                <a:latin typeface="Times New Roman" pitchFamily="18" charset="0"/>
                <a:cs typeface="Times New Roman" pitchFamily="18" charset="0"/>
              </a:rPr>
              <a:t>CACHE</a:t>
            </a:r>
            <a:r>
              <a:rPr dirty="0" sz="2800" lang="en-US" smtClean="0">
                <a:latin typeface="Times New Roman" pitchFamily="18" charset="0"/>
                <a:cs typeface="Times New Roman" pitchFamily="18" charset="0"/>
              </a:rPr>
              <a:t> &lt;</a:t>
            </a:r>
            <a:r>
              <a:rPr dirty="0" sz="2800" lang="en-US" err="1" smtClean="0">
                <a:latin typeface="Times New Roman" pitchFamily="18" charset="0"/>
                <a:cs typeface="Times New Roman" pitchFamily="18" charset="0"/>
              </a:rPr>
              <a:t>IntegerValue</a:t>
            </a:r>
            <a:r>
              <a:rPr dirty="0" sz="2800" lang="en-US" smtClean="0">
                <a:latin typeface="Times New Roman" pitchFamily="18" charset="0"/>
                <a:cs typeface="Times New Roman" pitchFamily="18" charset="0"/>
              </a:rPr>
              <a:t>&gt;/</a:t>
            </a:r>
            <a:r>
              <a:rPr dirty="0" sz="2800" lang="en-US" smtClean="0">
                <a:solidFill>
                  <a:srgbClr val="FF0000"/>
                </a:solidFill>
                <a:latin typeface="Times New Roman" pitchFamily="18" charset="0"/>
                <a:cs typeface="Times New Roman" pitchFamily="18" charset="0"/>
              </a:rPr>
              <a:t>NO CACHE</a:t>
            </a:r>
            <a:endParaRPr dirty="0" sz="2800" lang="en-US"/>
          </a:p>
        </p:txBody>
      </p:sp>
      <p:sp>
        <p:nvSpPr>
          <p:cNvPr id="1049041" name="Slide Number Placeholder 3"/>
          <p:cNvSpPr>
            <a:spLocks noGrp="1"/>
          </p:cNvSpPr>
          <p:nvPr>
            <p:ph type="sldNum" sz="quarter" idx="12"/>
          </p:nvPr>
        </p:nvSpPr>
        <p:spPr/>
        <p:txBody>
          <a:bodyPr/>
          <a:p>
            <a:fld id="{B6F15528-21DE-4FAA-801E-634DDDAF4B2B}" type="slidenum">
              <a:rPr lang="en-US" smtClean="0"/>
              <a:t>119</a:t>
            </a:fld>
            <a:endParaRPr lang="en-US"/>
          </a:p>
        </p:txBody>
      </p:sp>
      <p:sp>
        <p:nvSpPr>
          <p:cNvPr id="104904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55" name="Title 1"/>
          <p:cNvSpPr>
            <a:spLocks noGrp="1"/>
          </p:cNvSpPr>
          <p:nvPr>
            <p:ph type="title"/>
          </p:nvPr>
        </p:nvSpPr>
        <p:spPr>
          <a:xfrm>
            <a:off x="457200" y="274638"/>
            <a:ext cx="8229600" cy="639762"/>
          </a:xfrm>
        </p:spPr>
        <p:txBody>
          <a:bodyPr>
            <a:normAutofit fontScale="90000"/>
          </a:bodyPr>
          <a:p>
            <a:r>
              <a:rPr dirty="0" sz="3100" lang="en-US" smtClean="0">
                <a:solidFill>
                  <a:srgbClr val="FF0000"/>
                </a:solidFill>
                <a:latin typeface="Times New Roman" pitchFamily="18" charset="0"/>
                <a:cs typeface="Times New Roman" pitchFamily="18" charset="0"/>
              </a:rPr>
              <a:t>SQL Comparison Keywords</a:t>
            </a:r>
            <a:r>
              <a:rPr b="1" dirty="0" lang="en-US" smtClean="0">
                <a:latin typeface="Times New Roman" pitchFamily="18" charset="0"/>
                <a:cs typeface="Times New Roman" pitchFamily="18" charset="0"/>
              </a:rPr>
              <a:t/>
            </a:r>
            <a:br>
              <a:rPr b="1" dirty="0" lang="en-US" smtClean="0">
                <a:latin typeface="Times New Roman" pitchFamily="18" charset="0"/>
                <a:cs typeface="Times New Roman" pitchFamily="18" charset="0"/>
              </a:rPr>
            </a:br>
            <a:endParaRPr dirty="0" lang="en-US"/>
          </a:p>
        </p:txBody>
      </p:sp>
      <p:sp>
        <p:nvSpPr>
          <p:cNvPr id="1048656" name="Content Placeholder 2"/>
          <p:cNvSpPr>
            <a:spLocks noGrp="1"/>
          </p:cNvSpPr>
          <p:nvPr>
            <p:ph idx="1"/>
          </p:nvPr>
        </p:nvSpPr>
        <p:spPr>
          <a:xfrm>
            <a:off x="457200" y="762000"/>
            <a:ext cx="8229600" cy="5364163"/>
          </a:xfrm>
        </p:spPr>
        <p:txBody>
          <a:bodyPr>
            <a:normAutofit/>
          </a:bodyPr>
          <a:p>
            <a:r>
              <a:rPr dirty="0" sz="2300" lang="en-US" smtClean="0">
                <a:latin typeface="Times New Roman" pitchFamily="18" charset="0"/>
                <a:cs typeface="Times New Roman" pitchFamily="18" charset="0"/>
              </a:rPr>
              <a:t>There are other comparison keywords available in </a:t>
            </a:r>
            <a:r>
              <a:rPr dirty="0" sz="2300" lang="en-US" err="1" smtClean="0">
                <a:latin typeface="Times New Roman" pitchFamily="18" charset="0"/>
                <a:cs typeface="Times New Roman" pitchFamily="18" charset="0"/>
              </a:rPr>
              <a:t>sql</a:t>
            </a:r>
            <a:r>
              <a:rPr dirty="0" sz="2300" lang="en-US" smtClean="0">
                <a:latin typeface="Times New Roman" pitchFamily="18" charset="0"/>
                <a:cs typeface="Times New Roman" pitchFamily="18" charset="0"/>
              </a:rPr>
              <a:t> which are used to enhance the search capabilities of a </a:t>
            </a:r>
            <a:r>
              <a:rPr dirty="0" sz="2300" lang="en-US" err="1" smtClean="0">
                <a:latin typeface="Times New Roman" pitchFamily="18" charset="0"/>
                <a:cs typeface="Times New Roman" pitchFamily="18" charset="0"/>
              </a:rPr>
              <a:t>sql</a:t>
            </a:r>
            <a:r>
              <a:rPr dirty="0" sz="2300" lang="en-US" smtClean="0">
                <a:latin typeface="Times New Roman" pitchFamily="18" charset="0"/>
                <a:cs typeface="Times New Roman" pitchFamily="18" charset="0"/>
              </a:rPr>
              <a:t> query. </a:t>
            </a:r>
          </a:p>
          <a:p>
            <a:endParaRPr dirty="0" sz="2300" lang="en-US" smtClean="0">
              <a:latin typeface="Times New Roman" pitchFamily="18" charset="0"/>
              <a:cs typeface="Times New Roman" pitchFamily="18" charset="0"/>
            </a:endParaRPr>
          </a:p>
          <a:p>
            <a:r>
              <a:rPr dirty="0" sz="2300" lang="en-US" smtClean="0">
                <a:latin typeface="Times New Roman" pitchFamily="18" charset="0"/>
                <a:cs typeface="Times New Roman" pitchFamily="18" charset="0"/>
              </a:rPr>
              <a:t>They are "IN", "BETWEEN...AND", "IS NULL", "LIKE".</a:t>
            </a:r>
          </a:p>
          <a:p>
            <a:endParaRPr dirty="0" sz="2000" lang="en-US"/>
          </a:p>
        </p:txBody>
      </p:sp>
      <p:graphicFrame>
        <p:nvGraphicFramePr>
          <p:cNvPr id="4194310" name="Table 3"/>
          <p:cNvGraphicFramePr>
            <a:graphicFrameLocks noGrp="1"/>
          </p:cNvGraphicFramePr>
          <p:nvPr/>
        </p:nvGraphicFramePr>
        <p:xfrm>
          <a:off x="304800" y="2895600"/>
          <a:ext cx="8382000" cy="3535680"/>
        </p:xfrm>
        <a:graphic>
          <a:graphicData uri="http://schemas.openxmlformats.org/drawingml/2006/table">
            <a:tbl>
              <a:tblPr firstRow="1" bandRow="1">
                <a:tableStyleId>{5C22544A-7EE6-4342-B048-85BDC9FD1C3A}</a:tableStyleId>
              </a:tblPr>
              <a:tblGrid>
                <a:gridCol w="3429000"/>
                <a:gridCol w="4953000"/>
              </a:tblGrid>
              <a:tr h="370840">
                <a:tc>
                  <a:txBody>
                    <a:bodyPr/>
                    <a:p>
                      <a:pPr algn="ctr"/>
                      <a:r>
                        <a:rPr b="1" dirty="0" sz="2000" lang="en-US" smtClean="0">
                          <a:latin typeface="Times New Roman" pitchFamily="18" charset="0"/>
                          <a:cs typeface="Times New Roman" pitchFamily="18" charset="0"/>
                        </a:rPr>
                        <a:t>Comparison </a:t>
                      </a:r>
                      <a:r>
                        <a:rPr b="1" dirty="0" sz="2000" lang="en-US">
                          <a:latin typeface="Times New Roman" pitchFamily="18" charset="0"/>
                          <a:cs typeface="Times New Roman" pitchFamily="18" charset="0"/>
                        </a:rPr>
                        <a:t>Operators</a:t>
                      </a:r>
                      <a:endParaRPr dirty="0" sz="2000" lang="en-US">
                        <a:latin typeface="Times New Roman" pitchFamily="18" charset="0"/>
                        <a:cs typeface="Times New Roman" pitchFamily="18" charset="0"/>
                      </a:endParaRPr>
                    </a:p>
                  </a:txBody>
                  <a:tcPr anchor="ctr"/>
                </a:tc>
                <a:tc>
                  <a:txBody>
                    <a:bodyPr/>
                    <a:p>
                      <a:pPr algn="ctr"/>
                      <a:r>
                        <a:rPr b="1" sz="2000" lang="en-US">
                          <a:latin typeface="Times New Roman" pitchFamily="18" charset="0"/>
                          <a:cs typeface="Times New Roman" pitchFamily="18" charset="0"/>
                        </a:rPr>
                        <a:t>Description</a:t>
                      </a:r>
                      <a:endParaRPr sz="2000" lang="en-US">
                        <a:latin typeface="Times New Roman" pitchFamily="18" charset="0"/>
                        <a:cs typeface="Times New Roman" pitchFamily="18" charset="0"/>
                      </a:endParaRPr>
                    </a:p>
                  </a:txBody>
                  <a:tcPr anchor="ctr"/>
                </a:tc>
              </a:tr>
              <a:tr h="370840">
                <a:tc>
                  <a:txBody>
                    <a:bodyPr/>
                    <a:p>
                      <a:pPr algn="ctr"/>
                      <a:r>
                        <a:rPr dirty="0" sz="2000" lang="en-US">
                          <a:latin typeface="Times New Roman" pitchFamily="18" charset="0"/>
                          <a:cs typeface="Times New Roman" pitchFamily="18" charset="0"/>
                        </a:rPr>
                        <a:t>LIKE</a:t>
                      </a:r>
                    </a:p>
                  </a:txBody>
                  <a:tcPr anchor="ctr"/>
                </a:tc>
                <a:tc>
                  <a:txBody>
                    <a:bodyPr/>
                    <a:p>
                      <a:r>
                        <a:rPr dirty="0" sz="2000" lang="en-US">
                          <a:latin typeface="Times New Roman" pitchFamily="18" charset="0"/>
                          <a:cs typeface="Times New Roman" pitchFamily="18" charset="0"/>
                        </a:rPr>
                        <a:t>column value is similar to specified character(s).</a:t>
                      </a:r>
                    </a:p>
                  </a:txBody>
                  <a:tcPr anchor="ctr"/>
                </a:tc>
              </a:tr>
              <a:tr h="370840">
                <a:tc>
                  <a:txBody>
                    <a:bodyPr/>
                    <a:p>
                      <a:pPr algn="ctr"/>
                      <a:r>
                        <a:rPr dirty="0" sz="2000" lang="en-US">
                          <a:latin typeface="Times New Roman" pitchFamily="18" charset="0"/>
                          <a:cs typeface="Times New Roman" pitchFamily="18" charset="0"/>
                        </a:rPr>
                        <a:t>IN</a:t>
                      </a:r>
                    </a:p>
                  </a:txBody>
                  <a:tcPr anchor="ctr"/>
                </a:tc>
                <a:tc>
                  <a:txBody>
                    <a:bodyPr/>
                    <a:p>
                      <a:r>
                        <a:rPr sz="2000" lang="en-US">
                          <a:latin typeface="Times New Roman" pitchFamily="18" charset="0"/>
                          <a:cs typeface="Times New Roman" pitchFamily="18" charset="0"/>
                        </a:rPr>
                        <a:t>column value is equal to any one of a specified set of values.</a:t>
                      </a:r>
                    </a:p>
                  </a:txBody>
                  <a:tcPr anchor="ctr"/>
                </a:tc>
              </a:tr>
              <a:tr h="370840">
                <a:tc>
                  <a:txBody>
                    <a:bodyPr/>
                    <a:p>
                      <a:pPr algn="ctr"/>
                      <a:r>
                        <a:rPr dirty="0" sz="2000" lang="en-US">
                          <a:latin typeface="Times New Roman" pitchFamily="18" charset="0"/>
                          <a:cs typeface="Times New Roman" pitchFamily="18" charset="0"/>
                        </a:rPr>
                        <a:t>BETWEEN...AND</a:t>
                      </a:r>
                    </a:p>
                  </a:txBody>
                  <a:tcPr anchor="ctr"/>
                </a:tc>
                <a:tc>
                  <a:txBody>
                    <a:bodyPr/>
                    <a:p>
                      <a:r>
                        <a:rPr dirty="0" sz="2000" lang="en-US">
                          <a:latin typeface="Times New Roman" pitchFamily="18" charset="0"/>
                          <a:cs typeface="Times New Roman" pitchFamily="18" charset="0"/>
                        </a:rPr>
                        <a:t>column value is between two values, including the end values specified in the range.</a:t>
                      </a:r>
                    </a:p>
                  </a:txBody>
                  <a:tcPr anchor="ctr"/>
                </a:tc>
              </a:tr>
              <a:tr h="370840">
                <a:tc>
                  <a:txBody>
                    <a:bodyPr/>
                    <a:p>
                      <a:pPr algn="ctr"/>
                      <a:r>
                        <a:rPr dirty="0" sz="2000" lang="en-US">
                          <a:latin typeface="Times New Roman" pitchFamily="18" charset="0"/>
                          <a:cs typeface="Times New Roman" pitchFamily="18" charset="0"/>
                        </a:rPr>
                        <a:t>IS NULL</a:t>
                      </a:r>
                    </a:p>
                  </a:txBody>
                  <a:tcPr anchor="ctr"/>
                </a:tc>
                <a:tc>
                  <a:txBody>
                    <a:bodyPr/>
                    <a:p>
                      <a:r>
                        <a:rPr dirty="0" sz="2000" lang="en-US">
                          <a:latin typeface="Times New Roman" pitchFamily="18" charset="0"/>
                          <a:cs typeface="Times New Roman" pitchFamily="18" charset="0"/>
                        </a:rPr>
                        <a:t>column value does not exist.</a:t>
                      </a:r>
                    </a:p>
                  </a:txBody>
                  <a:tcPr anchor="ctr"/>
                </a:tc>
              </a:tr>
              <a:tr h="370840">
                <a:tc>
                  <a:txBody>
                    <a:bodyPr/>
                    <a:p>
                      <a:pPr algn="ctr"/>
                      <a:r>
                        <a:rPr dirty="0" lang="en-US">
                          <a:latin typeface="Times New Roman" pitchFamily="18" charset="0"/>
                          <a:cs typeface="Times New Roman" pitchFamily="18" charset="0"/>
                        </a:rPr>
                        <a:t>UNIQUE</a:t>
                      </a:r>
                    </a:p>
                  </a:txBody>
                  <a:tcPr anchor="ctr"/>
                </a:tc>
                <a:tc>
                  <a:txBody>
                    <a:bodyPr/>
                    <a:p>
                      <a:r>
                        <a:rPr dirty="0" lang="en-US">
                          <a:latin typeface="Times New Roman" pitchFamily="18" charset="0"/>
                          <a:cs typeface="Times New Roman" pitchFamily="18" charset="0"/>
                        </a:rPr>
                        <a:t>The UNIQUE operator searches every row of a specified table for uniqueness (no duplicates).</a:t>
                      </a:r>
                    </a:p>
                  </a:txBody>
                  <a:tcPr anchor="ctr"/>
                </a:tc>
              </a:tr>
            </a:tbl>
          </a:graphicData>
        </a:graphic>
      </p:graphicFrame>
      <p:sp>
        <p:nvSpPr>
          <p:cNvPr id="1048657" name="Slide Number Placeholder 4"/>
          <p:cNvSpPr>
            <a:spLocks noGrp="1"/>
          </p:cNvSpPr>
          <p:nvPr>
            <p:ph type="sldNum" sz="quarter" idx="12"/>
          </p:nvPr>
        </p:nvSpPr>
        <p:spPr/>
        <p:txBody>
          <a:bodyPr/>
          <a:p>
            <a:fld id="{B6F15528-21DE-4FAA-801E-634DDDAF4B2B}" type="slidenum">
              <a:rPr lang="en-US" smtClean="0"/>
              <a:t>12</a:t>
            </a:fld>
            <a:endParaRPr lang="en-US"/>
          </a:p>
        </p:txBody>
      </p:sp>
      <p:sp>
        <p:nvSpPr>
          <p:cNvPr id="1048658" name="Footer Placeholder 5"/>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9043" name="Title 1"/>
          <p:cNvSpPr>
            <a:spLocks noGrp="1"/>
          </p:cNvSpPr>
          <p:nvPr>
            <p:ph type="title"/>
          </p:nvPr>
        </p:nvSpPr>
        <p:spPr>
          <a:xfrm>
            <a:off x="0" y="0"/>
            <a:ext cx="8229600" cy="258762"/>
          </a:xfrm>
        </p:spPr>
        <p:txBody>
          <a:bodyPr>
            <a:normAutofit fontScale="90000"/>
          </a:bodyPr>
          <a:p>
            <a:pPr algn="l"/>
            <a:r>
              <a:rPr dirty="0" sz="2400" lang="en-US" smtClean="0">
                <a:solidFill>
                  <a:srgbClr val="FF0000"/>
                </a:solidFill>
                <a:latin typeface="Times New Roman" pitchFamily="18" charset="0"/>
                <a:cs typeface="Times New Roman" pitchFamily="18" charset="0"/>
              </a:rPr>
              <a:t>Example</a:t>
            </a:r>
            <a:endParaRPr dirty="0" sz="2400" lang="en-US">
              <a:solidFill>
                <a:srgbClr val="FF0000"/>
              </a:solidFill>
              <a:latin typeface="Times New Roman" pitchFamily="18" charset="0"/>
              <a:cs typeface="Times New Roman" pitchFamily="18" charset="0"/>
            </a:endParaRPr>
          </a:p>
        </p:txBody>
      </p:sp>
      <p:sp>
        <p:nvSpPr>
          <p:cNvPr id="1049044" name="Content Placeholder 2"/>
          <p:cNvSpPr>
            <a:spLocks noGrp="1"/>
          </p:cNvSpPr>
          <p:nvPr>
            <p:ph idx="1"/>
          </p:nvPr>
        </p:nvSpPr>
        <p:spPr>
          <a:xfrm>
            <a:off x="228600" y="609600"/>
            <a:ext cx="8686800" cy="5516563"/>
          </a:xfrm>
        </p:spPr>
        <p:txBody>
          <a:bodyPr>
            <a:normAutofit/>
          </a:bodyPr>
          <a:p>
            <a:r>
              <a:rPr b="1" dirty="0" sz="2800" lang="en-US" smtClean="0">
                <a:solidFill>
                  <a:srgbClr val="FF0000"/>
                </a:solidFill>
                <a:latin typeface="Times New Roman" pitchFamily="18" charset="0"/>
                <a:cs typeface="Times New Roman" pitchFamily="18" charset="0"/>
              </a:rPr>
              <a:t>Modifying a Sequence: </a:t>
            </a:r>
            <a:r>
              <a:rPr dirty="0" sz="2800" lang="en-US" smtClean="0">
                <a:latin typeface="Times New Roman" pitchFamily="18" charset="0"/>
                <a:cs typeface="Times New Roman" pitchFamily="18" charset="0"/>
              </a:rPr>
              <a:t>This statement sets a new maximum value for the </a:t>
            </a:r>
            <a:r>
              <a:rPr dirty="0" sz="2800" lang="en-US" err="1" smtClean="0">
                <a:solidFill>
                  <a:srgbClr val="FF0000"/>
                </a:solidFill>
                <a:latin typeface="Times New Roman" pitchFamily="18" charset="0"/>
                <a:cs typeface="Times New Roman" pitchFamily="18" charset="0"/>
              </a:rPr>
              <a:t>customers_seq</a:t>
            </a:r>
            <a:r>
              <a:rPr dirty="0" sz="2800" lang="en-US" smtClean="0">
                <a:latin typeface="Times New Roman" pitchFamily="18" charset="0"/>
                <a:cs typeface="Times New Roman" pitchFamily="18" charset="0"/>
              </a:rPr>
              <a:t> sequence, </a:t>
            </a:r>
          </a:p>
          <a:p>
            <a:pPr>
              <a:buNone/>
            </a:pPr>
            <a:r>
              <a:rPr dirty="0" sz="2800" lang="en-US" smtClean="0">
                <a:solidFill>
                  <a:srgbClr val="FF0000"/>
                </a:solidFill>
                <a:latin typeface="Times New Roman" pitchFamily="18" charset="0"/>
                <a:cs typeface="Times New Roman" pitchFamily="18" charset="0"/>
              </a:rPr>
              <a:t>        ALTER SEQUENCE </a:t>
            </a:r>
            <a:r>
              <a:rPr dirty="0" sz="2800" lang="en-US" err="1" smtClean="0">
                <a:latin typeface="Times New Roman" pitchFamily="18" charset="0"/>
                <a:cs typeface="Times New Roman" pitchFamily="18" charset="0"/>
              </a:rPr>
              <a:t>customers_seq</a:t>
            </a:r>
            <a:r>
              <a:rPr dirty="0" sz="2800" lang="en-US" smtClean="0">
                <a:latin typeface="Times New Roman" pitchFamily="18" charset="0"/>
                <a:cs typeface="Times New Roman" pitchFamily="18" charset="0"/>
              </a:rPr>
              <a:t> </a:t>
            </a:r>
          </a:p>
          <a:p>
            <a:pPr>
              <a:buNone/>
            </a:pPr>
            <a:r>
              <a:rPr dirty="0" sz="2800" lang="en-US" smtClean="0">
                <a:solidFill>
                  <a:srgbClr val="FF0000"/>
                </a:solidFill>
                <a:latin typeface="Times New Roman" pitchFamily="18" charset="0"/>
                <a:cs typeface="Times New Roman" pitchFamily="18" charset="0"/>
              </a:rPr>
              <a:t>        MAXVALUE </a:t>
            </a:r>
            <a:r>
              <a:rPr dirty="0" sz="2800" lang="en-US" smtClean="0">
                <a:latin typeface="Times New Roman" pitchFamily="18" charset="0"/>
                <a:cs typeface="Times New Roman" pitchFamily="18" charset="0"/>
              </a:rPr>
              <a:t>1500;</a:t>
            </a:r>
          </a:p>
          <a:p>
            <a:pPr>
              <a:buNone/>
            </a:pPr>
            <a:endParaRPr dirty="0" sz="2800" lang="en-US" smtClean="0">
              <a:latin typeface="Times New Roman" pitchFamily="18" charset="0"/>
              <a:cs typeface="Times New Roman" pitchFamily="18" charset="0"/>
            </a:endParaRPr>
          </a:p>
          <a:p>
            <a:pPr>
              <a:buNone/>
            </a:pPr>
            <a:r>
              <a:rPr dirty="0" sz="2800" lang="en-US" smtClean="0">
                <a:latin typeface="Times New Roman" pitchFamily="18" charset="0"/>
                <a:cs typeface="Times New Roman" pitchFamily="18" charset="0"/>
              </a:rPr>
              <a:t>The following statement turns on </a:t>
            </a:r>
            <a:r>
              <a:rPr dirty="0" sz="2800" lang="en-US" smtClean="0">
                <a:solidFill>
                  <a:srgbClr val="FF0000"/>
                </a:solidFill>
                <a:latin typeface="Times New Roman" pitchFamily="18" charset="0"/>
                <a:cs typeface="Times New Roman" pitchFamily="18" charset="0"/>
              </a:rPr>
              <a:t>CYCLE and CACHE </a:t>
            </a:r>
            <a:r>
              <a:rPr dirty="0" sz="2800" lang="en-US" smtClean="0">
                <a:latin typeface="Times New Roman" pitchFamily="18" charset="0"/>
                <a:cs typeface="Times New Roman" pitchFamily="18" charset="0"/>
              </a:rPr>
              <a:t>for the </a:t>
            </a:r>
            <a:r>
              <a:rPr dirty="0" sz="2800" lang="en-US" err="1" smtClean="0">
                <a:solidFill>
                  <a:srgbClr val="FF0000"/>
                </a:solidFill>
                <a:latin typeface="Times New Roman" pitchFamily="18" charset="0"/>
                <a:cs typeface="Times New Roman" pitchFamily="18" charset="0"/>
              </a:rPr>
              <a:t>customers_seq</a:t>
            </a:r>
            <a:r>
              <a:rPr dirty="0" sz="2800" lang="en-US" smtClean="0">
                <a:latin typeface="Times New Roman" pitchFamily="18" charset="0"/>
                <a:cs typeface="Times New Roman" pitchFamily="18" charset="0"/>
              </a:rPr>
              <a:t> sequence:</a:t>
            </a:r>
          </a:p>
          <a:p>
            <a:pPr>
              <a:buNone/>
            </a:pPr>
            <a:endParaRPr dirty="0" sz="2800" lang="en-US" smtClean="0">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ALTER SEQUENCE </a:t>
            </a:r>
            <a:r>
              <a:rPr dirty="0" sz="2800" lang="en-US" err="1" smtClean="0">
                <a:latin typeface="Times New Roman" pitchFamily="18" charset="0"/>
                <a:cs typeface="Times New Roman" pitchFamily="18" charset="0"/>
              </a:rPr>
              <a:t>customers_seq</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CYCLE CACHE </a:t>
            </a:r>
            <a:r>
              <a:rPr dirty="0" sz="2800" lang="en-US" smtClean="0">
                <a:latin typeface="Times New Roman" pitchFamily="18" charset="0"/>
                <a:cs typeface="Times New Roman" pitchFamily="18" charset="0"/>
              </a:rPr>
              <a:t>5; </a:t>
            </a:r>
          </a:p>
          <a:p>
            <a:endParaRPr dirty="0" lang="en-US"/>
          </a:p>
        </p:txBody>
      </p:sp>
      <p:sp>
        <p:nvSpPr>
          <p:cNvPr id="1049045" name="Slide Number Placeholder 3"/>
          <p:cNvSpPr>
            <a:spLocks noGrp="1"/>
          </p:cNvSpPr>
          <p:nvPr>
            <p:ph type="sldNum" sz="quarter" idx="12"/>
          </p:nvPr>
        </p:nvSpPr>
        <p:spPr/>
        <p:txBody>
          <a:bodyPr/>
          <a:p>
            <a:fld id="{B6F15528-21DE-4FAA-801E-634DDDAF4B2B}" type="slidenum">
              <a:rPr lang="en-US" smtClean="0"/>
              <a:t>120</a:t>
            </a:fld>
            <a:endParaRPr lang="en-US"/>
          </a:p>
        </p:txBody>
      </p:sp>
      <p:sp>
        <p:nvSpPr>
          <p:cNvPr id="104904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9047" name="Title 1"/>
          <p:cNvSpPr>
            <a:spLocks noGrp="1"/>
          </p:cNvSpPr>
          <p:nvPr>
            <p:ph type="title"/>
          </p:nvPr>
        </p:nvSpPr>
        <p:spPr>
          <a:xfrm>
            <a:off x="457200" y="274638"/>
            <a:ext cx="8229600" cy="563562"/>
          </a:xfrm>
        </p:spPr>
        <p:txBody>
          <a:bodyPr>
            <a:normAutofit fontScale="90000"/>
          </a:bodyPr>
          <a:p>
            <a:r>
              <a:rPr dirty="0" sz="3600" lang="en-US" smtClean="0">
                <a:solidFill>
                  <a:srgbClr val="FF0000"/>
                </a:solidFill>
                <a:latin typeface="Times New Roman" pitchFamily="18" charset="0"/>
                <a:cs typeface="Times New Roman" pitchFamily="18" charset="0"/>
              </a:rPr>
              <a:t>Dropping a sequence</a:t>
            </a:r>
            <a:endParaRPr dirty="0" sz="3600" lang="en-US">
              <a:solidFill>
                <a:srgbClr val="FF0000"/>
              </a:solidFill>
              <a:latin typeface="Times New Roman" pitchFamily="18" charset="0"/>
              <a:cs typeface="Times New Roman" pitchFamily="18" charset="0"/>
            </a:endParaRPr>
          </a:p>
        </p:txBody>
      </p:sp>
      <p:sp>
        <p:nvSpPr>
          <p:cNvPr id="1049048" name="Content Placeholder 2"/>
          <p:cNvSpPr>
            <a:spLocks noGrp="1"/>
          </p:cNvSpPr>
          <p:nvPr>
            <p:ph idx="1"/>
          </p:nvPr>
        </p:nvSpPr>
        <p:spPr>
          <a:xfrm>
            <a:off x="457200" y="1371600"/>
            <a:ext cx="8229600" cy="5029200"/>
          </a:xfrm>
        </p:spPr>
        <p:txBody>
          <a:bodyPr>
            <a:normAutofit/>
          </a:bodyPr>
          <a:p>
            <a:r>
              <a:rPr dirty="0" sz="2800" lang="en-US" smtClean="0">
                <a:latin typeface="Times New Roman" pitchFamily="18" charset="0"/>
                <a:cs typeface="Times New Roman" pitchFamily="18" charset="0"/>
              </a:rPr>
              <a:t>The DROP sequence is used to remove the sequence from the database.</a:t>
            </a:r>
          </a:p>
          <a:p>
            <a:r>
              <a:rPr dirty="0" sz="2800" lang="en-US" smtClean="0">
                <a:solidFill>
                  <a:srgbClr val="FF0000"/>
                </a:solidFill>
                <a:latin typeface="Times New Roman" pitchFamily="18" charset="0"/>
                <a:cs typeface="Times New Roman" pitchFamily="18" charset="0"/>
              </a:rPr>
              <a:t>Syntax:-</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DROP SEQUENCE </a:t>
            </a:r>
            <a:r>
              <a:rPr dirty="0" sz="2800" lang="en-US" smtClean="0">
                <a:latin typeface="Times New Roman" pitchFamily="18" charset="0"/>
                <a:cs typeface="Times New Roman" pitchFamily="18" charset="0"/>
              </a:rPr>
              <a:t>&lt;</a:t>
            </a:r>
            <a:r>
              <a:rPr dirty="0" sz="2800" lang="en-US" err="1" smtClean="0">
                <a:latin typeface="Times New Roman" pitchFamily="18" charset="0"/>
                <a:cs typeface="Times New Roman" pitchFamily="18" charset="0"/>
              </a:rPr>
              <a:t>SequenceName</a:t>
            </a:r>
            <a:r>
              <a:rPr dirty="0" sz="2800" lang="en-US" smtClean="0">
                <a:latin typeface="Times New Roman" pitchFamily="18" charset="0"/>
                <a:cs typeface="Times New Roman" pitchFamily="18" charset="0"/>
              </a:rPr>
              <a:t>&gt;;</a:t>
            </a:r>
          </a:p>
          <a:p>
            <a:r>
              <a:rPr dirty="0" sz="2800" lang="en-US" smtClean="0">
                <a:solidFill>
                  <a:srgbClr val="FF0000"/>
                </a:solidFill>
                <a:latin typeface="Times New Roman" pitchFamily="18" charset="0"/>
                <a:cs typeface="Times New Roman" pitchFamily="18" charset="0"/>
              </a:rPr>
              <a:t>Example:</a:t>
            </a:r>
          </a:p>
          <a:p>
            <a:r>
              <a:rPr dirty="0" sz="2800" lang="en-US" smtClean="0">
                <a:latin typeface="Times New Roman" pitchFamily="18" charset="0"/>
                <a:cs typeface="Times New Roman" pitchFamily="18" charset="0"/>
              </a:rPr>
              <a:t>The following statement drops the sequence </a:t>
            </a:r>
            <a:r>
              <a:rPr dirty="0" sz="2800" lang="en-US" err="1" smtClean="0">
                <a:solidFill>
                  <a:srgbClr val="FF0000"/>
                </a:solidFill>
                <a:latin typeface="Times New Roman" pitchFamily="18" charset="0"/>
                <a:cs typeface="Times New Roman" pitchFamily="18" charset="0"/>
              </a:rPr>
              <a:t>customers_seq</a:t>
            </a:r>
            <a:r>
              <a:rPr dirty="0" sz="2800" lang="en-US" smtClean="0">
                <a:solidFill>
                  <a:srgbClr val="FF0000"/>
                </a:solidFill>
                <a:latin typeface="Times New Roman" pitchFamily="18" charset="0"/>
                <a:cs typeface="Times New Roman" pitchFamily="18" charset="0"/>
              </a:rPr>
              <a:t>.</a:t>
            </a:r>
          </a:p>
          <a:p>
            <a:pPr>
              <a:buNone/>
            </a:pPr>
            <a:r>
              <a:rPr dirty="0" sz="2800" lang="en-US" smtClean="0">
                <a:solidFill>
                  <a:srgbClr val="FF0000"/>
                </a:solidFill>
                <a:latin typeface="Times New Roman" pitchFamily="18" charset="0"/>
                <a:cs typeface="Times New Roman" pitchFamily="18" charset="0"/>
              </a:rPr>
              <a:t>          DROP SEQUENCE </a:t>
            </a:r>
            <a:r>
              <a:rPr dirty="0" sz="2800" lang="en-US" err="1" smtClean="0">
                <a:latin typeface="Times New Roman" pitchFamily="18" charset="0"/>
                <a:cs typeface="Times New Roman" pitchFamily="18" charset="0"/>
              </a:rPr>
              <a:t>customers_seq</a:t>
            </a:r>
            <a:r>
              <a:rPr dirty="0" sz="2800" lang="en-US" smtClean="0">
                <a:latin typeface="Times New Roman" pitchFamily="18" charset="0"/>
                <a:cs typeface="Times New Roman" pitchFamily="18" charset="0"/>
              </a:rPr>
              <a:t>; </a:t>
            </a:r>
            <a:endParaRPr dirty="0" sz="2800" lang="en-US">
              <a:solidFill>
                <a:srgbClr val="FF0000"/>
              </a:solidFill>
              <a:latin typeface="Times New Roman" pitchFamily="18" charset="0"/>
              <a:cs typeface="Times New Roman" pitchFamily="18" charset="0"/>
            </a:endParaRPr>
          </a:p>
        </p:txBody>
      </p:sp>
      <p:sp>
        <p:nvSpPr>
          <p:cNvPr id="1049049" name="Slide Number Placeholder 3"/>
          <p:cNvSpPr>
            <a:spLocks noGrp="1"/>
          </p:cNvSpPr>
          <p:nvPr>
            <p:ph type="sldNum" sz="quarter" idx="12"/>
          </p:nvPr>
        </p:nvSpPr>
        <p:spPr/>
        <p:txBody>
          <a:bodyPr/>
          <a:p>
            <a:fld id="{B6F15528-21DE-4FAA-801E-634DDDAF4B2B}" type="slidenum">
              <a:rPr lang="en-US" smtClean="0"/>
              <a:t>121</a:t>
            </a:fld>
            <a:endParaRPr lang="en-US"/>
          </a:p>
        </p:txBody>
      </p:sp>
      <p:sp>
        <p:nvSpPr>
          <p:cNvPr id="104905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9051" name="Title 1"/>
          <p:cNvSpPr>
            <a:spLocks noGrp="1"/>
          </p:cNvSpPr>
          <p:nvPr>
            <p:ph type="title"/>
          </p:nvPr>
        </p:nvSpPr>
        <p:spPr/>
        <p:txBody>
          <a:bodyPr/>
          <a:p>
            <a:endParaRPr lang="en-US"/>
          </a:p>
        </p:txBody>
      </p:sp>
      <p:sp>
        <p:nvSpPr>
          <p:cNvPr id="1049052" name="Content Placeholder 2"/>
          <p:cNvSpPr>
            <a:spLocks noGrp="1"/>
          </p:cNvSpPr>
          <p:nvPr>
            <p:ph idx="1"/>
          </p:nvPr>
        </p:nvSpPr>
        <p:spPr/>
        <p:txBody>
          <a:bodyPr/>
          <a:p>
            <a:endParaRPr lang="en-US"/>
          </a:p>
        </p:txBody>
      </p:sp>
      <p:sp>
        <p:nvSpPr>
          <p:cNvPr id="1049053" name="Footer Placeholder 3"/>
          <p:cNvSpPr>
            <a:spLocks noGrp="1"/>
          </p:cNvSpPr>
          <p:nvPr>
            <p:ph type="ftr" sz="quarter" idx="11"/>
          </p:nvPr>
        </p:nvSpPr>
        <p:spPr/>
        <p:txBody>
          <a:bodyPr/>
          <a:p>
            <a:r>
              <a:rPr lang="en-US" smtClean="0"/>
              <a:t>Prepared By:M.P.Karnik</a:t>
            </a:r>
            <a:endParaRPr lang="en-US"/>
          </a:p>
        </p:txBody>
      </p:sp>
      <p:sp>
        <p:nvSpPr>
          <p:cNvPr id="1049054" name="Slide Number Placeholder 4"/>
          <p:cNvSpPr>
            <a:spLocks noGrp="1"/>
          </p:cNvSpPr>
          <p:nvPr>
            <p:ph type="sldNum" sz="quarter" idx="12"/>
          </p:nvPr>
        </p:nvSpPr>
        <p:spPr/>
        <p:txBody>
          <a:bodyPr/>
          <a:p>
            <a:fld id="{B6F15528-21DE-4FAA-801E-634DDDAF4B2B}" type="slidenum">
              <a:rPr lang="en-US" smtClean="0"/>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055" name="Title 1"/>
          <p:cNvSpPr>
            <a:spLocks noGrp="1"/>
          </p:cNvSpPr>
          <p:nvPr>
            <p:ph type="title"/>
          </p:nvPr>
        </p:nvSpPr>
        <p:spPr/>
        <p:txBody>
          <a:bodyPr/>
          <a:p>
            <a:endParaRPr lang="en-US"/>
          </a:p>
        </p:txBody>
      </p:sp>
      <p:sp>
        <p:nvSpPr>
          <p:cNvPr id="1049056" name="Content Placeholder 2"/>
          <p:cNvSpPr>
            <a:spLocks noGrp="1"/>
          </p:cNvSpPr>
          <p:nvPr>
            <p:ph idx="1"/>
          </p:nvPr>
        </p:nvSpPr>
        <p:spPr/>
        <p:txBody>
          <a:bodyPr/>
          <a:p>
            <a:endParaRPr lang="en-US"/>
          </a:p>
        </p:txBody>
      </p:sp>
      <p:sp>
        <p:nvSpPr>
          <p:cNvPr id="1049057" name="Footer Placeholder 3"/>
          <p:cNvSpPr>
            <a:spLocks noGrp="1"/>
          </p:cNvSpPr>
          <p:nvPr>
            <p:ph type="ftr" sz="quarter" idx="11"/>
          </p:nvPr>
        </p:nvSpPr>
        <p:spPr/>
        <p:txBody>
          <a:bodyPr/>
          <a:p>
            <a:r>
              <a:rPr lang="en-US" smtClean="0"/>
              <a:t>Prepared By:M.P.Karnik</a:t>
            </a:r>
            <a:endParaRPr lang="en-US"/>
          </a:p>
        </p:txBody>
      </p:sp>
      <p:sp>
        <p:nvSpPr>
          <p:cNvPr id="1049058" name="Slide Number Placeholder 4"/>
          <p:cNvSpPr>
            <a:spLocks noGrp="1"/>
          </p:cNvSpPr>
          <p:nvPr>
            <p:ph type="sldNum" sz="quarter" idx="12"/>
          </p:nvPr>
        </p:nvSpPr>
        <p:spPr/>
        <p:txBody>
          <a:bodyPr/>
          <a:p>
            <a:fld id="{B6F15528-21DE-4FAA-801E-634DDDAF4B2B}" type="slidenum">
              <a:rPr lang="en-US" smtClean="0"/>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9059" name="Title 1"/>
          <p:cNvSpPr>
            <a:spLocks noGrp="1"/>
          </p:cNvSpPr>
          <p:nvPr>
            <p:ph type="title"/>
          </p:nvPr>
        </p:nvSpPr>
        <p:spPr/>
        <p:txBody>
          <a:bodyPr>
            <a:normAutofit/>
          </a:bodyPr>
          <a:p>
            <a:pPr algn="l"/>
            <a:r>
              <a:rPr b="1" dirty="0" sz="6000" lang="en-US" smtClean="0">
                <a:solidFill>
                  <a:srgbClr val="FF0000"/>
                </a:solidFill>
                <a:latin typeface="Times New Roman" pitchFamily="18" charset="0"/>
                <a:cs typeface="Times New Roman" pitchFamily="18" charset="0"/>
              </a:rPr>
              <a:t>Query</a:t>
            </a:r>
            <a:endParaRPr dirty="0" sz="6000" lang="en-US"/>
          </a:p>
        </p:txBody>
      </p:sp>
      <p:sp>
        <p:nvSpPr>
          <p:cNvPr id="1049060" name="Content Placeholder 2"/>
          <p:cNvSpPr>
            <a:spLocks noGrp="1"/>
          </p:cNvSpPr>
          <p:nvPr>
            <p:ph idx="1"/>
          </p:nvPr>
        </p:nvSpPr>
        <p:spPr/>
        <p:txBody>
          <a:bodyPr/>
          <a:p>
            <a:r>
              <a:rPr dirty="0" lang="en-US" smtClean="0">
                <a:latin typeface="Times New Roman" pitchFamily="18" charset="0"/>
                <a:cs typeface="Times New Roman" pitchFamily="18" charset="0"/>
              </a:rPr>
              <a:t>Display the </a:t>
            </a:r>
            <a:r>
              <a:rPr dirty="0" lang="en-US" err="1" smtClean="0">
                <a:latin typeface="Times New Roman" pitchFamily="18" charset="0"/>
                <a:cs typeface="Times New Roman" pitchFamily="18" charset="0"/>
              </a:rPr>
              <a:t>job_id</a:t>
            </a:r>
            <a:r>
              <a:rPr dirty="0" lang="en-US" smtClean="0">
                <a:latin typeface="Times New Roman" pitchFamily="18" charset="0"/>
                <a:cs typeface="Times New Roman" pitchFamily="18" charset="0"/>
              </a:rPr>
              <a:t> and total monthly salary for each job with a total payroll exceeding 25000.</a:t>
            </a:r>
          </a:p>
          <a:p>
            <a:endParaRPr dirty="0" lang="en-US"/>
          </a:p>
        </p:txBody>
      </p:sp>
      <p:sp>
        <p:nvSpPr>
          <p:cNvPr id="1049061" name="Slide Number Placeholder 3"/>
          <p:cNvSpPr>
            <a:spLocks noGrp="1"/>
          </p:cNvSpPr>
          <p:nvPr>
            <p:ph type="sldNum" sz="quarter" idx="12"/>
          </p:nvPr>
        </p:nvSpPr>
        <p:spPr/>
        <p:txBody>
          <a:bodyPr/>
          <a:p>
            <a:fld id="{B6F15528-21DE-4FAA-801E-634DDDAF4B2B}" type="slidenum">
              <a:rPr lang="en-US" smtClean="0"/>
              <a:t>124</a:t>
            </a:fld>
            <a:endParaRPr lang="en-US"/>
          </a:p>
        </p:txBody>
      </p:sp>
      <p:sp>
        <p:nvSpPr>
          <p:cNvPr id="104906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063" name="Title 1"/>
          <p:cNvSpPr>
            <a:spLocks noGrp="1"/>
          </p:cNvSpPr>
          <p:nvPr>
            <p:ph type="title"/>
          </p:nvPr>
        </p:nvSpPr>
        <p:spPr>
          <a:xfrm>
            <a:off x="457200" y="0"/>
            <a:ext cx="8229600" cy="457200"/>
          </a:xfrm>
        </p:spPr>
        <p:txBody>
          <a:bodyPr>
            <a:normAutofit fontScale="90000"/>
          </a:bodyPr>
          <a:p>
            <a:r>
              <a:rPr dirty="0" sz="2800" lang="en-US" smtClean="0">
                <a:solidFill>
                  <a:srgbClr val="FF0000"/>
                </a:solidFill>
                <a:latin typeface="Times New Roman" pitchFamily="18" charset="0"/>
                <a:cs typeface="Times New Roman" pitchFamily="18" charset="0"/>
              </a:rPr>
              <a:t>Example 3</a:t>
            </a:r>
            <a:endParaRPr dirty="0" sz="2800" lang="en-US">
              <a:solidFill>
                <a:srgbClr val="FF0000"/>
              </a:solidFill>
              <a:latin typeface="Times New Roman" pitchFamily="18" charset="0"/>
              <a:cs typeface="Times New Roman" pitchFamily="18" charset="0"/>
            </a:endParaRPr>
          </a:p>
        </p:txBody>
      </p:sp>
      <p:sp>
        <p:nvSpPr>
          <p:cNvPr id="1049064" name="Content Placeholder 2"/>
          <p:cNvSpPr>
            <a:spLocks noGrp="1"/>
          </p:cNvSpPr>
          <p:nvPr>
            <p:ph idx="1"/>
          </p:nvPr>
        </p:nvSpPr>
        <p:spPr>
          <a:xfrm>
            <a:off x="457200" y="533400"/>
            <a:ext cx="8229600" cy="5592763"/>
          </a:xfrm>
        </p:spPr>
        <p:txBody>
          <a:bodyPr/>
          <a:p>
            <a:r>
              <a:rPr dirty="0" sz="2800" lang="en-US" smtClean="0">
                <a:solidFill>
                  <a:srgbClr val="FF0000"/>
                </a:solidFill>
                <a:latin typeface="Times New Roman" pitchFamily="18" charset="0"/>
                <a:cs typeface="Times New Roman" pitchFamily="18" charset="0"/>
              </a:rPr>
              <a:t>SELECT  </a:t>
            </a:r>
            <a:r>
              <a:rPr dirty="0" sz="2800" lang="en-US" err="1" smtClean="0">
                <a:latin typeface="Times New Roman" pitchFamily="18" charset="0"/>
                <a:cs typeface="Times New Roman" pitchFamily="18" charset="0"/>
              </a:rPr>
              <a:t>Job_id</a:t>
            </a:r>
            <a:r>
              <a:rPr dirty="0" sz="2800" lang="en-US" smtClean="0">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 SUM </a:t>
            </a:r>
            <a:r>
              <a:rPr dirty="0" sz="2800" lang="en-US" smtClean="0">
                <a:latin typeface="Times New Roman" pitchFamily="18" charset="0"/>
                <a:cs typeface="Times New Roman" pitchFamily="18" charset="0"/>
              </a:rPr>
              <a:t>(salary)  PAYROLL</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FROM  </a:t>
            </a:r>
            <a:r>
              <a:rPr dirty="0" sz="2800" lang="en-US" smtClean="0">
                <a:latin typeface="Times New Roman" pitchFamily="18" charset="0"/>
                <a:cs typeface="Times New Roman" pitchFamily="18" charset="0"/>
              </a:rPr>
              <a:t>employee </a:t>
            </a:r>
          </a:p>
          <a:p>
            <a:pPr>
              <a:buNone/>
            </a:pPr>
            <a:r>
              <a:rPr dirty="0" sz="2800" lang="en-US" smtClean="0">
                <a:solidFill>
                  <a:srgbClr val="FF0000"/>
                </a:solidFill>
                <a:latin typeface="Times New Roman" pitchFamily="18" charset="0"/>
                <a:cs typeface="Times New Roman" pitchFamily="18" charset="0"/>
              </a:rPr>
              <a:t>   WHERE </a:t>
            </a:r>
            <a:r>
              <a:rPr dirty="0" sz="2800" lang="en-US" err="1" smtClean="0">
                <a:latin typeface="Times New Roman" pitchFamily="18" charset="0"/>
                <a:cs typeface="Times New Roman" pitchFamily="18" charset="0"/>
              </a:rPr>
              <a:t>Job_id</a:t>
            </a:r>
            <a:r>
              <a:rPr dirty="0" sz="2800" lang="en-US" smtClean="0">
                <a:solidFill>
                  <a:srgbClr val="FF0000"/>
                </a:solidFill>
                <a:latin typeface="Times New Roman" pitchFamily="18" charset="0"/>
                <a:cs typeface="Times New Roman" pitchFamily="18" charset="0"/>
              </a:rPr>
              <a:t>  NOT LIKE</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tant</a:t>
            </a:r>
            <a:r>
              <a:rPr dirty="0" sz="2800" lang="en-US" smtClean="0">
                <a:latin typeface="Times New Roman" pitchFamily="18" charset="0"/>
                <a:cs typeface="Times New Roman" pitchFamily="18" charset="0"/>
              </a:rPr>
              <a:t>%’</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GROUP BY  </a:t>
            </a:r>
            <a:r>
              <a:rPr dirty="0" sz="2800" lang="en-US" err="1" smtClean="0">
                <a:latin typeface="Times New Roman" pitchFamily="18" charset="0"/>
                <a:cs typeface="Times New Roman" pitchFamily="18" charset="0"/>
              </a:rPr>
              <a:t>Job_id</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HAVING  SUM(</a:t>
            </a:r>
            <a:r>
              <a:rPr dirty="0" sz="2800" lang="en-US" smtClean="0">
                <a:latin typeface="Times New Roman" pitchFamily="18" charset="0"/>
                <a:cs typeface="Times New Roman" pitchFamily="18" charset="0"/>
              </a:rPr>
              <a:t>salary) </a:t>
            </a:r>
            <a:r>
              <a:rPr dirty="0" sz="2800" lang="en-US" smtClean="0">
                <a:solidFill>
                  <a:srgbClr val="FF0000"/>
                </a:solidFill>
                <a:latin typeface="Times New Roman" pitchFamily="18" charset="0"/>
                <a:cs typeface="Times New Roman" pitchFamily="18" charset="0"/>
              </a:rPr>
              <a:t>&gt; 25000 ;</a:t>
            </a:r>
          </a:p>
          <a:p>
            <a:endParaRPr dirty="0" lang="en-US" smtClean="0">
              <a:latin typeface="Times New Roman" pitchFamily="18" charset="0"/>
              <a:cs typeface="Times New Roman" pitchFamily="18" charset="0"/>
            </a:endParaRPr>
          </a:p>
          <a:p>
            <a:endParaRPr dirty="0" lang="en-US"/>
          </a:p>
        </p:txBody>
      </p:sp>
      <p:graphicFrame>
        <p:nvGraphicFramePr>
          <p:cNvPr id="4194327" name="Table 3"/>
          <p:cNvGraphicFramePr>
            <a:graphicFrameLocks noGrp="1"/>
          </p:cNvGraphicFramePr>
          <p:nvPr/>
        </p:nvGraphicFramePr>
        <p:xfrm>
          <a:off x="1295400" y="4038600"/>
          <a:ext cx="6705600" cy="1752600"/>
        </p:xfrm>
        <a:graphic>
          <a:graphicData uri="http://schemas.openxmlformats.org/drawingml/2006/table">
            <a:tbl>
              <a:tblPr firstRow="1" bandRow="1">
                <a:tableStyleId>{5C22544A-7EE6-4342-B048-85BDC9FD1C3A}</a:tableStyleId>
              </a:tblPr>
              <a:tblGrid>
                <a:gridCol w="3434576"/>
                <a:gridCol w="3271024"/>
              </a:tblGrid>
              <a:tr h="584200">
                <a:tc>
                  <a:txBody>
                    <a:bodyPr/>
                    <a:p>
                      <a:r>
                        <a:rPr dirty="0" sz="2200" lang="en-US" err="1" smtClean="0">
                          <a:latin typeface="Times New Roman" pitchFamily="18" charset="0"/>
                          <a:cs typeface="Times New Roman" pitchFamily="18" charset="0"/>
                        </a:rPr>
                        <a:t>Job_id</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Payroll</a:t>
                      </a:r>
                      <a:endParaRPr dirty="0" sz="2200" lang="en-US">
                        <a:latin typeface="Times New Roman" pitchFamily="18" charset="0"/>
                        <a:cs typeface="Times New Roman" pitchFamily="18" charset="0"/>
                      </a:endParaRPr>
                    </a:p>
                  </a:txBody>
                </a:tc>
              </a:tr>
              <a:tr h="584200">
                <a:tc>
                  <a:txBody>
                    <a:bodyPr/>
                    <a:p>
                      <a:r>
                        <a:rPr dirty="0" sz="2200" lang="en-US" err="1" smtClean="0">
                          <a:latin typeface="Times New Roman" pitchFamily="18" charset="0"/>
                          <a:cs typeface="Times New Roman" pitchFamily="18" charset="0"/>
                        </a:rPr>
                        <a:t>ST_Clerk</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40000</a:t>
                      </a:r>
                      <a:endParaRPr dirty="0" sz="2200" lang="en-US">
                        <a:latin typeface="Times New Roman" pitchFamily="18" charset="0"/>
                        <a:cs typeface="Times New Roman" pitchFamily="18" charset="0"/>
                      </a:endParaRPr>
                    </a:p>
                  </a:txBody>
                </a:tc>
              </a:tr>
              <a:tr h="584200">
                <a:tc>
                  <a:txBody>
                    <a:bodyPr/>
                    <a:p>
                      <a:r>
                        <a:rPr dirty="0" sz="2200" lang="en-US" smtClean="0">
                          <a:latin typeface="Times New Roman" pitchFamily="18" charset="0"/>
                          <a:cs typeface="Times New Roman" pitchFamily="18" charset="0"/>
                        </a:rPr>
                        <a:t>Manager</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50000</a:t>
                      </a:r>
                      <a:endParaRPr dirty="0" sz="2200" lang="en-US">
                        <a:latin typeface="Times New Roman" pitchFamily="18" charset="0"/>
                        <a:cs typeface="Times New Roman" pitchFamily="18" charset="0"/>
                      </a:endParaRPr>
                    </a:p>
                  </a:txBody>
                </a:tc>
              </a:tr>
            </a:tbl>
          </a:graphicData>
        </a:graphic>
      </p:graphicFrame>
      <p:sp>
        <p:nvSpPr>
          <p:cNvPr id="1049065" name="Slide Number Placeholder 4"/>
          <p:cNvSpPr>
            <a:spLocks noGrp="1"/>
          </p:cNvSpPr>
          <p:nvPr>
            <p:ph type="sldNum" sz="quarter" idx="12"/>
          </p:nvPr>
        </p:nvSpPr>
        <p:spPr/>
        <p:txBody>
          <a:bodyPr/>
          <a:p>
            <a:fld id="{B6F15528-21DE-4FAA-801E-634DDDAF4B2B}" type="slidenum">
              <a:rPr lang="en-US" smtClean="0"/>
              <a:t>125</a:t>
            </a:fld>
            <a:endParaRPr lang="en-US"/>
          </a:p>
        </p:txBody>
      </p:sp>
      <p:sp>
        <p:nvSpPr>
          <p:cNvPr id="1049066" name="Footer Placeholder 5"/>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59" name="Title 1"/>
          <p:cNvSpPr>
            <a:spLocks noGrp="1"/>
          </p:cNvSpPr>
          <p:nvPr>
            <p:ph type="title"/>
          </p:nvPr>
        </p:nvSpPr>
        <p:spPr>
          <a:xfrm>
            <a:off x="457200" y="274638"/>
            <a:ext cx="8229600" cy="563562"/>
          </a:xfrm>
        </p:spPr>
        <p:txBody>
          <a:bodyPr>
            <a:normAutofit fontScale="90000"/>
          </a:bodyPr>
          <a:p>
            <a:r>
              <a:rPr dirty="0" sz="3200" lang="en-US" smtClean="0">
                <a:solidFill>
                  <a:srgbClr val="FF0000"/>
                </a:solidFill>
                <a:latin typeface="Times New Roman" pitchFamily="18" charset="0"/>
                <a:cs typeface="Times New Roman" pitchFamily="18" charset="0"/>
              </a:rPr>
              <a:t>SQL LIKE Operator</a:t>
            </a:r>
            <a:br>
              <a:rPr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660" name="Content Placeholder 2"/>
          <p:cNvSpPr>
            <a:spLocks noGrp="1"/>
          </p:cNvSpPr>
          <p:nvPr>
            <p:ph idx="1"/>
          </p:nvPr>
        </p:nvSpPr>
        <p:spPr>
          <a:xfrm>
            <a:off x="457200" y="914400"/>
            <a:ext cx="8229600" cy="5211763"/>
          </a:xfrm>
        </p:spPr>
        <p:txBody>
          <a:bodyPr>
            <a:normAutofit fontScale="92500"/>
          </a:bodyPr>
          <a:p>
            <a:r>
              <a:rPr dirty="0" sz="3000" lang="en-US" smtClean="0">
                <a:latin typeface="Times New Roman" pitchFamily="18" charset="0"/>
                <a:cs typeface="Times New Roman" pitchFamily="18" charset="0"/>
              </a:rPr>
              <a:t>The LIKE operator is used to list all rows in a table whose column values match a specified pattern. It is useful when you want to search rows to match a specific pattern, or when you do not know the entire value. For this purpose we use a character '%'. </a:t>
            </a:r>
          </a:p>
          <a:p>
            <a:r>
              <a:rPr dirty="0" sz="3000" lang="en-US" smtClean="0">
                <a:solidFill>
                  <a:srgbClr val="FF0000"/>
                </a:solidFill>
                <a:latin typeface="Times New Roman" pitchFamily="18" charset="0"/>
                <a:cs typeface="Times New Roman" pitchFamily="18" charset="0"/>
              </a:rPr>
              <a:t>Example:</a:t>
            </a:r>
            <a:r>
              <a:rPr dirty="0" sz="3000" lang="en-US" smtClean="0">
                <a:latin typeface="Times New Roman" pitchFamily="18" charset="0"/>
                <a:cs typeface="Times New Roman" pitchFamily="18" charset="0"/>
              </a:rPr>
              <a:t> To select all the students whose name begins with ‘A' </a:t>
            </a:r>
          </a:p>
          <a:p>
            <a:pPr algn="ctr">
              <a:buNone/>
            </a:pPr>
            <a:r>
              <a:rPr dirty="0" sz="3000" lang="en-US" smtClean="0">
                <a:solidFill>
                  <a:srgbClr val="C00000"/>
                </a:solidFill>
                <a:latin typeface="Times New Roman" pitchFamily="18" charset="0"/>
                <a:cs typeface="Times New Roman" pitchFamily="18" charset="0"/>
              </a:rPr>
              <a:t>SELECT </a:t>
            </a:r>
            <a:r>
              <a:rPr dirty="0" sz="3000" lang="en-US" err="1" smtClean="0">
                <a:latin typeface="Times New Roman" pitchFamily="18" charset="0"/>
                <a:cs typeface="Times New Roman" pitchFamily="18" charset="0"/>
              </a:rPr>
              <a:t>first_name</a:t>
            </a:r>
            <a:r>
              <a:rPr dirty="0" sz="3000" lang="en-US" smtClean="0">
                <a:latin typeface="Times New Roman" pitchFamily="18" charset="0"/>
                <a:cs typeface="Times New Roman" pitchFamily="18" charset="0"/>
              </a:rPr>
              <a:t>, </a:t>
            </a:r>
            <a:r>
              <a:rPr dirty="0" sz="3000" lang="en-US" err="1" smtClean="0">
                <a:latin typeface="Times New Roman" pitchFamily="18" charset="0"/>
                <a:cs typeface="Times New Roman" pitchFamily="18" charset="0"/>
              </a:rPr>
              <a:t>last_name</a:t>
            </a:r>
            <a:r>
              <a:rPr dirty="0" sz="3000" lang="en-US" smtClean="0">
                <a:latin typeface="Times New Roman" pitchFamily="18" charset="0"/>
                <a:cs typeface="Times New Roman" pitchFamily="18" charset="0"/>
              </a:rPr>
              <a:t> </a:t>
            </a:r>
          </a:p>
          <a:p>
            <a:pPr algn="ctr">
              <a:buNone/>
            </a:pPr>
            <a:r>
              <a:rPr dirty="0" sz="3000" lang="en-US" smtClean="0">
                <a:solidFill>
                  <a:srgbClr val="C00000"/>
                </a:solidFill>
                <a:latin typeface="Times New Roman" pitchFamily="18" charset="0"/>
                <a:cs typeface="Times New Roman" pitchFamily="18" charset="0"/>
              </a:rPr>
              <a:t>FROM </a:t>
            </a:r>
            <a:r>
              <a:rPr dirty="0" sz="3000" lang="en-US" err="1" smtClean="0">
                <a:latin typeface="Times New Roman" pitchFamily="18" charset="0"/>
                <a:cs typeface="Times New Roman" pitchFamily="18" charset="0"/>
              </a:rPr>
              <a:t>student_details</a:t>
            </a:r>
            <a:r>
              <a:rPr dirty="0" sz="3000" lang="en-US" smtClean="0">
                <a:latin typeface="Times New Roman" pitchFamily="18" charset="0"/>
                <a:cs typeface="Times New Roman" pitchFamily="18" charset="0"/>
              </a:rPr>
              <a:t> </a:t>
            </a:r>
            <a:r>
              <a:rPr dirty="0" sz="3000" lang="en-US" smtClean="0">
                <a:solidFill>
                  <a:srgbClr val="C00000"/>
                </a:solidFill>
                <a:latin typeface="Times New Roman" pitchFamily="18" charset="0"/>
                <a:cs typeface="Times New Roman" pitchFamily="18" charset="0"/>
              </a:rPr>
              <a:t/>
            </a:r>
            <a:br>
              <a:rPr dirty="0" sz="3000" lang="en-US" smtClean="0">
                <a:solidFill>
                  <a:srgbClr val="C00000"/>
                </a:solidFill>
                <a:latin typeface="Times New Roman" pitchFamily="18" charset="0"/>
                <a:cs typeface="Times New Roman" pitchFamily="18" charset="0"/>
              </a:rPr>
            </a:br>
            <a:r>
              <a:rPr dirty="0" sz="3000" lang="en-US" smtClean="0">
                <a:solidFill>
                  <a:srgbClr val="C00000"/>
                </a:solidFill>
                <a:latin typeface="Times New Roman" pitchFamily="18" charset="0"/>
                <a:cs typeface="Times New Roman" pitchFamily="18" charset="0"/>
              </a:rPr>
              <a:t>WHERE </a:t>
            </a:r>
            <a:r>
              <a:rPr dirty="0" sz="3000" lang="en-US" err="1" smtClean="0">
                <a:latin typeface="Times New Roman" pitchFamily="18" charset="0"/>
                <a:cs typeface="Times New Roman" pitchFamily="18" charset="0"/>
              </a:rPr>
              <a:t>first_name</a:t>
            </a:r>
            <a:r>
              <a:rPr dirty="0" sz="3000" lang="en-US" smtClean="0">
                <a:latin typeface="Times New Roman" pitchFamily="18" charset="0"/>
                <a:cs typeface="Times New Roman" pitchFamily="18" charset="0"/>
              </a:rPr>
              <a:t> LIKE ‘A%’;</a:t>
            </a:r>
            <a:r>
              <a:rPr dirty="0" lang="en-US" smtClean="0"/>
              <a:t/>
            </a:r>
            <a:br>
              <a:rPr dirty="0" lang="en-US" smtClean="0"/>
            </a:br>
            <a:endParaRPr dirty="0" lang="en-US"/>
          </a:p>
        </p:txBody>
      </p:sp>
      <p:sp>
        <p:nvSpPr>
          <p:cNvPr id="1048661" name="Slide Number Placeholder 3"/>
          <p:cNvSpPr>
            <a:spLocks noGrp="1"/>
          </p:cNvSpPr>
          <p:nvPr>
            <p:ph type="sldNum" sz="quarter" idx="12"/>
          </p:nvPr>
        </p:nvSpPr>
        <p:spPr/>
        <p:txBody>
          <a:bodyPr/>
          <a:p>
            <a:fld id="{B6F15528-21DE-4FAA-801E-634DDDAF4B2B}" type="slidenum">
              <a:rPr lang="en-US" smtClean="0"/>
              <a:t>13</a:t>
            </a:fld>
            <a:endParaRPr lang="en-US"/>
          </a:p>
        </p:txBody>
      </p:sp>
      <p:sp>
        <p:nvSpPr>
          <p:cNvPr id="104866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63" name="Title 1"/>
          <p:cNvSpPr>
            <a:spLocks noGrp="1"/>
          </p:cNvSpPr>
          <p:nvPr>
            <p:ph type="title"/>
          </p:nvPr>
        </p:nvSpPr>
        <p:spPr>
          <a:xfrm>
            <a:off x="457200" y="274638"/>
            <a:ext cx="8229600" cy="563562"/>
          </a:xfrm>
        </p:spPr>
        <p:txBody>
          <a:bodyPr>
            <a:normAutofit fontScale="90000"/>
          </a:bodyPr>
          <a:p>
            <a:endParaRPr dirty="0" lang="en-US"/>
          </a:p>
        </p:txBody>
      </p:sp>
      <p:sp>
        <p:nvSpPr>
          <p:cNvPr id="1048664" name="Content Placeholder 2"/>
          <p:cNvSpPr>
            <a:spLocks noGrp="1"/>
          </p:cNvSpPr>
          <p:nvPr>
            <p:ph idx="1"/>
          </p:nvPr>
        </p:nvSpPr>
        <p:spPr>
          <a:xfrm>
            <a:off x="457200" y="838200"/>
            <a:ext cx="8229600" cy="5287963"/>
          </a:xfrm>
        </p:spPr>
        <p:txBody>
          <a:bodyPr>
            <a:normAutofit fontScale="85000" lnSpcReduction="20000"/>
          </a:bodyPr>
          <a:p>
            <a:r>
              <a:rPr dirty="0" lang="en-US" smtClean="0">
                <a:latin typeface="Times New Roman" pitchFamily="18" charset="0"/>
                <a:cs typeface="Times New Roman" pitchFamily="18" charset="0"/>
              </a:rPr>
              <a:t>The previous select statement searches for all the rows where the first letter of the column </a:t>
            </a:r>
            <a:r>
              <a:rPr dirty="0" lang="en-US" err="1" smtClean="0">
                <a:latin typeface="Times New Roman" pitchFamily="18" charset="0"/>
                <a:cs typeface="Times New Roman" pitchFamily="18" charset="0"/>
              </a:rPr>
              <a:t>first_name</a:t>
            </a:r>
            <a:r>
              <a:rPr dirty="0" lang="en-US" smtClean="0">
                <a:latin typeface="Times New Roman" pitchFamily="18" charset="0"/>
                <a:cs typeface="Times New Roman" pitchFamily="18" charset="0"/>
              </a:rPr>
              <a:t> is ‘A' and rest of the letters in the name can be any character.</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There is another character you can use with LIKE operator. It is the underscore character, ' _ ' . In a search string, the underscore signifies a single character. </a:t>
            </a:r>
          </a:p>
          <a:p>
            <a:endParaRPr dirty="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Example:</a:t>
            </a:r>
            <a:r>
              <a:rPr dirty="0" lang="en-US" smtClean="0">
                <a:latin typeface="Times New Roman" pitchFamily="18" charset="0"/>
                <a:cs typeface="Times New Roman" pitchFamily="18" charset="0"/>
              </a:rPr>
              <a:t> To display all the names with 'a' second character, </a:t>
            </a:r>
          </a:p>
          <a:p>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first_name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last_name</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student_details</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first_name</a:t>
            </a:r>
            <a:r>
              <a:rPr dirty="0" lang="en-US" smtClean="0">
                <a:latin typeface="Times New Roman" pitchFamily="18" charset="0"/>
                <a:cs typeface="Times New Roman" pitchFamily="18" charset="0"/>
              </a:rPr>
              <a:t> LIKE '_a%'; </a:t>
            </a:r>
          </a:p>
          <a:p>
            <a:endParaRPr dirty="0" lang="en-US">
              <a:latin typeface="Times New Roman" pitchFamily="18" charset="0"/>
              <a:cs typeface="Times New Roman" pitchFamily="18" charset="0"/>
            </a:endParaRPr>
          </a:p>
        </p:txBody>
      </p:sp>
      <p:sp>
        <p:nvSpPr>
          <p:cNvPr id="1048665" name="Slide Number Placeholder 3"/>
          <p:cNvSpPr>
            <a:spLocks noGrp="1"/>
          </p:cNvSpPr>
          <p:nvPr>
            <p:ph type="sldNum" sz="quarter" idx="12"/>
          </p:nvPr>
        </p:nvSpPr>
        <p:spPr/>
        <p:txBody>
          <a:bodyPr/>
          <a:p>
            <a:fld id="{B6F15528-21DE-4FAA-801E-634DDDAF4B2B}" type="slidenum">
              <a:rPr lang="en-US" smtClean="0"/>
              <a:t>14</a:t>
            </a:fld>
            <a:endParaRPr lang="en-US"/>
          </a:p>
        </p:txBody>
      </p:sp>
      <p:sp>
        <p:nvSpPr>
          <p:cNvPr id="104866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67" name="Title 1"/>
          <p:cNvSpPr>
            <a:spLocks noGrp="1"/>
          </p:cNvSpPr>
          <p:nvPr>
            <p:ph type="title"/>
          </p:nvPr>
        </p:nvSpPr>
        <p:spPr>
          <a:xfrm>
            <a:off x="457200" y="274638"/>
            <a:ext cx="8229600" cy="715962"/>
          </a:xfrm>
        </p:spPr>
        <p:txBody>
          <a:bodyPr>
            <a:normAutofit fontScale="90000"/>
          </a:bodyPr>
          <a:p>
            <a:r>
              <a:rPr dirty="0" sz="3600" lang="en-US" smtClean="0">
                <a:solidFill>
                  <a:srgbClr val="FF0000"/>
                </a:solidFill>
                <a:latin typeface="Times New Roman" pitchFamily="18" charset="0"/>
                <a:cs typeface="Times New Roman" pitchFamily="18" charset="0"/>
              </a:rPr>
              <a:t>SQL BETWEEN ... AND Operator</a:t>
            </a:r>
            <a:r>
              <a:rPr b="1" dirty="0" lang="en-US" smtClean="0"/>
              <a:t/>
            </a:r>
            <a:br>
              <a:rPr b="1" dirty="0" lang="en-US" smtClean="0"/>
            </a:br>
            <a:endParaRPr dirty="0" lang="en-US"/>
          </a:p>
        </p:txBody>
      </p:sp>
      <p:sp>
        <p:nvSpPr>
          <p:cNvPr id="1048668" name="Content Placeholder 2"/>
          <p:cNvSpPr>
            <a:spLocks noGrp="1"/>
          </p:cNvSpPr>
          <p:nvPr>
            <p:ph idx="1"/>
          </p:nvPr>
        </p:nvSpPr>
        <p:spPr>
          <a:xfrm>
            <a:off x="457200" y="914400"/>
            <a:ext cx="8229600" cy="5638800"/>
          </a:xfrm>
        </p:spPr>
        <p:txBody>
          <a:bodyPr>
            <a:normAutofit/>
          </a:bodyPr>
          <a:p>
            <a:r>
              <a:rPr dirty="0" sz="2800" lang="en-US" smtClean="0">
                <a:latin typeface="Times New Roman" pitchFamily="18" charset="0"/>
                <a:cs typeface="Times New Roman" pitchFamily="18" charset="0"/>
              </a:rPr>
              <a:t>The operator BETWEEN and </a:t>
            </a:r>
            <a:r>
              <a:rPr dirty="0" sz="2800" lang="en-US" err="1" smtClean="0">
                <a:latin typeface="Times New Roman" pitchFamily="18" charset="0"/>
                <a:cs typeface="Times New Roman" pitchFamily="18" charset="0"/>
              </a:rPr>
              <a:t>AND</a:t>
            </a:r>
            <a:r>
              <a:rPr dirty="0" sz="2800" lang="en-US" smtClean="0">
                <a:latin typeface="Times New Roman" pitchFamily="18" charset="0"/>
                <a:cs typeface="Times New Roman" pitchFamily="18" charset="0"/>
              </a:rPr>
              <a:t>, are used to compare data for a range of values. </a:t>
            </a:r>
          </a:p>
          <a:p>
            <a:r>
              <a:rPr dirty="0" sz="2800" lang="en-US" smtClean="0">
                <a:solidFill>
                  <a:srgbClr val="FF0000"/>
                </a:solidFill>
                <a:latin typeface="Times New Roman" pitchFamily="18" charset="0"/>
                <a:cs typeface="Times New Roman" pitchFamily="18" charset="0"/>
              </a:rPr>
              <a:t>Example: </a:t>
            </a:r>
            <a:r>
              <a:rPr dirty="0" sz="2800" lang="en-US" smtClean="0">
                <a:latin typeface="Times New Roman" pitchFamily="18" charset="0"/>
                <a:cs typeface="Times New Roman" pitchFamily="18" charset="0"/>
              </a:rPr>
              <a:t>to find the names of the students between age 20 to 25 years, the query would be like,</a:t>
            </a:r>
          </a:p>
          <a:p>
            <a:endParaRPr dirty="0" sz="2800" lang="en-US" smtClean="0">
              <a:latin typeface="Times New Roman" pitchFamily="18" charset="0"/>
              <a:cs typeface="Times New Roman" pitchFamily="18" charset="0"/>
            </a:endParaRPr>
          </a:p>
          <a:p>
            <a:pPr algn="ct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 SELECT </a:t>
            </a:r>
            <a:r>
              <a:rPr dirty="0" sz="2800" lang="en-US" err="1" smtClean="0">
                <a:latin typeface="Times New Roman" pitchFamily="18" charset="0"/>
                <a:cs typeface="Times New Roman" pitchFamily="18" charset="0"/>
              </a:rPr>
              <a:t>first_name</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last_name</a:t>
            </a:r>
            <a:r>
              <a:rPr dirty="0" sz="2800" lang="en-US" smtClean="0">
                <a:latin typeface="Times New Roman" pitchFamily="18" charset="0"/>
                <a:cs typeface="Times New Roman" pitchFamily="18" charset="0"/>
              </a:rPr>
              <a:t>, age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FROM </a:t>
            </a:r>
            <a:r>
              <a:rPr dirty="0" sz="2800" lang="en-US" err="1" smtClean="0">
                <a:latin typeface="Times New Roman" pitchFamily="18" charset="0"/>
                <a:cs typeface="Times New Roman" pitchFamily="18" charset="0"/>
              </a:rPr>
              <a:t>student_details</a:t>
            </a:r>
            <a:r>
              <a:rPr dirty="0" sz="2800" lang="en-US" smtClean="0">
                <a:latin typeface="Times New Roman" pitchFamily="18" charset="0"/>
                <a:cs typeface="Times New Roman" pitchFamily="18" charset="0"/>
              </a:rPr>
              <a:t>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WHERE </a:t>
            </a:r>
            <a:r>
              <a:rPr dirty="0" sz="2800" lang="en-US" smtClean="0">
                <a:latin typeface="Times New Roman" pitchFamily="18" charset="0"/>
                <a:cs typeface="Times New Roman" pitchFamily="18" charset="0"/>
              </a:rPr>
              <a:t>age </a:t>
            </a:r>
            <a:r>
              <a:rPr dirty="0" sz="2800" lang="en-US" smtClean="0">
                <a:solidFill>
                  <a:srgbClr val="FF0000"/>
                </a:solidFill>
                <a:latin typeface="Times New Roman" pitchFamily="18" charset="0"/>
                <a:cs typeface="Times New Roman" pitchFamily="18" charset="0"/>
              </a:rPr>
              <a:t>BETWEEN </a:t>
            </a:r>
            <a:r>
              <a:rPr dirty="0" sz="2800" lang="en-US" smtClean="0">
                <a:latin typeface="Times New Roman" pitchFamily="18" charset="0"/>
                <a:cs typeface="Times New Roman" pitchFamily="18" charset="0"/>
              </a:rPr>
              <a:t>20</a:t>
            </a:r>
            <a:r>
              <a:rPr dirty="0" sz="2800" lang="en-US" smtClean="0">
                <a:solidFill>
                  <a:srgbClr val="FF0000"/>
                </a:solidFill>
                <a:latin typeface="Times New Roman" pitchFamily="18" charset="0"/>
                <a:cs typeface="Times New Roman" pitchFamily="18" charset="0"/>
              </a:rPr>
              <a:t> AND </a:t>
            </a:r>
            <a:r>
              <a:rPr dirty="0" sz="2800" lang="en-US" smtClean="0">
                <a:latin typeface="Times New Roman" pitchFamily="18" charset="0"/>
                <a:cs typeface="Times New Roman" pitchFamily="18" charset="0"/>
              </a:rPr>
              <a:t> 25;</a:t>
            </a:r>
          </a:p>
          <a:p>
            <a:endParaRPr dirty="0" lang="en-US"/>
          </a:p>
        </p:txBody>
      </p:sp>
      <p:sp>
        <p:nvSpPr>
          <p:cNvPr id="1048669" name="Slide Number Placeholder 3"/>
          <p:cNvSpPr>
            <a:spLocks noGrp="1"/>
          </p:cNvSpPr>
          <p:nvPr>
            <p:ph type="sldNum" sz="quarter" idx="12"/>
          </p:nvPr>
        </p:nvSpPr>
        <p:spPr/>
        <p:txBody>
          <a:bodyPr/>
          <a:p>
            <a:fld id="{B6F15528-21DE-4FAA-801E-634DDDAF4B2B}" type="slidenum">
              <a:rPr lang="en-US" smtClean="0"/>
              <a:t>15</a:t>
            </a:fld>
            <a:endParaRPr lang="en-US"/>
          </a:p>
        </p:txBody>
      </p:sp>
      <p:sp>
        <p:nvSpPr>
          <p:cNvPr id="104867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71" name="Title 1"/>
          <p:cNvSpPr>
            <a:spLocks noGrp="1"/>
          </p:cNvSpPr>
          <p:nvPr>
            <p:ph type="title"/>
          </p:nvPr>
        </p:nvSpPr>
        <p:spPr>
          <a:xfrm>
            <a:off x="457200" y="274638"/>
            <a:ext cx="8229600" cy="563562"/>
          </a:xfrm>
        </p:spPr>
        <p:txBody>
          <a:bodyPr>
            <a:noAutofit/>
          </a:bodyPr>
          <a:p>
            <a:r>
              <a:rPr dirty="0" sz="3600" lang="en-US" smtClean="0">
                <a:solidFill>
                  <a:srgbClr val="FF0000"/>
                </a:solidFill>
                <a:latin typeface="Times New Roman" pitchFamily="18" charset="0"/>
                <a:cs typeface="Times New Roman" pitchFamily="18" charset="0"/>
              </a:rPr>
              <a:t>SQL set operators</a:t>
            </a:r>
            <a:endParaRPr dirty="0" sz="3600" lang="en-US">
              <a:solidFill>
                <a:srgbClr val="FF0000"/>
              </a:solidFill>
              <a:latin typeface="Times New Roman" pitchFamily="18" charset="0"/>
              <a:cs typeface="Times New Roman" pitchFamily="18" charset="0"/>
            </a:endParaRPr>
          </a:p>
        </p:txBody>
      </p:sp>
      <p:sp>
        <p:nvSpPr>
          <p:cNvPr id="1048672" name="Content Placeholder 2"/>
          <p:cNvSpPr>
            <a:spLocks noGrp="1"/>
          </p:cNvSpPr>
          <p:nvPr>
            <p:ph idx="1"/>
          </p:nvPr>
        </p:nvSpPr>
        <p:spPr>
          <a:xfrm>
            <a:off x="457200" y="1143000"/>
            <a:ext cx="8229600" cy="5410200"/>
          </a:xfrm>
        </p:spPr>
        <p:txBody>
          <a:bodyPr>
            <a:normAutofit/>
          </a:bodyPr>
          <a:p>
            <a:r>
              <a:rPr dirty="0" sz="2800" lang="en-US" smtClean="0">
                <a:latin typeface="Times New Roman" pitchFamily="18" charset="0"/>
                <a:cs typeface="Times New Roman" pitchFamily="18" charset="0"/>
              </a:rPr>
              <a:t>SQL set operators combine results from two or more SELECT statements.</a:t>
            </a:r>
          </a:p>
          <a:p>
            <a:r>
              <a:rPr dirty="0" sz="2800" lang="en-US" smtClean="0">
                <a:latin typeface="Times New Roman" pitchFamily="18" charset="0"/>
                <a:cs typeface="Times New Roman" pitchFamily="18" charset="0"/>
              </a:rPr>
              <a:t>SQL set operators combine rows from different queries with strong preconditions - all involved SELECTS must.</a:t>
            </a:r>
          </a:p>
          <a:p>
            <a:r>
              <a:rPr dirty="0" sz="2800" lang="en-US" smtClean="0">
                <a:latin typeface="Times New Roman" pitchFamily="18" charset="0"/>
                <a:cs typeface="Times New Roman" pitchFamily="18" charset="0"/>
              </a:rPr>
              <a:t>They retrieve the same number of columns and the data types of corresponding columns.</a:t>
            </a:r>
            <a:endParaRPr dirty="0" sz="2800" lang="en-US">
              <a:latin typeface="Times New Roman" pitchFamily="18" charset="0"/>
              <a:cs typeface="Times New Roman" pitchFamily="18" charset="0"/>
            </a:endParaRPr>
          </a:p>
        </p:txBody>
      </p:sp>
      <p:sp>
        <p:nvSpPr>
          <p:cNvPr id="1048673" name="Slide Number Placeholder 3"/>
          <p:cNvSpPr>
            <a:spLocks noGrp="1"/>
          </p:cNvSpPr>
          <p:nvPr>
            <p:ph type="sldNum" sz="quarter" idx="12"/>
          </p:nvPr>
        </p:nvSpPr>
        <p:spPr/>
        <p:txBody>
          <a:bodyPr/>
          <a:p>
            <a:fld id="{B6F15528-21DE-4FAA-801E-634DDDAF4B2B}" type="slidenum">
              <a:rPr lang="en-US" smtClean="0"/>
              <a:t>16</a:t>
            </a:fld>
            <a:endParaRPr lang="en-US"/>
          </a:p>
        </p:txBody>
      </p:sp>
      <p:sp>
        <p:nvSpPr>
          <p:cNvPr id="104867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75" name="Title 1"/>
          <p:cNvSpPr>
            <a:spLocks noGrp="1"/>
          </p:cNvSpPr>
          <p:nvPr>
            <p:ph type="title"/>
          </p:nvPr>
        </p:nvSpPr>
        <p:spPr>
          <a:xfrm>
            <a:off x="457200" y="274638"/>
            <a:ext cx="8229600" cy="411162"/>
          </a:xfrm>
        </p:spPr>
        <p:txBody>
          <a:bodyPr>
            <a:normAutofit fontScale="90000"/>
          </a:bodyPr>
          <a:p>
            <a:endParaRPr dirty="0" lang="en-US"/>
          </a:p>
        </p:txBody>
      </p:sp>
      <p:sp>
        <p:nvSpPr>
          <p:cNvPr id="1048676" name="Content Placeholder 2"/>
          <p:cNvSpPr>
            <a:spLocks noGrp="1"/>
          </p:cNvSpPr>
          <p:nvPr>
            <p:ph idx="1"/>
          </p:nvPr>
        </p:nvSpPr>
        <p:spPr>
          <a:xfrm>
            <a:off x="457200" y="838200"/>
            <a:ext cx="8229600" cy="5287963"/>
          </a:xfrm>
        </p:spPr>
        <p:txBody>
          <a:bodyPr>
            <a:normAutofit/>
          </a:bodyPr>
          <a:p>
            <a:r>
              <a:rPr dirty="0" sz="2800" lang="en-US" smtClean="0">
                <a:latin typeface="Times New Roman" pitchFamily="18" charset="0"/>
                <a:cs typeface="Times New Roman" pitchFamily="18" charset="0"/>
              </a:rPr>
              <a:t>According to SQL Standard there are following Set operator types: </a:t>
            </a:r>
          </a:p>
          <a:p>
            <a:endParaRPr dirty="0" sz="2800" lang="en-US" smtClean="0">
              <a:latin typeface="Times New Roman" pitchFamily="18" charset="0"/>
              <a:cs typeface="Times New Roman" pitchFamily="18" charset="0"/>
            </a:endParaRPr>
          </a:p>
          <a:p>
            <a:pPr>
              <a:buFont typeface="Wingdings" pitchFamily="2" charset="2"/>
              <a:buChar char="Ø"/>
            </a:pPr>
            <a:r>
              <a:rPr dirty="0" sz="2400" lang="en-US" smtClean="0">
                <a:latin typeface="Times New Roman" pitchFamily="18" charset="0"/>
                <a:cs typeface="Times New Roman" pitchFamily="18" charset="0"/>
              </a:rPr>
              <a:t>UNION [DISTINCT];</a:t>
            </a:r>
          </a:p>
          <a:p>
            <a:pPr>
              <a:buFont typeface="Wingdings" pitchFamily="2" charset="2"/>
              <a:buChar char="Ø"/>
            </a:pPr>
            <a:r>
              <a:rPr dirty="0" sz="2400" lang="en-US" smtClean="0">
                <a:latin typeface="Times New Roman" pitchFamily="18" charset="0"/>
                <a:cs typeface="Times New Roman" pitchFamily="18" charset="0"/>
              </a:rPr>
              <a:t>UNION ALL;</a:t>
            </a:r>
          </a:p>
          <a:p>
            <a:pPr>
              <a:buFont typeface="Wingdings" pitchFamily="2" charset="2"/>
              <a:buChar char="Ø"/>
            </a:pPr>
            <a:r>
              <a:rPr dirty="0" sz="2400" lang="en-US" smtClean="0">
                <a:latin typeface="Times New Roman" pitchFamily="18" charset="0"/>
                <a:cs typeface="Times New Roman" pitchFamily="18" charset="0"/>
              </a:rPr>
              <a:t>EXCEPT [DISTINCT];</a:t>
            </a:r>
          </a:p>
          <a:p>
            <a:pPr>
              <a:buFont typeface="Wingdings" pitchFamily="2" charset="2"/>
              <a:buChar char="Ø"/>
            </a:pPr>
            <a:r>
              <a:rPr dirty="0" sz="2400" lang="en-US" smtClean="0">
                <a:latin typeface="Times New Roman" pitchFamily="18" charset="0"/>
                <a:cs typeface="Times New Roman" pitchFamily="18" charset="0"/>
              </a:rPr>
              <a:t>EXCEPT ALL;</a:t>
            </a:r>
          </a:p>
          <a:p>
            <a:pPr>
              <a:buFont typeface="Wingdings" pitchFamily="2" charset="2"/>
              <a:buChar char="Ø"/>
            </a:pPr>
            <a:r>
              <a:rPr dirty="0" sz="2400" lang="en-US" smtClean="0">
                <a:latin typeface="Times New Roman" pitchFamily="18" charset="0"/>
                <a:cs typeface="Times New Roman" pitchFamily="18" charset="0"/>
              </a:rPr>
              <a:t>INTERSECT [DISTINCT];</a:t>
            </a:r>
          </a:p>
          <a:p>
            <a:pPr>
              <a:buFont typeface="Wingdings" pitchFamily="2" charset="2"/>
              <a:buChar char="Ø"/>
            </a:pPr>
            <a:r>
              <a:rPr dirty="0" sz="2400" lang="en-US" smtClean="0">
                <a:latin typeface="Times New Roman" pitchFamily="18" charset="0"/>
                <a:cs typeface="Times New Roman" pitchFamily="18" charset="0"/>
              </a:rPr>
              <a:t>INTERSECT ALL.</a:t>
            </a:r>
          </a:p>
          <a:p>
            <a:endParaRPr dirty="0" lang="en-US"/>
          </a:p>
        </p:txBody>
      </p:sp>
      <p:sp>
        <p:nvSpPr>
          <p:cNvPr id="1048677" name="Slide Number Placeholder 3"/>
          <p:cNvSpPr>
            <a:spLocks noGrp="1"/>
          </p:cNvSpPr>
          <p:nvPr>
            <p:ph type="sldNum" sz="quarter" idx="12"/>
          </p:nvPr>
        </p:nvSpPr>
        <p:spPr/>
        <p:txBody>
          <a:bodyPr/>
          <a:p>
            <a:fld id="{B6F15528-21DE-4FAA-801E-634DDDAF4B2B}" type="slidenum">
              <a:rPr lang="en-US" smtClean="0"/>
              <a:t>17</a:t>
            </a:fld>
            <a:endParaRPr lang="en-US"/>
          </a:p>
        </p:txBody>
      </p:sp>
      <p:sp>
        <p:nvSpPr>
          <p:cNvPr id="1048678"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79" name="Title 1"/>
          <p:cNvSpPr>
            <a:spLocks noGrp="1"/>
          </p:cNvSpPr>
          <p:nvPr>
            <p:ph type="title"/>
          </p:nvPr>
        </p:nvSpPr>
        <p:spPr>
          <a:xfrm>
            <a:off x="457200" y="274638"/>
            <a:ext cx="8229600" cy="487362"/>
          </a:xfrm>
        </p:spPr>
        <p:txBody>
          <a:bodyPr>
            <a:normAutofit fontScale="90000"/>
          </a:bodyPr>
          <a:p>
            <a:r>
              <a:rPr dirty="0" sz="3600" lang="en-US" smtClean="0">
                <a:solidFill>
                  <a:srgbClr val="FF0000"/>
                </a:solidFill>
                <a:latin typeface="Times New Roman" pitchFamily="18" charset="0"/>
                <a:cs typeface="Times New Roman" pitchFamily="18" charset="0"/>
              </a:rPr>
              <a:t>Union and UNION ALL </a:t>
            </a:r>
            <a:endParaRPr dirty="0" sz="3600" lang="en-US">
              <a:solidFill>
                <a:srgbClr val="FF0000"/>
              </a:solidFill>
              <a:latin typeface="Times New Roman" pitchFamily="18" charset="0"/>
              <a:cs typeface="Times New Roman" pitchFamily="18" charset="0"/>
            </a:endParaRPr>
          </a:p>
        </p:txBody>
      </p:sp>
      <p:sp>
        <p:nvSpPr>
          <p:cNvPr id="1048680" name="Content Placeholder 2"/>
          <p:cNvSpPr>
            <a:spLocks noGrp="1"/>
          </p:cNvSpPr>
          <p:nvPr>
            <p:ph idx="1"/>
          </p:nvPr>
        </p:nvSpPr>
        <p:spPr>
          <a:xfrm>
            <a:off x="457200" y="990600"/>
            <a:ext cx="8229600" cy="5562600"/>
          </a:xfrm>
        </p:spPr>
        <p:txBody>
          <a:bodyPr>
            <a:noAutofit/>
          </a:bodyPr>
          <a:p>
            <a:r>
              <a:rPr dirty="0" sz="2400" lang="en-US" smtClean="0">
                <a:latin typeface="Times New Roman" pitchFamily="18" charset="0"/>
                <a:cs typeface="Times New Roman" pitchFamily="18" charset="0"/>
              </a:rPr>
              <a:t>In </a:t>
            </a:r>
            <a:r>
              <a:rPr dirty="0" sz="2400" lang="en-US" smtClean="0">
                <a:latin typeface="Times New Roman" pitchFamily="18" charset="0"/>
                <a:cs typeface="Times New Roman" pitchFamily="18" charset="0"/>
                <a:hlinkClick r:id="rId1" tooltip="SQL"/>
              </a:rPr>
              <a:t>SQL</a:t>
            </a:r>
            <a:r>
              <a:rPr dirty="0" sz="2400" lang="en-US" smtClean="0">
                <a:latin typeface="Times New Roman" pitchFamily="18" charset="0"/>
                <a:cs typeface="Times New Roman" pitchFamily="18" charset="0"/>
              </a:rPr>
              <a:t> the </a:t>
            </a:r>
            <a:r>
              <a:rPr b="1" dirty="0" sz="2400" lang="en-US" smtClean="0">
                <a:latin typeface="Times New Roman" pitchFamily="18" charset="0"/>
                <a:cs typeface="Times New Roman" pitchFamily="18" charset="0"/>
              </a:rPr>
              <a:t>UNION</a:t>
            </a:r>
            <a:r>
              <a:rPr dirty="0" sz="2400" lang="en-US" smtClean="0">
                <a:latin typeface="Times New Roman" pitchFamily="18" charset="0"/>
                <a:cs typeface="Times New Roman" pitchFamily="18" charset="0"/>
              </a:rPr>
              <a:t> clause combines the results of two SQL queries into a single </a:t>
            </a:r>
            <a:r>
              <a:rPr dirty="0" sz="2400" lang="en-US" smtClean="0">
                <a:latin typeface="Times New Roman" pitchFamily="18" charset="0"/>
                <a:cs typeface="Times New Roman" pitchFamily="18" charset="0"/>
                <a:hlinkClick r:id="rId2" tooltip="Table (database)"/>
              </a:rPr>
              <a:t>table</a:t>
            </a:r>
            <a:r>
              <a:rPr dirty="0" sz="2400" lang="en-US" smtClean="0">
                <a:latin typeface="Times New Roman" pitchFamily="18" charset="0"/>
                <a:cs typeface="Times New Roman" pitchFamily="18" charset="0"/>
              </a:rPr>
              <a:t> of all matching </a:t>
            </a:r>
            <a:r>
              <a:rPr dirty="0" sz="2400" lang="en-US" smtClean="0">
                <a:latin typeface="Times New Roman" pitchFamily="18" charset="0"/>
                <a:cs typeface="Times New Roman" pitchFamily="18" charset="0"/>
                <a:hlinkClick r:id="rId3" tooltip="Row (database)"/>
              </a:rPr>
              <a:t>rows</a:t>
            </a:r>
            <a:r>
              <a:rPr dirty="0" sz="2400" lang="en-US" smtClean="0">
                <a:latin typeface="Times New Roman" pitchFamily="18" charset="0"/>
                <a:cs typeface="Times New Roman" pitchFamily="18" charset="0"/>
              </a:rPr>
              <a:t>. The two queries must result in the same number of </a:t>
            </a:r>
            <a:r>
              <a:rPr dirty="0" sz="2400" lang="en-US" smtClean="0">
                <a:latin typeface="Times New Roman" pitchFamily="18" charset="0"/>
                <a:cs typeface="Times New Roman" pitchFamily="18" charset="0"/>
                <a:hlinkClick r:id="rId4" tooltip="Column (database)"/>
              </a:rPr>
              <a:t>columns</a:t>
            </a:r>
            <a:r>
              <a:rPr dirty="0" sz="2400" lang="en-US" smtClean="0">
                <a:latin typeface="Times New Roman" pitchFamily="18" charset="0"/>
                <a:cs typeface="Times New Roman" pitchFamily="18" charset="0"/>
              </a:rPr>
              <a:t> and compatible </a:t>
            </a:r>
            <a:r>
              <a:rPr dirty="0" sz="2400" lang="en-US" smtClean="0">
                <a:latin typeface="Times New Roman" pitchFamily="18" charset="0"/>
                <a:cs typeface="Times New Roman" pitchFamily="18" charset="0"/>
                <a:hlinkClick r:id="rId5" tooltip="Data type"/>
              </a:rPr>
              <a:t>data types</a:t>
            </a:r>
            <a:r>
              <a:rPr dirty="0" sz="2400" lang="en-US" smtClean="0">
                <a:latin typeface="Times New Roman" pitchFamily="18" charset="0"/>
                <a:cs typeface="Times New Roman" pitchFamily="18" charset="0"/>
              </a:rPr>
              <a:t> in order to unite. Any duplicate records are automatically removed unless UNION ALL is used.</a:t>
            </a:r>
          </a:p>
          <a:p>
            <a:r>
              <a:rPr dirty="0" sz="2400" lang="en-US" smtClean="0">
                <a:latin typeface="Times New Roman" pitchFamily="18" charset="0"/>
                <a:cs typeface="Times New Roman" pitchFamily="18" charset="0"/>
              </a:rPr>
              <a:t>A simple example would be a database having tables sales2005 and sales2006 that have identical structures but are separated because of performance considerations. A UNION query could combine results from both tables.</a:t>
            </a:r>
          </a:p>
          <a:p>
            <a:r>
              <a:rPr dirty="0" sz="2400" lang="en-US" smtClean="0">
                <a:latin typeface="Times New Roman" pitchFamily="18" charset="0"/>
                <a:cs typeface="Times New Roman" pitchFamily="18" charset="0"/>
              </a:rPr>
              <a:t>UNION does not guarantee the order of rows. Rows from the second operand may appear before, after, or mixed with rows from the first operand. In situations where a specific order is desired, </a:t>
            </a:r>
            <a:r>
              <a:rPr dirty="0" sz="2400" lang="en-US" smtClean="0">
                <a:solidFill>
                  <a:srgbClr val="FF0000"/>
                </a:solidFill>
                <a:latin typeface="Times New Roman" pitchFamily="18" charset="0"/>
                <a:cs typeface="Times New Roman" pitchFamily="18" charset="0"/>
              </a:rPr>
              <a:t>ORDER BY clause </a:t>
            </a:r>
            <a:r>
              <a:rPr dirty="0" sz="2400" lang="en-US" smtClean="0">
                <a:latin typeface="Times New Roman" pitchFamily="18" charset="0"/>
                <a:cs typeface="Times New Roman" pitchFamily="18" charset="0"/>
              </a:rPr>
              <a:t>must be used.</a:t>
            </a:r>
          </a:p>
          <a:p>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81" name="Slide Number Placeholder 3"/>
          <p:cNvSpPr>
            <a:spLocks noGrp="1"/>
          </p:cNvSpPr>
          <p:nvPr>
            <p:ph type="sldNum" sz="quarter" idx="12"/>
          </p:nvPr>
        </p:nvSpPr>
        <p:spPr/>
        <p:txBody>
          <a:bodyPr/>
          <a:p>
            <a:fld id="{B6F15528-21DE-4FAA-801E-634DDDAF4B2B}" type="slidenum">
              <a:rPr lang="en-US" smtClean="0"/>
              <a:t>18</a:t>
            </a:fld>
            <a:endParaRPr lang="en-US"/>
          </a:p>
        </p:txBody>
      </p:sp>
      <p:sp>
        <p:nvSpPr>
          <p:cNvPr id="104868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83" name="Title 1"/>
          <p:cNvSpPr>
            <a:spLocks noGrp="1"/>
          </p:cNvSpPr>
          <p:nvPr>
            <p:ph type="title"/>
          </p:nvPr>
        </p:nvSpPr>
        <p:spPr>
          <a:xfrm>
            <a:off x="457200" y="152400"/>
            <a:ext cx="8229600" cy="304800"/>
          </a:xfrm>
        </p:spPr>
        <p:txBody>
          <a:bodyPr>
            <a:normAutofit fontScale="90000"/>
          </a:bodyPr>
          <a:p>
            <a:endParaRPr dirty="0" lang="en-US"/>
          </a:p>
        </p:txBody>
      </p:sp>
      <p:graphicFrame>
        <p:nvGraphicFramePr>
          <p:cNvPr id="4194311" name="Content Placeholder 3"/>
          <p:cNvGraphicFramePr>
            <a:graphicFrameLocks noGrp="1"/>
          </p:cNvGraphicFramePr>
          <p:nvPr>
            <p:ph idx="1"/>
          </p:nvPr>
        </p:nvGraphicFramePr>
        <p:xfrm>
          <a:off x="228600" y="762000"/>
          <a:ext cx="3505200" cy="1600200"/>
        </p:xfrm>
        <a:graphic>
          <a:graphicData uri="http://schemas.openxmlformats.org/drawingml/2006/table">
            <a:tbl>
              <a:tblPr firstRow="1" bandRow="1">
                <a:tableStyleId>{21E4AEA4-8DFA-4A89-87EB-49C32662AFE0}</a:tableStyleId>
              </a:tblPr>
              <a:tblGrid>
                <a:gridCol w="1752600"/>
                <a:gridCol w="1752600"/>
              </a:tblGrid>
              <a:tr h="400050">
                <a:tc>
                  <a:txBody>
                    <a:bodyPr/>
                    <a:p>
                      <a:r>
                        <a:rPr dirty="0" lang="en-US">
                          <a:latin typeface="Times New Roman" pitchFamily="18" charset="0"/>
                          <a:cs typeface="Times New Roman" pitchFamily="18" charset="0"/>
                        </a:rPr>
                        <a:t>person</a:t>
                      </a:r>
                    </a:p>
                  </a:txBody>
                  <a:tcPr anchor="ctr"/>
                </a:tc>
                <a:tc>
                  <a:txBody>
                    <a:bodyPr/>
                    <a:p>
                      <a:r>
                        <a:rPr lang="en-US">
                          <a:latin typeface="Times New Roman" pitchFamily="18" charset="0"/>
                          <a:cs typeface="Times New Roman" pitchFamily="18" charset="0"/>
                        </a:rPr>
                        <a:t>amount</a:t>
                      </a:r>
                    </a:p>
                  </a:txBody>
                  <a:tcPr anchor="ctr"/>
                </a:tc>
              </a:tr>
              <a:tr h="400050">
                <a:tc>
                  <a:txBody>
                    <a:bodyPr/>
                    <a:p>
                      <a:r>
                        <a:rPr dirty="0" lang="en-US" smtClean="0">
                          <a:latin typeface="Times New Roman" pitchFamily="18" charset="0"/>
                          <a:cs typeface="Times New Roman" pitchFamily="18" charset="0"/>
                        </a:rPr>
                        <a:t>A</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1000</a:t>
                      </a:r>
                    </a:p>
                  </a:txBody>
                  <a:tcPr anchor="ctr"/>
                </a:tc>
              </a:tr>
              <a:tr h="400050">
                <a:tc>
                  <a:txBody>
                    <a:bodyPr/>
                    <a:p>
                      <a:r>
                        <a:rPr dirty="0" lang="en-US" smtClean="0">
                          <a:latin typeface="Times New Roman" pitchFamily="18" charset="0"/>
                          <a:cs typeface="Times New Roman" pitchFamily="18" charset="0"/>
                        </a:rPr>
                        <a:t>B</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2000</a:t>
                      </a:r>
                    </a:p>
                  </a:txBody>
                  <a:tcPr anchor="ctr"/>
                </a:tc>
              </a:tr>
              <a:tr h="400050">
                <a:tc>
                  <a:txBody>
                    <a:bodyPr/>
                    <a:p>
                      <a:r>
                        <a:rPr dirty="0" lang="en-US" smtClean="0">
                          <a:latin typeface="Times New Roman" pitchFamily="18" charset="0"/>
                          <a:cs typeface="Times New Roman" pitchFamily="18" charset="0"/>
                        </a:rPr>
                        <a:t>C</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5000</a:t>
                      </a:r>
                    </a:p>
                  </a:txBody>
                  <a:tcPr anchor="ctr"/>
                </a:tc>
              </a:tr>
            </a:tbl>
          </a:graphicData>
        </a:graphic>
      </p:graphicFrame>
      <p:graphicFrame>
        <p:nvGraphicFramePr>
          <p:cNvPr id="4194312" name="Table 4"/>
          <p:cNvGraphicFramePr>
            <a:graphicFrameLocks noGrp="1"/>
          </p:cNvGraphicFramePr>
          <p:nvPr/>
        </p:nvGraphicFramePr>
        <p:xfrm>
          <a:off x="4419600" y="762000"/>
          <a:ext cx="3352800" cy="1483360"/>
        </p:xfrm>
        <a:graphic>
          <a:graphicData uri="http://schemas.openxmlformats.org/drawingml/2006/table">
            <a:tbl>
              <a:tblPr firstRow="1" bandRow="1">
                <a:tableStyleId>{21E4AEA4-8DFA-4A89-87EB-49C32662AFE0}</a:tableStyleId>
              </a:tblPr>
              <a:tblGrid>
                <a:gridCol w="1676400"/>
                <a:gridCol w="1676400"/>
              </a:tblGrid>
              <a:tr h="370840">
                <a:tc>
                  <a:txBody>
                    <a:bodyPr/>
                    <a:p>
                      <a:r>
                        <a:rPr dirty="0" lang="en-US">
                          <a:latin typeface="Times New Roman" pitchFamily="18" charset="0"/>
                          <a:cs typeface="Times New Roman" pitchFamily="18" charset="0"/>
                        </a:rPr>
                        <a:t>person</a:t>
                      </a:r>
                    </a:p>
                  </a:txBody>
                  <a:tcPr anchor="ctr"/>
                </a:tc>
                <a:tc>
                  <a:txBody>
                    <a:bodyPr/>
                    <a:p>
                      <a:r>
                        <a:rPr lang="en-US">
                          <a:latin typeface="Times New Roman" pitchFamily="18" charset="0"/>
                          <a:cs typeface="Times New Roman" pitchFamily="18" charset="0"/>
                        </a:rPr>
                        <a:t>amount</a:t>
                      </a:r>
                    </a:p>
                  </a:txBody>
                  <a:tcPr anchor="ctr"/>
                </a:tc>
              </a:tr>
              <a:tr h="370840">
                <a:tc>
                  <a:txBody>
                    <a:bodyPr/>
                    <a:p>
                      <a:r>
                        <a:rPr dirty="0" lang="en-US" smtClean="0">
                          <a:latin typeface="Times New Roman" pitchFamily="18" charset="0"/>
                          <a:cs typeface="Times New Roman" pitchFamily="18" charset="0"/>
                        </a:rPr>
                        <a:t>A</a:t>
                      </a:r>
                      <a:endParaRPr dirty="0" lang="en-US">
                        <a:latin typeface="Times New Roman" pitchFamily="18" charset="0"/>
                        <a:cs typeface="Times New Roman" pitchFamily="18" charset="0"/>
                      </a:endParaRPr>
                    </a:p>
                  </a:txBody>
                  <a:tcPr anchor="ctr"/>
                </a:tc>
                <a:tc>
                  <a:txBody>
                    <a:bodyPr/>
                    <a:p>
                      <a:r>
                        <a:rPr lang="en-US">
                          <a:latin typeface="Times New Roman" pitchFamily="18" charset="0"/>
                          <a:cs typeface="Times New Roman" pitchFamily="18" charset="0"/>
                        </a:rPr>
                        <a:t>2000</a:t>
                      </a:r>
                    </a:p>
                  </a:txBody>
                  <a:tcPr anchor="ctr"/>
                </a:tc>
              </a:tr>
              <a:tr h="370840">
                <a:tc>
                  <a:txBody>
                    <a:bodyPr/>
                    <a:p>
                      <a:r>
                        <a:rPr dirty="0" lang="en-US" smtClean="0">
                          <a:latin typeface="Times New Roman" pitchFamily="18" charset="0"/>
                          <a:cs typeface="Times New Roman" pitchFamily="18" charset="0"/>
                        </a:rPr>
                        <a:t>B</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2000</a:t>
                      </a:r>
                    </a:p>
                  </a:txBody>
                  <a:tcPr anchor="ctr"/>
                </a:tc>
              </a:tr>
              <a:tr h="370840">
                <a:tc>
                  <a:txBody>
                    <a:bodyPr/>
                    <a:p>
                      <a:r>
                        <a:rPr dirty="0" lang="en-US" smtClean="0">
                          <a:latin typeface="Times New Roman" pitchFamily="18" charset="0"/>
                          <a:cs typeface="Times New Roman" pitchFamily="18" charset="0"/>
                        </a:rPr>
                        <a:t>D</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35000</a:t>
                      </a:r>
                    </a:p>
                  </a:txBody>
                  <a:tcPr anchor="ctr"/>
                </a:tc>
              </a:tr>
            </a:tbl>
          </a:graphicData>
        </a:graphic>
      </p:graphicFrame>
      <p:graphicFrame>
        <p:nvGraphicFramePr>
          <p:cNvPr id="4194313" name="Table 6"/>
          <p:cNvGraphicFramePr>
            <a:graphicFrameLocks noGrp="1"/>
          </p:cNvGraphicFramePr>
          <p:nvPr/>
        </p:nvGraphicFramePr>
        <p:xfrm>
          <a:off x="2895600" y="3048000"/>
          <a:ext cx="3657600" cy="2194560"/>
        </p:xfrm>
        <a:graphic>
          <a:graphicData uri="http://schemas.openxmlformats.org/drawingml/2006/table">
            <a:tbl>
              <a:tblPr firstRow="1" bandRow="1">
                <a:tableStyleId>{21E4AEA4-8DFA-4A89-87EB-49C32662AFE0}</a:tableStyleId>
              </a:tblPr>
              <a:tblGrid>
                <a:gridCol w="1828800"/>
                <a:gridCol w="1828800"/>
              </a:tblGrid>
              <a:tr h="330200">
                <a:tc>
                  <a:txBody>
                    <a:bodyPr/>
                    <a:p>
                      <a:r>
                        <a:rPr dirty="0" lang="en-US">
                          <a:latin typeface="Times New Roman" pitchFamily="18" charset="0"/>
                          <a:cs typeface="Times New Roman" pitchFamily="18" charset="0"/>
                        </a:rPr>
                        <a:t>person</a:t>
                      </a:r>
                    </a:p>
                  </a:txBody>
                  <a:tcPr anchor="ctr"/>
                </a:tc>
                <a:tc>
                  <a:txBody>
                    <a:bodyPr/>
                    <a:p>
                      <a:r>
                        <a:rPr lang="en-US">
                          <a:latin typeface="Times New Roman" pitchFamily="18" charset="0"/>
                          <a:cs typeface="Times New Roman" pitchFamily="18" charset="0"/>
                        </a:rPr>
                        <a:t>amount</a:t>
                      </a:r>
                    </a:p>
                  </a:txBody>
                  <a:tcPr anchor="ctr"/>
                </a:tc>
              </a:tr>
              <a:tr h="330200">
                <a:tc>
                  <a:txBody>
                    <a:bodyPr/>
                    <a:p>
                      <a:r>
                        <a:rPr dirty="0" lang="en-US" smtClean="0">
                          <a:latin typeface="Times New Roman" pitchFamily="18" charset="0"/>
                          <a:cs typeface="Times New Roman" pitchFamily="18" charset="0"/>
                        </a:rPr>
                        <a:t>A</a:t>
                      </a:r>
                      <a:endParaRPr dirty="0" lang="en-US">
                        <a:latin typeface="Times New Roman" pitchFamily="18" charset="0"/>
                        <a:cs typeface="Times New Roman" pitchFamily="18" charset="0"/>
                      </a:endParaRPr>
                    </a:p>
                  </a:txBody>
                  <a:tcPr anchor="ctr"/>
                </a:tc>
                <a:tc>
                  <a:txBody>
                    <a:bodyPr/>
                    <a:p>
                      <a:r>
                        <a:rPr lang="en-US">
                          <a:latin typeface="Times New Roman" pitchFamily="18" charset="0"/>
                          <a:cs typeface="Times New Roman" pitchFamily="18" charset="0"/>
                        </a:rPr>
                        <a:t>1000</a:t>
                      </a:r>
                    </a:p>
                  </a:txBody>
                  <a:tcPr anchor="ctr"/>
                </a:tc>
              </a:tr>
              <a:tr h="330200">
                <a:tc>
                  <a:txBody>
                    <a:bodyPr/>
                    <a:p>
                      <a:r>
                        <a:rPr dirty="0" lang="en-US" smtClean="0">
                          <a:latin typeface="Times New Roman" pitchFamily="18" charset="0"/>
                          <a:cs typeface="Times New Roman" pitchFamily="18" charset="0"/>
                        </a:rPr>
                        <a:t>B</a:t>
                      </a:r>
                      <a:endParaRPr dirty="0" lang="en-US">
                        <a:latin typeface="Times New Roman" pitchFamily="18" charset="0"/>
                        <a:cs typeface="Times New Roman" pitchFamily="18" charset="0"/>
                      </a:endParaRPr>
                    </a:p>
                  </a:txBody>
                  <a:tcPr anchor="ctr"/>
                </a:tc>
                <a:tc>
                  <a:txBody>
                    <a:bodyPr/>
                    <a:p>
                      <a:r>
                        <a:rPr lang="en-US">
                          <a:latin typeface="Times New Roman" pitchFamily="18" charset="0"/>
                          <a:cs typeface="Times New Roman" pitchFamily="18" charset="0"/>
                        </a:rPr>
                        <a:t>2000</a:t>
                      </a:r>
                    </a:p>
                  </a:txBody>
                  <a:tcPr anchor="ctr"/>
                </a:tc>
              </a:tr>
              <a:tr h="330200">
                <a:tc>
                  <a:txBody>
                    <a:bodyPr/>
                    <a:p>
                      <a:r>
                        <a:rPr dirty="0" lang="en-US" smtClean="0">
                          <a:latin typeface="Times New Roman" pitchFamily="18" charset="0"/>
                          <a:cs typeface="Times New Roman" pitchFamily="18" charset="0"/>
                        </a:rPr>
                        <a:t>C</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5000</a:t>
                      </a:r>
                    </a:p>
                  </a:txBody>
                  <a:tcPr anchor="ctr"/>
                </a:tc>
              </a:tr>
              <a:tr h="330200">
                <a:tc>
                  <a:txBody>
                    <a:bodyPr/>
                    <a:p>
                      <a:r>
                        <a:rPr dirty="0" lang="en-US" smtClean="0">
                          <a:latin typeface="Times New Roman" pitchFamily="18" charset="0"/>
                          <a:cs typeface="Times New Roman" pitchFamily="18" charset="0"/>
                        </a:rPr>
                        <a:t>A</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2000</a:t>
                      </a:r>
                    </a:p>
                  </a:txBody>
                  <a:tcPr anchor="ctr"/>
                </a:tc>
              </a:tr>
              <a:tr h="330200">
                <a:tc>
                  <a:txBody>
                    <a:bodyPr/>
                    <a:p>
                      <a:r>
                        <a:rPr dirty="0" lang="en-US" smtClean="0">
                          <a:latin typeface="Times New Roman" pitchFamily="18" charset="0"/>
                          <a:cs typeface="Times New Roman" pitchFamily="18" charset="0"/>
                        </a:rPr>
                        <a:t>D</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35000</a:t>
                      </a:r>
                    </a:p>
                  </a:txBody>
                  <a:tcPr anchor="ctr"/>
                </a:tc>
              </a:tr>
            </a:tbl>
          </a:graphicData>
        </a:graphic>
      </p:graphicFrame>
      <p:sp>
        <p:nvSpPr>
          <p:cNvPr id="1048684" name="Rectangle 2"/>
          <p:cNvSpPr>
            <a:spLocks noChangeArrowheads="1"/>
          </p:cNvSpPr>
          <p:nvPr/>
        </p:nvSpPr>
        <p:spPr bwMode="auto">
          <a:xfrm>
            <a:off x="762000" y="5715000"/>
            <a:ext cx="7162800" cy="400110"/>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0" cap="none" dirty="0" sz="2000" i="0" kumimoji="0" lang="en-US" normalizeH="0" strike="noStrike" u="none" smtClean="0">
                <a:ln>
                  <a:noFill/>
                </a:ln>
                <a:solidFill>
                  <a:schemeClr val="tx1"/>
                </a:solidFill>
                <a:effectLst/>
                <a:latin typeface="Times New Roman" pitchFamily="18" charset="0"/>
                <a:cs typeface="Times New Roman" pitchFamily="18" charset="0"/>
              </a:rPr>
              <a:t>SELECT * FROM sales2005 UNION SELECT * FROM sales2006; </a:t>
            </a:r>
          </a:p>
        </p:txBody>
      </p:sp>
      <p:sp>
        <p:nvSpPr>
          <p:cNvPr id="1048685" name="TextBox 8"/>
          <p:cNvSpPr txBox="1"/>
          <p:nvPr/>
        </p:nvSpPr>
        <p:spPr>
          <a:xfrm>
            <a:off x="685800" y="2895600"/>
            <a:ext cx="1371600" cy="369332"/>
          </a:xfrm>
          <a:prstGeom prst="rect"/>
          <a:noFill/>
        </p:spPr>
        <p:txBody>
          <a:bodyPr rtlCol="0" wrap="square">
            <a:spAutoFit/>
          </a:bodyPr>
          <a:p>
            <a:r>
              <a:rPr dirty="0" lang="en-US" smtClean="0"/>
              <a:t>Sales2005</a:t>
            </a:r>
            <a:endParaRPr dirty="0" lang="en-US"/>
          </a:p>
        </p:txBody>
      </p:sp>
      <p:sp>
        <p:nvSpPr>
          <p:cNvPr id="1048686" name="TextBox 9"/>
          <p:cNvSpPr txBox="1"/>
          <p:nvPr/>
        </p:nvSpPr>
        <p:spPr>
          <a:xfrm>
            <a:off x="6858000" y="2667000"/>
            <a:ext cx="1371600" cy="369332"/>
          </a:xfrm>
          <a:prstGeom prst="rect"/>
          <a:noFill/>
        </p:spPr>
        <p:txBody>
          <a:bodyPr rtlCol="0" wrap="square">
            <a:spAutoFit/>
          </a:bodyPr>
          <a:p>
            <a:r>
              <a:rPr dirty="0" lang="en-US" smtClean="0"/>
              <a:t>Sales2006</a:t>
            </a:r>
            <a:endParaRPr dirty="0" lang="en-US"/>
          </a:p>
        </p:txBody>
      </p:sp>
      <p:sp>
        <p:nvSpPr>
          <p:cNvPr id="1048687" name="Slide Number Placeholder 10"/>
          <p:cNvSpPr>
            <a:spLocks noGrp="1"/>
          </p:cNvSpPr>
          <p:nvPr>
            <p:ph type="sldNum" sz="quarter" idx="12"/>
          </p:nvPr>
        </p:nvSpPr>
        <p:spPr/>
        <p:txBody>
          <a:bodyPr/>
          <a:p>
            <a:fld id="{B6F15528-21DE-4FAA-801E-634DDDAF4B2B}" type="slidenum">
              <a:rPr lang="en-US" smtClean="0"/>
              <a:t>19</a:t>
            </a:fld>
            <a:endParaRPr lang="en-US"/>
          </a:p>
        </p:txBody>
      </p:sp>
      <p:sp>
        <p:nvSpPr>
          <p:cNvPr id="1048688"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8623" name="Title 1"/>
          <p:cNvSpPr>
            <a:spLocks noGrp="1"/>
          </p:cNvSpPr>
          <p:nvPr>
            <p:ph type="ctrTitle"/>
          </p:nvPr>
        </p:nvSpPr>
        <p:spPr>
          <a:xfrm>
            <a:off x="381000" y="228601"/>
            <a:ext cx="8382000" cy="762000"/>
          </a:xfrm>
        </p:spPr>
        <p:txBody>
          <a:bodyPr>
            <a:normAutofit/>
          </a:bodyPr>
          <a:p>
            <a:r>
              <a:rPr dirty="0" sz="3200" lang="en-US" smtClean="0">
                <a:solidFill>
                  <a:srgbClr val="FF0000"/>
                </a:solidFill>
                <a:latin typeface="Times New Roman" pitchFamily="18" charset="0"/>
                <a:cs typeface="Times New Roman" pitchFamily="18" charset="0"/>
              </a:rPr>
              <a:t>SQL-Structured Query Language</a:t>
            </a:r>
            <a:endParaRPr dirty="0" sz="3200" lang="en-US">
              <a:solidFill>
                <a:srgbClr val="FF0000"/>
              </a:solidFill>
              <a:latin typeface="Times New Roman" pitchFamily="18" charset="0"/>
              <a:cs typeface="Times New Roman" pitchFamily="18" charset="0"/>
            </a:endParaRPr>
          </a:p>
        </p:txBody>
      </p:sp>
      <p:sp>
        <p:nvSpPr>
          <p:cNvPr id="1048624" name="Subtitle 2"/>
          <p:cNvSpPr>
            <a:spLocks noGrp="1"/>
          </p:cNvSpPr>
          <p:nvPr>
            <p:ph type="subTitle" idx="1"/>
          </p:nvPr>
        </p:nvSpPr>
        <p:spPr>
          <a:xfrm>
            <a:off x="533400" y="990600"/>
            <a:ext cx="7848600" cy="5867400"/>
          </a:xfrm>
        </p:spPr>
        <p:txBody>
          <a:bodyPr>
            <a:noAutofit/>
          </a:bodyPr>
          <a:p>
            <a:pPr algn="l">
              <a:buFont typeface="Arial" pitchFamily="34" charset="0"/>
              <a:buChar char="•"/>
            </a:pPr>
            <a:r>
              <a:rPr b="1" dirty="0" sz="2400" lang="en-US" smtClean="0">
                <a:solidFill>
                  <a:srgbClr val="FF0000"/>
                </a:solidFill>
                <a:latin typeface="Times New Roman" pitchFamily="18" charset="0"/>
                <a:cs typeface="Times New Roman" pitchFamily="18" charset="0"/>
              </a:rPr>
              <a:t>SQL (Structured Query Language):-</a:t>
            </a:r>
          </a:p>
          <a:p>
            <a:pPr algn="l"/>
            <a:r>
              <a:rPr dirty="0" sz="2400" lang="en-US" smtClean="0">
                <a:solidFill>
                  <a:schemeClr val="tx1"/>
                </a:solidFill>
                <a:latin typeface="Times New Roman" pitchFamily="18" charset="0"/>
                <a:cs typeface="Times New Roman" pitchFamily="18" charset="0"/>
              </a:rPr>
              <a:t>             It</a:t>
            </a:r>
            <a:r>
              <a:rPr dirty="0" sz="2400" lang="en-US" smtClean="0">
                <a:solidFill>
                  <a:srgbClr val="FF0000"/>
                </a:solidFill>
                <a:latin typeface="Times New Roman" pitchFamily="18" charset="0"/>
                <a:cs typeface="Times New Roman" pitchFamily="18" charset="0"/>
              </a:rPr>
              <a:t> </a:t>
            </a:r>
            <a:r>
              <a:rPr dirty="0" sz="2400" lang="en-US" smtClean="0">
                <a:solidFill>
                  <a:schemeClr val="tx1"/>
                </a:solidFill>
                <a:latin typeface="Times New Roman" pitchFamily="18" charset="0"/>
                <a:cs typeface="Times New Roman" pitchFamily="18" charset="0"/>
              </a:rPr>
              <a:t>is a computer language aimed to store, manipulate data stored in relational databases. </a:t>
            </a:r>
          </a:p>
          <a:p>
            <a:pPr algn="l"/>
            <a:r>
              <a:rPr dirty="0" sz="2400" lang="en-US" smtClean="0">
                <a:solidFill>
                  <a:schemeClr val="tx1"/>
                </a:solidFill>
                <a:latin typeface="Times New Roman" pitchFamily="18" charset="0"/>
                <a:cs typeface="Times New Roman" pitchFamily="18" charset="0"/>
              </a:rPr>
              <a:t>             Some of the basic functions of SQL are inputting, modifying, and dropping data from databases. </a:t>
            </a:r>
          </a:p>
        </p:txBody>
      </p:sp>
      <p:sp>
        <p:nvSpPr>
          <p:cNvPr id="1048625" name="Slide Number Placeholder 3"/>
          <p:cNvSpPr>
            <a:spLocks noGrp="1"/>
          </p:cNvSpPr>
          <p:nvPr>
            <p:ph type="sldNum" sz="quarter" idx="12"/>
          </p:nvPr>
        </p:nvSpPr>
        <p:spPr/>
        <p:txBody>
          <a:bodyPr/>
          <a:p>
            <a:fld id="{B6F15528-21DE-4FAA-801E-634DDDAF4B2B}" type="slidenum">
              <a:rPr lang="en-US" smtClean="0"/>
              <a:t>2</a:t>
            </a:fld>
            <a:endParaRPr lang="en-US"/>
          </a:p>
        </p:txBody>
      </p:sp>
      <p:sp>
        <p:nvSpPr>
          <p:cNvPr id="104862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89" name="Title 1"/>
          <p:cNvSpPr>
            <a:spLocks noGrp="1"/>
          </p:cNvSpPr>
          <p:nvPr>
            <p:ph type="title"/>
          </p:nvPr>
        </p:nvSpPr>
        <p:spPr>
          <a:xfrm>
            <a:off x="457200" y="274638"/>
            <a:ext cx="8229600" cy="258762"/>
          </a:xfrm>
        </p:spPr>
        <p:txBody>
          <a:bodyPr>
            <a:normAutofit fontScale="90000"/>
          </a:bodyPr>
          <a:p>
            <a:endParaRPr dirty="0" lang="en-US"/>
          </a:p>
        </p:txBody>
      </p:sp>
      <p:sp>
        <p:nvSpPr>
          <p:cNvPr id="1048690" name="Content Placeholder 2"/>
          <p:cNvSpPr>
            <a:spLocks noGrp="1"/>
          </p:cNvSpPr>
          <p:nvPr>
            <p:ph idx="1"/>
          </p:nvPr>
        </p:nvSpPr>
        <p:spPr>
          <a:xfrm>
            <a:off x="457200" y="762000"/>
            <a:ext cx="8229600" cy="5364163"/>
          </a:xfrm>
        </p:spPr>
        <p:txBody>
          <a:bodyPr>
            <a:normAutofit/>
          </a:bodyPr>
          <a:p>
            <a:r>
              <a:rPr dirty="0" sz="2400" lang="en-US" smtClean="0">
                <a:latin typeface="Times New Roman" pitchFamily="18" charset="0"/>
                <a:cs typeface="Times New Roman" pitchFamily="18" charset="0"/>
              </a:rPr>
              <a:t>SELECT * FROM sales2005 UNION ALL SELECT * FROM sales2006;</a:t>
            </a:r>
            <a:endParaRPr dirty="0" sz="2400" lang="en-US">
              <a:latin typeface="Times New Roman" pitchFamily="18" charset="0"/>
              <a:cs typeface="Times New Roman" pitchFamily="18" charset="0"/>
            </a:endParaRPr>
          </a:p>
        </p:txBody>
      </p:sp>
      <p:graphicFrame>
        <p:nvGraphicFramePr>
          <p:cNvPr id="4194314" name="Table 3"/>
          <p:cNvGraphicFramePr>
            <a:graphicFrameLocks noGrp="1"/>
          </p:cNvGraphicFramePr>
          <p:nvPr/>
        </p:nvGraphicFramePr>
        <p:xfrm>
          <a:off x="1447800" y="2286000"/>
          <a:ext cx="6096000" cy="2595880"/>
        </p:xfrm>
        <a:graphic>
          <a:graphicData uri="http://schemas.openxmlformats.org/drawingml/2006/table">
            <a:tbl>
              <a:tblPr firstRow="1" bandRow="1">
                <a:tableStyleId>{21E4AEA4-8DFA-4A89-87EB-49C32662AFE0}</a:tableStyleId>
              </a:tblPr>
              <a:tblGrid>
                <a:gridCol w="3048000"/>
                <a:gridCol w="3048000"/>
              </a:tblGrid>
              <a:tr h="370840">
                <a:tc>
                  <a:txBody>
                    <a:bodyPr/>
                    <a:p>
                      <a:r>
                        <a:rPr dirty="0" lang="en-US">
                          <a:latin typeface="Times New Roman" pitchFamily="18" charset="0"/>
                          <a:cs typeface="Times New Roman" pitchFamily="18" charset="0"/>
                        </a:rPr>
                        <a:t>person</a:t>
                      </a:r>
                    </a:p>
                  </a:txBody>
                  <a:tcPr anchor="ctr"/>
                </a:tc>
                <a:tc>
                  <a:txBody>
                    <a:bodyPr/>
                    <a:p>
                      <a:r>
                        <a:rPr lang="en-US">
                          <a:latin typeface="Times New Roman" pitchFamily="18" charset="0"/>
                          <a:cs typeface="Times New Roman" pitchFamily="18" charset="0"/>
                        </a:rPr>
                        <a:t>amount</a:t>
                      </a:r>
                    </a:p>
                  </a:txBody>
                  <a:tcPr anchor="ctr"/>
                </a:tc>
              </a:tr>
              <a:tr h="370840">
                <a:tc>
                  <a:txBody>
                    <a:bodyPr/>
                    <a:p>
                      <a:r>
                        <a:rPr dirty="0" lang="en-US" smtClean="0">
                          <a:latin typeface="Times New Roman" pitchFamily="18" charset="0"/>
                          <a:cs typeface="Times New Roman" pitchFamily="18" charset="0"/>
                        </a:rPr>
                        <a:t>A</a:t>
                      </a:r>
                      <a:endParaRPr dirty="0" lang="en-US">
                        <a:latin typeface="Times New Roman" pitchFamily="18" charset="0"/>
                        <a:cs typeface="Times New Roman" pitchFamily="18" charset="0"/>
                      </a:endParaRPr>
                    </a:p>
                  </a:txBody>
                  <a:tcPr anchor="ctr"/>
                </a:tc>
                <a:tc>
                  <a:txBody>
                    <a:bodyPr/>
                    <a:p>
                      <a:r>
                        <a:rPr lang="en-US">
                          <a:latin typeface="Times New Roman" pitchFamily="18" charset="0"/>
                          <a:cs typeface="Times New Roman" pitchFamily="18" charset="0"/>
                        </a:rPr>
                        <a:t>1000</a:t>
                      </a:r>
                    </a:p>
                  </a:txBody>
                  <a:tcPr anchor="ctr"/>
                </a:tc>
              </a:tr>
              <a:tr h="370840">
                <a:tc>
                  <a:txBody>
                    <a:bodyPr/>
                    <a:p>
                      <a:r>
                        <a:rPr dirty="0" lang="en-US" smtClean="0">
                          <a:latin typeface="Times New Roman" pitchFamily="18" charset="0"/>
                          <a:cs typeface="Times New Roman" pitchFamily="18" charset="0"/>
                        </a:rPr>
                        <a:t>A</a:t>
                      </a:r>
                      <a:endParaRPr dirty="0" lang="en-US">
                        <a:latin typeface="Times New Roman" pitchFamily="18" charset="0"/>
                        <a:cs typeface="Times New Roman" pitchFamily="18" charset="0"/>
                      </a:endParaRPr>
                    </a:p>
                  </a:txBody>
                  <a:tcPr anchor="ctr"/>
                </a:tc>
                <a:tc>
                  <a:txBody>
                    <a:bodyPr/>
                    <a:p>
                      <a:r>
                        <a:rPr lang="en-US">
                          <a:latin typeface="Times New Roman" pitchFamily="18" charset="0"/>
                          <a:cs typeface="Times New Roman" pitchFamily="18" charset="0"/>
                        </a:rPr>
                        <a:t>2000</a:t>
                      </a:r>
                    </a:p>
                  </a:txBody>
                  <a:tcPr anchor="ctr"/>
                </a:tc>
              </a:tr>
              <a:tr h="370840">
                <a:tc>
                  <a:txBody>
                    <a:bodyPr/>
                    <a:p>
                      <a:r>
                        <a:rPr dirty="0" lang="en-US" smtClean="0">
                          <a:latin typeface="Times New Roman" pitchFamily="18" charset="0"/>
                          <a:cs typeface="Times New Roman" pitchFamily="18" charset="0"/>
                        </a:rPr>
                        <a:t>B</a:t>
                      </a:r>
                      <a:endParaRPr dirty="0" lang="en-US">
                        <a:latin typeface="Times New Roman" pitchFamily="18" charset="0"/>
                        <a:cs typeface="Times New Roman" pitchFamily="18" charset="0"/>
                      </a:endParaRPr>
                    </a:p>
                  </a:txBody>
                  <a:tcPr anchor="ctr"/>
                </a:tc>
                <a:tc>
                  <a:txBody>
                    <a:bodyPr/>
                    <a:p>
                      <a:r>
                        <a:rPr lang="en-US">
                          <a:latin typeface="Times New Roman" pitchFamily="18" charset="0"/>
                          <a:cs typeface="Times New Roman" pitchFamily="18" charset="0"/>
                        </a:rPr>
                        <a:t>2000</a:t>
                      </a:r>
                    </a:p>
                  </a:txBody>
                  <a:tcPr anchor="ctr"/>
                </a:tc>
              </a:tr>
              <a:tr h="370840">
                <a:tc>
                  <a:txBody>
                    <a:bodyPr/>
                    <a:p>
                      <a:r>
                        <a:rPr dirty="0" lang="en-US" smtClean="0">
                          <a:latin typeface="Times New Roman" pitchFamily="18" charset="0"/>
                          <a:cs typeface="Times New Roman" pitchFamily="18" charset="0"/>
                        </a:rPr>
                        <a:t>B</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2000</a:t>
                      </a:r>
                    </a:p>
                  </a:txBody>
                  <a:tcPr anchor="ctr"/>
                </a:tc>
              </a:tr>
              <a:tr h="370840">
                <a:tc>
                  <a:txBody>
                    <a:bodyPr/>
                    <a:p>
                      <a:r>
                        <a:rPr dirty="0" lang="en-US" smtClean="0">
                          <a:latin typeface="Times New Roman" pitchFamily="18" charset="0"/>
                          <a:cs typeface="Times New Roman" pitchFamily="18" charset="0"/>
                        </a:rPr>
                        <a:t>C</a:t>
                      </a:r>
                      <a:endParaRPr dirty="0" lang="en-US">
                        <a:latin typeface="Times New Roman" pitchFamily="18" charset="0"/>
                        <a:cs typeface="Times New Roman" pitchFamily="18" charset="0"/>
                      </a:endParaRPr>
                    </a:p>
                  </a:txBody>
                  <a:tcPr anchor="ctr"/>
                </a:tc>
                <a:tc>
                  <a:txBody>
                    <a:bodyPr/>
                    <a:p>
                      <a:r>
                        <a:rPr dirty="0" lang="en-US">
                          <a:latin typeface="Times New Roman" pitchFamily="18" charset="0"/>
                          <a:cs typeface="Times New Roman" pitchFamily="18" charset="0"/>
                        </a:rPr>
                        <a:t>5000</a:t>
                      </a:r>
                    </a:p>
                  </a:txBody>
                  <a:tcPr anchor="ctr"/>
                </a:tc>
              </a:tr>
              <a:tr h="370840">
                <a:tc>
                  <a:txBody>
                    <a:bodyPr/>
                    <a:p>
                      <a:r>
                        <a:rPr dirty="0" lang="en-US" smtClean="0">
                          <a:latin typeface="Times New Roman" pitchFamily="18" charset="0"/>
                          <a:cs typeface="Times New Roman" pitchFamily="18" charset="0"/>
                        </a:rPr>
                        <a:t>D</a:t>
                      </a:r>
                      <a:endParaRPr dirty="0" lang="en-US">
                        <a:latin typeface="Times New Roman" pitchFamily="18" charset="0"/>
                        <a:cs typeface="Times New Roman" pitchFamily="18" charset="0"/>
                      </a:endParaRPr>
                    </a:p>
                  </a:txBody>
                  <a:tcPr anchor="ctr"/>
                </a:tc>
                <a:tc>
                  <a:txBody>
                    <a:bodyPr/>
                    <a:p>
                      <a:r>
                        <a:rPr dirty="0" lang="en-US" smtClean="0">
                          <a:latin typeface="Times New Roman" pitchFamily="18" charset="0"/>
                          <a:cs typeface="Times New Roman" pitchFamily="18" charset="0"/>
                        </a:rPr>
                        <a:t>35000</a:t>
                      </a:r>
                      <a:endParaRPr dirty="0" lang="en-US">
                        <a:latin typeface="Times New Roman" pitchFamily="18" charset="0"/>
                        <a:cs typeface="Times New Roman" pitchFamily="18" charset="0"/>
                      </a:endParaRPr>
                    </a:p>
                  </a:txBody>
                  <a:tcPr anchor="ctr"/>
                </a:tc>
              </a:tr>
            </a:tbl>
          </a:graphicData>
        </a:graphic>
      </p:graphicFrame>
      <p:sp>
        <p:nvSpPr>
          <p:cNvPr id="1048691" name="Slide Number Placeholder 4"/>
          <p:cNvSpPr>
            <a:spLocks noGrp="1"/>
          </p:cNvSpPr>
          <p:nvPr>
            <p:ph type="sldNum" sz="quarter" idx="12"/>
          </p:nvPr>
        </p:nvSpPr>
        <p:spPr/>
        <p:txBody>
          <a:bodyPr/>
          <a:p>
            <a:fld id="{B6F15528-21DE-4FAA-801E-634DDDAF4B2B}" type="slidenum">
              <a:rPr lang="en-US" smtClean="0"/>
              <a:t>20</a:t>
            </a:fld>
            <a:endParaRPr lang="en-US"/>
          </a:p>
        </p:txBody>
      </p:sp>
      <p:sp>
        <p:nvSpPr>
          <p:cNvPr id="1048692" name="Footer Placeholder 5"/>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93" name="Title 1"/>
          <p:cNvSpPr>
            <a:spLocks noGrp="1"/>
          </p:cNvSpPr>
          <p:nvPr>
            <p:ph type="title"/>
          </p:nvPr>
        </p:nvSpPr>
        <p:spPr>
          <a:xfrm>
            <a:off x="457200" y="152400"/>
            <a:ext cx="8229600" cy="609600"/>
          </a:xfrm>
        </p:spPr>
        <p:txBody>
          <a:bodyPr>
            <a:normAutofit fontScale="90000"/>
          </a:bodyPr>
          <a:p>
            <a:r>
              <a:rPr dirty="0" sz="3200" lang="en-US" smtClean="0">
                <a:solidFill>
                  <a:srgbClr val="FF0000"/>
                </a:solidFill>
                <a:latin typeface="Times New Roman" pitchFamily="18" charset="0"/>
                <a:cs typeface="Times New Roman" pitchFamily="18" charset="0"/>
              </a:rPr>
              <a:t>INTERSECT operator</a:t>
            </a:r>
            <a:br>
              <a:rPr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694" name="Content Placeholder 2"/>
          <p:cNvSpPr>
            <a:spLocks noGrp="1"/>
          </p:cNvSpPr>
          <p:nvPr>
            <p:ph idx="1"/>
          </p:nvPr>
        </p:nvSpPr>
        <p:spPr>
          <a:xfrm>
            <a:off x="228600" y="838200"/>
            <a:ext cx="8686800" cy="5791200"/>
          </a:xfrm>
        </p:spPr>
        <p:txBody>
          <a:bodyPr>
            <a:normAutofit/>
          </a:bodyPr>
          <a:p>
            <a:r>
              <a:rPr dirty="0" sz="2400" lang="en-US" smtClean="0">
                <a:latin typeface="Times New Roman" pitchFamily="18" charset="0"/>
                <a:cs typeface="Times New Roman" pitchFamily="18" charset="0"/>
              </a:rPr>
              <a:t>The SQL INTERSECT operator takes the results of two queries and returns only rows that appear in both result sets. </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INTERSECT operator removes duplicate rows from the final result set. The </a:t>
            </a:r>
            <a:r>
              <a:rPr dirty="0" sz="2400" lang="en-US" smtClean="0">
                <a:solidFill>
                  <a:srgbClr val="FF0000"/>
                </a:solidFill>
                <a:latin typeface="Times New Roman" pitchFamily="18" charset="0"/>
                <a:cs typeface="Times New Roman" pitchFamily="18" charset="0"/>
              </a:rPr>
              <a:t>INTERSECT ALL</a:t>
            </a:r>
            <a:r>
              <a:rPr dirty="0" sz="2400" lang="en-US" smtClean="0">
                <a:latin typeface="Times New Roman" pitchFamily="18" charset="0"/>
                <a:cs typeface="Times New Roman" pitchFamily="18" charset="0"/>
              </a:rPr>
              <a:t> operator does not remove duplicate rows from the final result set.</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The following statement combines the results with the INTERSECT operator, which returns only those rows returned by both queries:</a:t>
            </a:r>
          </a:p>
          <a:p>
            <a:r>
              <a:rPr dirty="0" sz="2400" lang="en-US" smtClean="0">
                <a:solidFill>
                  <a:srgbClr val="FF0000"/>
                </a:solidFill>
                <a:latin typeface="Times New Roman" pitchFamily="18" charset="0"/>
                <a:cs typeface="Times New Roman" pitchFamily="18" charset="0"/>
              </a:rPr>
              <a:t>SELECT</a:t>
            </a: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product_id</a:t>
            </a:r>
            <a:r>
              <a:rPr dirty="0" sz="2400" lang="en-US" smtClean="0">
                <a:latin typeface="Times New Roman" pitchFamily="18" charset="0"/>
                <a:cs typeface="Times New Roman" pitchFamily="18" charset="0"/>
              </a:rPr>
              <a:t> FROM inventories </a:t>
            </a:r>
            <a:r>
              <a:rPr b="1" dirty="0" sz="2400" lang="en-US" smtClean="0">
                <a:solidFill>
                  <a:srgbClr val="0000FF"/>
                </a:solidFill>
                <a:latin typeface="Times New Roman" pitchFamily="18" charset="0"/>
                <a:cs typeface="Times New Roman" pitchFamily="18" charset="0"/>
              </a:rPr>
              <a:t>INTERSECT</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SELECT </a:t>
            </a:r>
            <a:r>
              <a:rPr dirty="0" sz="2400" lang="en-US" err="1" smtClean="0">
                <a:latin typeface="Times New Roman" pitchFamily="18" charset="0"/>
                <a:cs typeface="Times New Roman" pitchFamily="18" charset="0"/>
              </a:rPr>
              <a:t>product_id</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FROM </a:t>
            </a:r>
            <a:r>
              <a:rPr dirty="0" sz="2400" lang="en-US" err="1" smtClean="0">
                <a:latin typeface="Times New Roman" pitchFamily="18" charset="0"/>
                <a:cs typeface="Times New Roman" pitchFamily="18" charset="0"/>
              </a:rPr>
              <a:t>order_items</a:t>
            </a:r>
            <a:r>
              <a:rPr dirty="0" sz="2400" lang="en-US" smtClean="0">
                <a:latin typeface="Times New Roman" pitchFamily="18" charset="0"/>
                <a:cs typeface="Times New Roman" pitchFamily="18" charset="0"/>
              </a:rPr>
              <a:t>;</a:t>
            </a:r>
            <a:endParaRPr dirty="0" sz="2400" lang="en-US" smtClean="0">
              <a:solidFill>
                <a:srgbClr val="FF0000"/>
              </a:solidFill>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695" name="Slide Number Placeholder 3"/>
          <p:cNvSpPr>
            <a:spLocks noGrp="1"/>
          </p:cNvSpPr>
          <p:nvPr>
            <p:ph type="sldNum" sz="quarter" idx="12"/>
          </p:nvPr>
        </p:nvSpPr>
        <p:spPr/>
        <p:txBody>
          <a:bodyPr/>
          <a:p>
            <a:fld id="{B6F15528-21DE-4FAA-801E-634DDDAF4B2B}" type="slidenum">
              <a:rPr lang="en-US" smtClean="0"/>
              <a:t>21</a:t>
            </a:fld>
            <a:endParaRPr lang="en-US"/>
          </a:p>
        </p:txBody>
      </p:sp>
      <p:sp>
        <p:nvSpPr>
          <p:cNvPr id="104869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97" name="Title 1"/>
          <p:cNvSpPr>
            <a:spLocks noGrp="1"/>
          </p:cNvSpPr>
          <p:nvPr>
            <p:ph type="title"/>
          </p:nvPr>
        </p:nvSpPr>
        <p:spPr>
          <a:xfrm>
            <a:off x="457200" y="457200"/>
            <a:ext cx="8229600" cy="533400"/>
          </a:xfrm>
        </p:spPr>
        <p:txBody>
          <a:bodyPr>
            <a:normAutofit fontScale="90000"/>
          </a:bodyPr>
          <a:p>
            <a:r>
              <a:rPr b="1" dirty="0" lang="en-US" smtClean="0">
                <a:solidFill>
                  <a:srgbClr val="FF0000"/>
                </a:solidFill>
                <a:latin typeface="Times New Roman" pitchFamily="18" charset="0"/>
                <a:cs typeface="Times New Roman" pitchFamily="18" charset="0"/>
              </a:rPr>
              <a:t/>
            </a:r>
            <a:br>
              <a:rPr b="1" dirty="0" lang="en-US" smtClean="0">
                <a:solidFill>
                  <a:srgbClr val="FF0000"/>
                </a:solidFill>
                <a:latin typeface="Times New Roman" pitchFamily="18" charset="0"/>
                <a:cs typeface="Times New Roman" pitchFamily="18" charset="0"/>
              </a:rPr>
            </a:br>
            <a:r>
              <a:rPr b="1" dirty="0" lang="en-US" smtClean="0">
                <a:solidFill>
                  <a:srgbClr val="FF0000"/>
                </a:solidFill>
                <a:latin typeface="Times New Roman" pitchFamily="18" charset="0"/>
                <a:cs typeface="Times New Roman" pitchFamily="18" charset="0"/>
              </a:rPr>
              <a:t>Minus operator</a:t>
            </a:r>
            <a:br>
              <a:rPr b="1" dirty="0" lang="en-US" smtClean="0">
                <a:solidFill>
                  <a:srgbClr val="FF0000"/>
                </a:solidFill>
                <a:latin typeface="Times New Roman" pitchFamily="18" charset="0"/>
                <a:cs typeface="Times New Roman" pitchFamily="18" charset="0"/>
              </a:rPr>
            </a:br>
            <a:endParaRPr b="1" dirty="0" lang="en-US"/>
          </a:p>
        </p:txBody>
      </p:sp>
      <p:sp>
        <p:nvSpPr>
          <p:cNvPr id="1048698" name="Content Placeholder 2"/>
          <p:cNvSpPr>
            <a:spLocks noGrp="1"/>
          </p:cNvSpPr>
          <p:nvPr>
            <p:ph idx="1"/>
          </p:nvPr>
        </p:nvSpPr>
        <p:spPr>
          <a:xfrm>
            <a:off x="457200" y="1295400"/>
            <a:ext cx="8229600" cy="4830763"/>
          </a:xfrm>
        </p:spPr>
        <p:txBody>
          <a:bodyPr>
            <a:normAutofit/>
          </a:bodyPr>
          <a:p>
            <a:r>
              <a:rPr dirty="0" sz="2400" lang="en-US" smtClean="0">
                <a:latin typeface="Times New Roman" pitchFamily="18" charset="0"/>
                <a:cs typeface="Times New Roman" pitchFamily="18" charset="0"/>
              </a:rPr>
              <a:t>The following statement combines results with the MINUS operator, which returns only unique rows returned by the first query but not by the second:</a:t>
            </a:r>
          </a:p>
          <a:p>
            <a:endParaRPr dirty="0" sz="2400" lang="en-US" smtClean="0">
              <a:latin typeface="Times New Roman" pitchFamily="18" charset="0"/>
              <a:cs typeface="Times New Roman" pitchFamily="18" charset="0"/>
            </a:endParaRPr>
          </a:p>
          <a:p>
            <a:r>
              <a:rPr dirty="0" sz="2400" lang="en-US" smtClean="0">
                <a:solidFill>
                  <a:srgbClr val="FF0000"/>
                </a:solidFill>
                <a:latin typeface="Times New Roman" pitchFamily="18" charset="0"/>
                <a:cs typeface="Times New Roman" pitchFamily="18" charset="0"/>
              </a:rPr>
              <a:t>SELECT</a:t>
            </a: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product_id</a:t>
            </a:r>
            <a:r>
              <a:rPr dirty="0" sz="2400" lang="en-US" smtClean="0">
                <a:latin typeface="Times New Roman" pitchFamily="18" charset="0"/>
                <a:cs typeface="Times New Roman" pitchFamily="18" charset="0"/>
              </a:rPr>
              <a:t> FROM inventories </a:t>
            </a:r>
            <a:r>
              <a:rPr b="1" dirty="0" sz="2400" lang="en-US" smtClean="0">
                <a:solidFill>
                  <a:srgbClr val="0000FF"/>
                </a:solidFill>
                <a:latin typeface="Times New Roman" pitchFamily="18" charset="0"/>
                <a:cs typeface="Times New Roman" pitchFamily="18" charset="0"/>
              </a:rPr>
              <a:t>MINUS</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SELECT </a:t>
            </a:r>
            <a:r>
              <a:rPr dirty="0" sz="2400" lang="en-US" err="1" smtClean="0">
                <a:latin typeface="Times New Roman" pitchFamily="18" charset="0"/>
                <a:cs typeface="Times New Roman" pitchFamily="18" charset="0"/>
              </a:rPr>
              <a:t>product_id</a:t>
            </a:r>
            <a:r>
              <a:rPr dirty="0" sz="2400" lang="en-US" smtClean="0">
                <a:latin typeface="Times New Roman" pitchFamily="18" charset="0"/>
                <a:cs typeface="Times New Roman" pitchFamily="18" charset="0"/>
              </a:rPr>
              <a:t> </a:t>
            </a:r>
            <a:r>
              <a:rPr dirty="0" sz="2400" lang="en-US" smtClean="0">
                <a:solidFill>
                  <a:srgbClr val="FF0000"/>
                </a:solidFill>
                <a:latin typeface="Times New Roman" pitchFamily="18" charset="0"/>
                <a:cs typeface="Times New Roman" pitchFamily="18" charset="0"/>
              </a:rPr>
              <a:t>FROM</a:t>
            </a:r>
            <a:r>
              <a:rPr dirty="0" sz="2400" lang="en-US" smtClean="0">
                <a:latin typeface="Times New Roman" pitchFamily="18" charset="0"/>
                <a:cs typeface="Times New Roman" pitchFamily="18" charset="0"/>
              </a:rPr>
              <a:t> </a:t>
            </a:r>
            <a:r>
              <a:rPr dirty="0" sz="2400" lang="en-US" err="1" smtClean="0">
                <a:latin typeface="Times New Roman" pitchFamily="18" charset="0"/>
                <a:cs typeface="Times New Roman" pitchFamily="18" charset="0"/>
              </a:rPr>
              <a:t>order_items</a:t>
            </a:r>
            <a:r>
              <a:rPr dirty="0" sz="2400" lang="en-US" smtClean="0">
                <a:latin typeface="Times New Roman" pitchFamily="18" charset="0"/>
                <a:cs typeface="Times New Roman" pitchFamily="18" charset="0"/>
              </a:rPr>
              <a:t>; </a:t>
            </a:r>
            <a:endParaRPr dirty="0" sz="2400" lang="en-US">
              <a:latin typeface="Times New Roman" pitchFamily="18" charset="0"/>
              <a:cs typeface="Times New Roman" pitchFamily="18" charset="0"/>
            </a:endParaRPr>
          </a:p>
        </p:txBody>
      </p:sp>
      <p:sp>
        <p:nvSpPr>
          <p:cNvPr id="1048699" name="Slide Number Placeholder 3"/>
          <p:cNvSpPr>
            <a:spLocks noGrp="1"/>
          </p:cNvSpPr>
          <p:nvPr>
            <p:ph type="sldNum" sz="quarter" idx="12"/>
          </p:nvPr>
        </p:nvSpPr>
        <p:spPr/>
        <p:txBody>
          <a:bodyPr/>
          <a:p>
            <a:fld id="{B6F15528-21DE-4FAA-801E-634DDDAF4B2B}" type="slidenum">
              <a:rPr lang="en-US" smtClean="0"/>
              <a:t>22</a:t>
            </a:fld>
            <a:endParaRPr lang="en-US"/>
          </a:p>
        </p:txBody>
      </p:sp>
      <p:sp>
        <p:nvSpPr>
          <p:cNvPr id="104870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701" name="Title 1"/>
          <p:cNvSpPr>
            <a:spLocks noGrp="1"/>
          </p:cNvSpPr>
          <p:nvPr>
            <p:ph type="title"/>
          </p:nvPr>
        </p:nvSpPr>
        <p:spPr>
          <a:xfrm>
            <a:off x="457200" y="274638"/>
            <a:ext cx="8229600" cy="639762"/>
          </a:xfrm>
        </p:spPr>
        <p:txBody>
          <a:bodyPr>
            <a:normAutofit/>
          </a:bodyPr>
          <a:p>
            <a:r>
              <a:rPr b="1" dirty="0" sz="2800" lang="en-US" smtClean="0">
                <a:solidFill>
                  <a:srgbClr val="FF0000"/>
                </a:solidFill>
                <a:latin typeface="Times New Roman" pitchFamily="18" charset="0"/>
                <a:cs typeface="Times New Roman" pitchFamily="18" charset="0"/>
              </a:rPr>
              <a:t>EXCEPT operator</a:t>
            </a:r>
            <a:endParaRPr b="1" dirty="0" sz="2800" lang="en-US">
              <a:solidFill>
                <a:srgbClr val="FF0000"/>
              </a:solidFill>
              <a:latin typeface="Times New Roman" pitchFamily="18" charset="0"/>
              <a:cs typeface="Times New Roman" pitchFamily="18" charset="0"/>
            </a:endParaRPr>
          </a:p>
        </p:txBody>
      </p:sp>
      <p:sp>
        <p:nvSpPr>
          <p:cNvPr id="1048702" name="Content Placeholder 2"/>
          <p:cNvSpPr>
            <a:spLocks noGrp="1"/>
          </p:cNvSpPr>
          <p:nvPr>
            <p:ph idx="1"/>
          </p:nvPr>
        </p:nvSpPr>
        <p:spPr>
          <a:xfrm>
            <a:off x="457200" y="990600"/>
            <a:ext cx="8229600" cy="5135563"/>
          </a:xfrm>
        </p:spPr>
        <p:txBody>
          <a:bodyPr>
            <a:normAutofit/>
          </a:bodyPr>
          <a:p>
            <a:r>
              <a:rPr dirty="0" sz="2800" lang="en-US" smtClean="0">
                <a:latin typeface="Times New Roman" pitchFamily="18" charset="0"/>
                <a:cs typeface="Times New Roman" pitchFamily="18" charset="0"/>
              </a:rPr>
              <a:t>The SQL EXCEPT operator takes the distinct rows of one query and returns the rows that do not appear in a second result set. </a:t>
            </a:r>
          </a:p>
          <a:p>
            <a:r>
              <a:rPr dirty="0" sz="2800" lang="en-US" smtClean="0">
                <a:latin typeface="Times New Roman" pitchFamily="18" charset="0"/>
                <a:cs typeface="Times New Roman" pitchFamily="18" charset="0"/>
              </a:rPr>
              <a:t>The EXCEPT ALL operator does not remove duplicates. </a:t>
            </a:r>
          </a:p>
          <a:p>
            <a:r>
              <a:rPr dirty="0" sz="2800" lang="en-US" smtClean="0">
                <a:latin typeface="Times New Roman" pitchFamily="18" charset="0"/>
                <a:cs typeface="Times New Roman" pitchFamily="18" charset="0"/>
              </a:rPr>
              <a:t>For purposes of row elimination and duplicate removal, the EXCEPT operator does not distinguish between </a:t>
            </a:r>
            <a:r>
              <a:rPr dirty="0" sz="2800" lang="en-US" smtClean="0">
                <a:latin typeface="Times New Roman" pitchFamily="18" charset="0"/>
                <a:cs typeface="Times New Roman" pitchFamily="18" charset="0"/>
                <a:hlinkClick r:id="rId1" tooltip="Null (SQL)"/>
              </a:rPr>
              <a:t>NULLs</a:t>
            </a:r>
            <a:r>
              <a:rPr dirty="0" sz="2800" lang="en-US" smtClean="0">
                <a:latin typeface="Times New Roman" pitchFamily="18" charset="0"/>
                <a:cs typeface="Times New Roman" pitchFamily="18" charset="0"/>
              </a:rPr>
              <a:t>.</a:t>
            </a:r>
            <a:endParaRPr dirty="0" sz="2800" lang="en-US">
              <a:latin typeface="Times New Roman" pitchFamily="18" charset="0"/>
              <a:cs typeface="Times New Roman" pitchFamily="18" charset="0"/>
            </a:endParaRPr>
          </a:p>
        </p:txBody>
      </p:sp>
      <p:sp>
        <p:nvSpPr>
          <p:cNvPr id="1048703" name="Slide Number Placeholder 3"/>
          <p:cNvSpPr>
            <a:spLocks noGrp="1"/>
          </p:cNvSpPr>
          <p:nvPr>
            <p:ph type="sldNum" sz="quarter" idx="12"/>
          </p:nvPr>
        </p:nvSpPr>
        <p:spPr/>
        <p:txBody>
          <a:bodyPr/>
          <a:p>
            <a:fld id="{B6F15528-21DE-4FAA-801E-634DDDAF4B2B}" type="slidenum">
              <a:rPr lang="en-US" smtClean="0"/>
              <a:t>23</a:t>
            </a:fld>
            <a:endParaRPr lang="en-US"/>
          </a:p>
        </p:txBody>
      </p:sp>
      <p:sp>
        <p:nvSpPr>
          <p:cNvPr id="104870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705" name="Title 1"/>
          <p:cNvSpPr>
            <a:spLocks noGrp="1"/>
          </p:cNvSpPr>
          <p:nvPr>
            <p:ph type="title"/>
          </p:nvPr>
        </p:nvSpPr>
        <p:spPr/>
        <p:txBody>
          <a:bodyPr>
            <a:normAutofit/>
          </a:bodyPr>
          <a:p>
            <a:r>
              <a:rPr dirty="0" sz="2400" lang="en-US" smtClean="0">
                <a:latin typeface="Times New Roman" pitchFamily="18" charset="0"/>
                <a:cs typeface="Times New Roman" pitchFamily="18" charset="0"/>
              </a:rPr>
              <a:t>The query returns all rows where the Quantity is between 1 and 100, apart from rows where the quantity is between 50 and 75.</a:t>
            </a:r>
            <a:endParaRPr dirty="0" sz="2400" lang="en-US">
              <a:latin typeface="Times New Roman" pitchFamily="18" charset="0"/>
              <a:cs typeface="Times New Roman" pitchFamily="18" charset="0"/>
            </a:endParaRPr>
          </a:p>
        </p:txBody>
      </p:sp>
      <p:sp>
        <p:nvSpPr>
          <p:cNvPr id="1048706" name="Content Placeholder 2"/>
          <p:cNvSpPr>
            <a:spLocks noGrp="1"/>
          </p:cNvSpPr>
          <p:nvPr>
            <p:ph idx="1"/>
          </p:nvPr>
        </p:nvSpPr>
        <p:spPr>
          <a:xfrm>
            <a:off x="457200" y="1905000"/>
            <a:ext cx="8229600" cy="4221163"/>
          </a:xfrm>
        </p:spPr>
        <p:txBody>
          <a:bodyPr>
            <a:normAutofit/>
          </a:bodyPr>
          <a:p>
            <a:r>
              <a:rPr dirty="0" sz="2800" lang="en-US" smtClean="0">
                <a:latin typeface="Times New Roman" pitchFamily="18" charset="0"/>
                <a:cs typeface="Times New Roman" pitchFamily="18" charset="0"/>
              </a:rPr>
              <a:t>SELECT * FROM Orders WHERE Quantity BETWEEN 1 AND 100 EXCEPT SELECT * FROM Orders WHERE Quantity BETWEEN 50 AND 75;</a:t>
            </a:r>
            <a:endParaRPr dirty="0" sz="2800" lang="en-US">
              <a:latin typeface="Times New Roman" pitchFamily="18" charset="0"/>
              <a:cs typeface="Times New Roman" pitchFamily="18" charset="0"/>
            </a:endParaRPr>
          </a:p>
        </p:txBody>
      </p:sp>
      <p:sp>
        <p:nvSpPr>
          <p:cNvPr id="1048707" name="Slide Number Placeholder 3"/>
          <p:cNvSpPr>
            <a:spLocks noGrp="1"/>
          </p:cNvSpPr>
          <p:nvPr>
            <p:ph type="sldNum" sz="quarter" idx="12"/>
          </p:nvPr>
        </p:nvSpPr>
        <p:spPr/>
        <p:txBody>
          <a:bodyPr/>
          <a:p>
            <a:fld id="{B6F15528-21DE-4FAA-801E-634DDDAF4B2B}" type="slidenum">
              <a:rPr lang="en-US" smtClean="0"/>
              <a:t>24</a:t>
            </a:fld>
            <a:endParaRPr lang="en-US"/>
          </a:p>
        </p:txBody>
      </p:sp>
      <p:sp>
        <p:nvSpPr>
          <p:cNvPr id="1048708"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709" name="Title 1"/>
          <p:cNvSpPr>
            <a:spLocks noGrp="1"/>
          </p:cNvSpPr>
          <p:nvPr>
            <p:ph type="title"/>
          </p:nvPr>
        </p:nvSpPr>
        <p:spPr>
          <a:xfrm>
            <a:off x="457200" y="274638"/>
            <a:ext cx="8229600" cy="563562"/>
          </a:xfrm>
        </p:spPr>
        <p:txBody>
          <a:bodyPr>
            <a:normAutofit/>
          </a:bodyPr>
          <a:p>
            <a:r>
              <a:rPr b="1" dirty="0" sz="3200" lang="en-US" smtClean="0">
                <a:solidFill>
                  <a:srgbClr val="FF0000"/>
                </a:solidFill>
                <a:latin typeface="Times New Roman" pitchFamily="18" charset="0"/>
                <a:cs typeface="Times New Roman" pitchFamily="18" charset="0"/>
              </a:rPr>
              <a:t>Statement</a:t>
            </a:r>
            <a:endParaRPr b="1" dirty="0" sz="3200" lang="en-US">
              <a:solidFill>
                <a:srgbClr val="FF0000"/>
              </a:solidFill>
              <a:latin typeface="Times New Roman" pitchFamily="18" charset="0"/>
              <a:cs typeface="Times New Roman" pitchFamily="18" charset="0"/>
            </a:endParaRPr>
          </a:p>
        </p:txBody>
      </p:sp>
      <p:sp>
        <p:nvSpPr>
          <p:cNvPr id="1048710" name="Content Placeholder 2"/>
          <p:cNvSpPr>
            <a:spLocks noGrp="1"/>
          </p:cNvSpPr>
          <p:nvPr>
            <p:ph idx="1"/>
          </p:nvPr>
        </p:nvSpPr>
        <p:spPr>
          <a:xfrm>
            <a:off x="457200" y="914400"/>
            <a:ext cx="8229600" cy="5715000"/>
          </a:xfrm>
        </p:spPr>
        <p:txBody>
          <a:bodyPr>
            <a:normAutofit fontScale="68750" lnSpcReduction="20000"/>
          </a:bodyPr>
          <a:p>
            <a:r>
              <a:rPr b="1" dirty="0" lang="en-US" smtClean="0">
                <a:solidFill>
                  <a:srgbClr val="FF0000"/>
                </a:solidFill>
                <a:latin typeface="Times New Roman" pitchFamily="18" charset="0"/>
                <a:cs typeface="Times New Roman" pitchFamily="18" charset="0"/>
              </a:rPr>
              <a:t>DML</a:t>
            </a:r>
            <a:endParaRPr dirty="0" lang="en-US" smtClean="0">
              <a:solidFill>
                <a:srgbClr val="FF0000"/>
              </a:solidFill>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DML is abbreviation of </a:t>
            </a:r>
            <a:r>
              <a:rPr b="1" dirty="0" lang="en-US" smtClean="0">
                <a:latin typeface="Times New Roman" pitchFamily="18" charset="0"/>
                <a:cs typeface="Times New Roman" pitchFamily="18" charset="0"/>
              </a:rPr>
              <a:t>Data Manipulation Language</a:t>
            </a:r>
            <a:r>
              <a:rPr dirty="0" lang="en-US" smtClean="0">
                <a:latin typeface="Times New Roman" pitchFamily="18" charset="0"/>
                <a:cs typeface="Times New Roman" pitchFamily="18" charset="0"/>
              </a:rPr>
              <a:t>. It is used to retrieve, store, modify, delete, insert and update data in database.</a:t>
            </a:r>
          </a:p>
          <a:p>
            <a:pPr>
              <a:buNone/>
            </a:pPr>
            <a:r>
              <a:rPr dirty="0" lang="en-US" smtClean="0">
                <a:latin typeface="Times New Roman" pitchFamily="18" charset="0"/>
                <a:cs typeface="Times New Roman" pitchFamily="18" charset="0"/>
              </a:rPr>
              <a:t>Examples: SELECT, UPDATE, INSERT statements</a:t>
            </a:r>
          </a:p>
          <a:p>
            <a:r>
              <a:rPr b="1" dirty="0" lang="en-US" smtClean="0">
                <a:solidFill>
                  <a:srgbClr val="FF0000"/>
                </a:solidFill>
                <a:latin typeface="Times New Roman" pitchFamily="18" charset="0"/>
                <a:cs typeface="Times New Roman" pitchFamily="18" charset="0"/>
              </a:rPr>
              <a:t>DDL</a:t>
            </a:r>
            <a:endParaRPr dirty="0" lang="en-US" smtClean="0">
              <a:solidFill>
                <a:srgbClr val="FF0000"/>
              </a:solidFill>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DDL is abbreviation of </a:t>
            </a:r>
            <a:r>
              <a:rPr b="1" dirty="0" lang="en-US" smtClean="0">
                <a:latin typeface="Times New Roman" pitchFamily="18" charset="0"/>
                <a:cs typeface="Times New Roman" pitchFamily="18" charset="0"/>
              </a:rPr>
              <a:t>Data Definition Language</a:t>
            </a:r>
            <a:r>
              <a:rPr dirty="0" lang="en-US" smtClean="0">
                <a:latin typeface="Times New Roman" pitchFamily="18" charset="0"/>
                <a:cs typeface="Times New Roman" pitchFamily="18" charset="0"/>
              </a:rPr>
              <a:t>. It is used to create and modify the structure of database objects in database.</a:t>
            </a:r>
          </a:p>
          <a:p>
            <a:pPr>
              <a:buNone/>
            </a:pPr>
            <a:r>
              <a:rPr dirty="0" lang="en-US" smtClean="0">
                <a:latin typeface="Times New Roman" pitchFamily="18" charset="0"/>
                <a:cs typeface="Times New Roman" pitchFamily="18" charset="0"/>
              </a:rPr>
              <a:t>Examples: CREATE, ALTER, DROP statements</a:t>
            </a:r>
          </a:p>
          <a:p>
            <a:r>
              <a:rPr b="1" dirty="0" lang="en-US" smtClean="0">
                <a:solidFill>
                  <a:srgbClr val="FF0000"/>
                </a:solidFill>
                <a:latin typeface="Times New Roman" pitchFamily="18" charset="0"/>
                <a:cs typeface="Times New Roman" pitchFamily="18" charset="0"/>
              </a:rPr>
              <a:t>DCL</a:t>
            </a:r>
            <a:endParaRPr dirty="0" lang="en-US" smtClean="0">
              <a:solidFill>
                <a:srgbClr val="FF0000"/>
              </a:solidFill>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DCL is abbreviation of </a:t>
            </a:r>
            <a:r>
              <a:rPr b="1" dirty="0" lang="en-US" smtClean="0">
                <a:latin typeface="Times New Roman" pitchFamily="18" charset="0"/>
                <a:cs typeface="Times New Roman" pitchFamily="18" charset="0"/>
              </a:rPr>
              <a:t>Data Control Language</a:t>
            </a:r>
            <a:r>
              <a:rPr dirty="0" lang="en-US" smtClean="0">
                <a:latin typeface="Times New Roman" pitchFamily="18" charset="0"/>
                <a:cs typeface="Times New Roman" pitchFamily="18" charset="0"/>
              </a:rPr>
              <a:t>. It is used to create roles, permissions. It is also used to control access to database by securing it.</a:t>
            </a:r>
          </a:p>
          <a:p>
            <a:pPr>
              <a:buNone/>
            </a:pPr>
            <a:r>
              <a:rPr dirty="0" lang="en-US" smtClean="0">
                <a:latin typeface="Times New Roman" pitchFamily="18" charset="0"/>
                <a:cs typeface="Times New Roman" pitchFamily="18" charset="0"/>
              </a:rPr>
              <a:t>Examples: GRANT, REVOKE statements</a:t>
            </a:r>
          </a:p>
          <a:p>
            <a:r>
              <a:rPr b="1" dirty="0" lang="en-US" smtClean="0">
                <a:solidFill>
                  <a:srgbClr val="FF0000"/>
                </a:solidFill>
                <a:latin typeface="Times New Roman" pitchFamily="18" charset="0"/>
                <a:cs typeface="Times New Roman" pitchFamily="18" charset="0"/>
              </a:rPr>
              <a:t>TCL</a:t>
            </a:r>
            <a:endParaRPr dirty="0" lang="en-US" smtClean="0">
              <a:solidFill>
                <a:srgbClr val="FF0000"/>
              </a:solidFill>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TCL is abbreviation of </a:t>
            </a:r>
            <a:r>
              <a:rPr b="1" dirty="0" lang="en-US" smtClean="0">
                <a:latin typeface="Times New Roman" pitchFamily="18" charset="0"/>
                <a:cs typeface="Times New Roman" pitchFamily="18" charset="0"/>
              </a:rPr>
              <a:t>Transactional Control Language</a:t>
            </a:r>
            <a:r>
              <a:rPr dirty="0" lang="en-US" smtClean="0">
                <a:latin typeface="Times New Roman" pitchFamily="18" charset="0"/>
                <a:cs typeface="Times New Roman" pitchFamily="18" charset="0"/>
              </a:rPr>
              <a:t>. It is used to manage different transactions occurring within a database.</a:t>
            </a:r>
          </a:p>
          <a:p>
            <a:pPr>
              <a:buNone/>
            </a:pPr>
            <a:r>
              <a:rPr dirty="0" lang="en-US" smtClean="0">
                <a:latin typeface="Times New Roman" pitchFamily="18" charset="0"/>
                <a:cs typeface="Times New Roman" pitchFamily="18" charset="0"/>
              </a:rPr>
              <a:t>Examples: COMMIT, ROLLBACK statements</a:t>
            </a:r>
          </a:p>
          <a:p>
            <a:endParaRPr dirty="0" lang="en-US"/>
          </a:p>
        </p:txBody>
      </p:sp>
      <p:sp>
        <p:nvSpPr>
          <p:cNvPr id="1048711" name="Slide Number Placeholder 3"/>
          <p:cNvSpPr>
            <a:spLocks noGrp="1"/>
          </p:cNvSpPr>
          <p:nvPr>
            <p:ph type="sldNum" sz="quarter" idx="12"/>
          </p:nvPr>
        </p:nvSpPr>
        <p:spPr/>
        <p:txBody>
          <a:bodyPr/>
          <a:p>
            <a:fld id="{B6F15528-21DE-4FAA-801E-634DDDAF4B2B}" type="slidenum">
              <a:rPr lang="en-US" smtClean="0"/>
              <a:t>25</a:t>
            </a:fld>
            <a:endParaRPr lang="en-US"/>
          </a:p>
        </p:txBody>
      </p:sp>
      <p:sp>
        <p:nvSpPr>
          <p:cNvPr id="104871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713" name="Title 1"/>
          <p:cNvSpPr>
            <a:spLocks noGrp="1"/>
          </p:cNvSpPr>
          <p:nvPr>
            <p:ph type="title"/>
          </p:nvPr>
        </p:nvSpPr>
        <p:spPr/>
        <p:txBody>
          <a:bodyPr>
            <a:normAutofit fontScale="90000"/>
          </a:bodyPr>
          <a:p>
            <a:r>
              <a:rPr b="1" dirty="0" sz="2700" lang="en-US" smtClean="0">
                <a:latin typeface="Times New Roman" pitchFamily="18" charset="0"/>
                <a:cs typeface="Times New Roman" pitchFamily="18" charset="0"/>
              </a:rPr>
              <a:t>What are the difference between DDL, DML and DCL commands</a:t>
            </a:r>
            <a:r>
              <a:rPr b="1" dirty="0" lang="en-US" smtClean="0"/>
              <a:t/>
            </a:r>
            <a:br>
              <a:rPr b="1" dirty="0" lang="en-US" smtClean="0"/>
            </a:br>
            <a:endParaRPr dirty="0" lang="en-US"/>
          </a:p>
        </p:txBody>
      </p:sp>
      <p:sp>
        <p:nvSpPr>
          <p:cNvPr id="1048714" name="Content Placeholder 2"/>
          <p:cNvSpPr>
            <a:spLocks noGrp="1"/>
          </p:cNvSpPr>
          <p:nvPr>
            <p:ph idx="1"/>
          </p:nvPr>
        </p:nvSpPr>
        <p:spPr>
          <a:xfrm>
            <a:off x="457200" y="1143000"/>
            <a:ext cx="8229600" cy="4983163"/>
          </a:xfrm>
        </p:spPr>
        <p:txBody>
          <a:bodyPr>
            <a:noAutofit/>
          </a:bodyPr>
          <a:p>
            <a:pPr>
              <a:buFont typeface="Wingdings" pitchFamily="2" charset="2"/>
              <a:buChar char="ü"/>
            </a:pPr>
            <a:r>
              <a:rPr b="1" dirty="0" sz="2400" lang="en-US" smtClean="0">
                <a:solidFill>
                  <a:srgbClr val="FF0000"/>
                </a:solidFill>
                <a:latin typeface="Times New Roman" pitchFamily="18" charset="0"/>
                <a:cs typeface="Times New Roman" pitchFamily="18" charset="0"/>
              </a:rPr>
              <a:t>DDL:- Data Definition Language</a:t>
            </a:r>
            <a:r>
              <a:rPr dirty="0" sz="2400" lang="en-US" smtClean="0">
                <a:solidFill>
                  <a:srgbClr val="FF0000"/>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(DDL) statements are used to define the database structure or schema. Some examples:</a:t>
            </a:r>
          </a:p>
          <a:p>
            <a:r>
              <a:rPr dirty="0" sz="2400" lang="en-US" smtClean="0">
                <a:latin typeface="Times New Roman" pitchFamily="18" charset="0"/>
                <a:cs typeface="Times New Roman" pitchFamily="18" charset="0"/>
              </a:rPr>
              <a:t>CREATE - to create objects in the database</a:t>
            </a:r>
          </a:p>
          <a:p>
            <a:r>
              <a:rPr dirty="0" sz="2400" lang="en-US" smtClean="0">
                <a:latin typeface="Times New Roman" pitchFamily="18" charset="0"/>
                <a:cs typeface="Times New Roman" pitchFamily="18" charset="0"/>
              </a:rPr>
              <a:t>ALTER - alters the structure of the database</a:t>
            </a:r>
          </a:p>
          <a:p>
            <a:r>
              <a:rPr dirty="0" sz="2400" lang="en-US" smtClean="0">
                <a:latin typeface="Times New Roman" pitchFamily="18" charset="0"/>
                <a:cs typeface="Times New Roman" pitchFamily="18" charset="0"/>
              </a:rPr>
              <a:t>DROP - delete objects from the database</a:t>
            </a:r>
          </a:p>
          <a:p>
            <a:r>
              <a:rPr dirty="0" sz="2400" lang="en-US" smtClean="0">
                <a:latin typeface="Times New Roman" pitchFamily="18" charset="0"/>
                <a:cs typeface="Times New Roman" pitchFamily="18" charset="0"/>
              </a:rPr>
              <a:t>TRUNCATE - remove all records from a table, including all spaces allocated for the records are removed</a:t>
            </a:r>
          </a:p>
          <a:p>
            <a:r>
              <a:rPr dirty="0" sz="2400" lang="en-US" smtClean="0">
                <a:latin typeface="Times New Roman" pitchFamily="18" charset="0"/>
                <a:cs typeface="Times New Roman" pitchFamily="18" charset="0"/>
              </a:rPr>
              <a:t>COMMENT - add comments to the data dictionary</a:t>
            </a:r>
          </a:p>
          <a:p>
            <a:r>
              <a:rPr dirty="0" sz="2400" lang="en-US" smtClean="0">
                <a:latin typeface="Times New Roman" pitchFamily="18" charset="0"/>
                <a:cs typeface="Times New Roman" pitchFamily="18" charset="0"/>
              </a:rPr>
              <a:t>RENAME - rename an object</a:t>
            </a:r>
          </a:p>
        </p:txBody>
      </p:sp>
      <p:sp>
        <p:nvSpPr>
          <p:cNvPr id="1048715" name="Slide Number Placeholder 3"/>
          <p:cNvSpPr>
            <a:spLocks noGrp="1"/>
          </p:cNvSpPr>
          <p:nvPr>
            <p:ph type="sldNum" sz="quarter" idx="12"/>
          </p:nvPr>
        </p:nvSpPr>
        <p:spPr/>
        <p:txBody>
          <a:bodyPr/>
          <a:p>
            <a:fld id="{B6F15528-21DE-4FAA-801E-634DDDAF4B2B}" type="slidenum">
              <a:rPr lang="en-US" smtClean="0"/>
              <a:t>26</a:t>
            </a:fld>
            <a:endParaRPr lang="en-US"/>
          </a:p>
        </p:txBody>
      </p:sp>
      <p:sp>
        <p:nvSpPr>
          <p:cNvPr id="104871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717" name="Title 1"/>
          <p:cNvSpPr>
            <a:spLocks noGrp="1"/>
          </p:cNvSpPr>
          <p:nvPr>
            <p:ph type="title"/>
          </p:nvPr>
        </p:nvSpPr>
        <p:spPr>
          <a:xfrm>
            <a:off x="457200" y="274638"/>
            <a:ext cx="8229600" cy="334962"/>
          </a:xfrm>
        </p:spPr>
        <p:txBody>
          <a:bodyPr>
            <a:normAutofit fontScale="90000"/>
          </a:bodyPr>
          <a:p>
            <a:endParaRPr dirty="0" lang="en-US"/>
          </a:p>
        </p:txBody>
      </p:sp>
      <p:sp>
        <p:nvSpPr>
          <p:cNvPr id="1048718" name="Content Placeholder 2"/>
          <p:cNvSpPr>
            <a:spLocks noGrp="1"/>
          </p:cNvSpPr>
          <p:nvPr>
            <p:ph idx="1"/>
          </p:nvPr>
        </p:nvSpPr>
        <p:spPr>
          <a:xfrm>
            <a:off x="457200" y="1295400"/>
            <a:ext cx="8229600" cy="4830763"/>
          </a:xfrm>
        </p:spPr>
        <p:txBody>
          <a:bodyPr>
            <a:normAutofit fontScale="96875" lnSpcReduction="20000"/>
          </a:bodyPr>
          <a:p>
            <a:pPr>
              <a:buFont typeface="Wingdings" pitchFamily="2" charset="2"/>
              <a:buChar char="ü"/>
            </a:pPr>
            <a:r>
              <a:rPr b="1" dirty="0" lang="en-US" smtClean="0">
                <a:solidFill>
                  <a:srgbClr val="FF0000"/>
                </a:solidFill>
                <a:latin typeface="Times New Roman" pitchFamily="18" charset="0"/>
                <a:cs typeface="Times New Roman" pitchFamily="18" charset="0"/>
              </a:rPr>
              <a:t>DML:-Data Manipulation Language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(DML) statements are used for managing data within schema objects. Some examples:</a:t>
            </a:r>
          </a:p>
          <a:p>
            <a:r>
              <a:rPr dirty="0" lang="en-US" smtClean="0">
                <a:latin typeface="Times New Roman" pitchFamily="18" charset="0"/>
                <a:cs typeface="Times New Roman" pitchFamily="18" charset="0"/>
              </a:rPr>
              <a:t>SELECT - retrieve data from the database</a:t>
            </a:r>
          </a:p>
          <a:p>
            <a:r>
              <a:rPr dirty="0" lang="en-US" smtClean="0">
                <a:latin typeface="Times New Roman" pitchFamily="18" charset="0"/>
                <a:cs typeface="Times New Roman" pitchFamily="18" charset="0"/>
              </a:rPr>
              <a:t>INSERT - insert data into a table</a:t>
            </a:r>
          </a:p>
          <a:p>
            <a:r>
              <a:rPr dirty="0" lang="en-US" smtClean="0">
                <a:latin typeface="Times New Roman" pitchFamily="18" charset="0"/>
                <a:cs typeface="Times New Roman" pitchFamily="18" charset="0"/>
              </a:rPr>
              <a:t>UPDATE - updates existing data within a table</a:t>
            </a:r>
          </a:p>
          <a:p>
            <a:r>
              <a:rPr dirty="0" lang="en-US" smtClean="0">
                <a:latin typeface="Times New Roman" pitchFamily="18" charset="0"/>
                <a:cs typeface="Times New Roman" pitchFamily="18" charset="0"/>
              </a:rPr>
              <a:t>DELETE - deletes all records from a table, the space for the records remain</a:t>
            </a:r>
          </a:p>
          <a:p>
            <a:r>
              <a:rPr dirty="0" lang="en-US" smtClean="0">
                <a:latin typeface="Times New Roman" pitchFamily="18" charset="0"/>
                <a:cs typeface="Times New Roman" pitchFamily="18" charset="0"/>
              </a:rPr>
              <a:t>MERGE - UPSERT operation (insert or update)</a:t>
            </a:r>
          </a:p>
          <a:p>
            <a:endParaRPr dirty="0" lang="en-US"/>
          </a:p>
        </p:txBody>
      </p:sp>
      <p:sp>
        <p:nvSpPr>
          <p:cNvPr id="1048719" name="Slide Number Placeholder 3"/>
          <p:cNvSpPr>
            <a:spLocks noGrp="1"/>
          </p:cNvSpPr>
          <p:nvPr>
            <p:ph type="sldNum" sz="quarter" idx="12"/>
          </p:nvPr>
        </p:nvSpPr>
        <p:spPr/>
        <p:txBody>
          <a:bodyPr/>
          <a:p>
            <a:fld id="{B6F15528-21DE-4FAA-801E-634DDDAF4B2B}" type="slidenum">
              <a:rPr lang="en-US" smtClean="0"/>
              <a:t>27</a:t>
            </a:fld>
            <a:endParaRPr lang="en-US"/>
          </a:p>
        </p:txBody>
      </p:sp>
      <p:sp>
        <p:nvSpPr>
          <p:cNvPr id="104872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721" name="Title 1"/>
          <p:cNvSpPr>
            <a:spLocks noGrp="1"/>
          </p:cNvSpPr>
          <p:nvPr>
            <p:ph type="title"/>
          </p:nvPr>
        </p:nvSpPr>
        <p:spPr>
          <a:xfrm>
            <a:off x="457200" y="0"/>
            <a:ext cx="8229600" cy="258762"/>
          </a:xfrm>
        </p:spPr>
        <p:txBody>
          <a:bodyPr>
            <a:normAutofit fontScale="90000"/>
          </a:bodyPr>
          <a:p>
            <a:endParaRPr dirty="0" lang="en-US"/>
          </a:p>
        </p:txBody>
      </p:sp>
      <p:sp>
        <p:nvSpPr>
          <p:cNvPr id="1048722" name="Content Placeholder 2"/>
          <p:cNvSpPr>
            <a:spLocks noGrp="1"/>
          </p:cNvSpPr>
          <p:nvPr>
            <p:ph idx="1"/>
          </p:nvPr>
        </p:nvSpPr>
        <p:spPr>
          <a:xfrm>
            <a:off x="457200" y="533400"/>
            <a:ext cx="8229600" cy="5943600"/>
          </a:xfrm>
        </p:spPr>
        <p:txBody>
          <a:bodyPr>
            <a:normAutofit fontScale="84375" lnSpcReduction="10000"/>
          </a:bodyPr>
          <a:p>
            <a:pPr>
              <a:buFont typeface="Wingdings" pitchFamily="2" charset="2"/>
              <a:buChar char="ü"/>
            </a:pPr>
            <a:r>
              <a:rPr b="1" dirty="0" lang="en-US" smtClean="0">
                <a:solidFill>
                  <a:srgbClr val="FF0000"/>
                </a:solidFill>
                <a:latin typeface="Times New Roman" pitchFamily="18" charset="0"/>
                <a:cs typeface="Times New Roman" pitchFamily="18" charset="0"/>
              </a:rPr>
              <a:t>DCL:-Data Control Language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(DCL) statements. </a:t>
            </a:r>
          </a:p>
          <a:p>
            <a:pPr>
              <a:buNone/>
            </a:pPr>
            <a:r>
              <a:rPr dirty="0" lang="en-US" smtClean="0">
                <a:latin typeface="Times New Roman" pitchFamily="18" charset="0"/>
                <a:cs typeface="Times New Roman" pitchFamily="18" charset="0"/>
              </a:rPr>
              <a:t>GRANT - gives user's access privileges to database</a:t>
            </a:r>
          </a:p>
          <a:p>
            <a:pPr>
              <a:buNone/>
            </a:pPr>
            <a:r>
              <a:rPr dirty="0" lang="en-US" smtClean="0">
                <a:latin typeface="Times New Roman" pitchFamily="18" charset="0"/>
                <a:cs typeface="Times New Roman" pitchFamily="18" charset="0"/>
              </a:rPr>
              <a:t>REVOKE - withdraw access privileges given with the GRANT command.</a:t>
            </a:r>
          </a:p>
          <a:p>
            <a:endParaRPr dirty="0" lang="en-US" smtClean="0">
              <a:latin typeface="Times New Roman" pitchFamily="18" charset="0"/>
              <a:cs typeface="Times New Roman" pitchFamily="18" charset="0"/>
            </a:endParaRPr>
          </a:p>
          <a:p>
            <a:pPr>
              <a:buFont typeface="Wingdings" pitchFamily="2" charset="2"/>
              <a:buChar char="ü"/>
            </a:pPr>
            <a:r>
              <a:rPr b="1" dirty="0" lang="en-US" smtClean="0">
                <a:solidFill>
                  <a:srgbClr val="FF0000"/>
                </a:solidFill>
                <a:latin typeface="Times New Roman" pitchFamily="18" charset="0"/>
                <a:cs typeface="Times New Roman" pitchFamily="18" charset="0"/>
              </a:rPr>
              <a:t>TCL:-Transaction Control</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(TCL) statements are used to manage the changes made by DML statements. It allows statements to be grouped together into logical transactions.</a:t>
            </a:r>
          </a:p>
          <a:p>
            <a:pPr>
              <a:buNone/>
            </a:pPr>
            <a:r>
              <a:rPr dirty="0" lang="en-US" smtClean="0">
                <a:latin typeface="Times New Roman" pitchFamily="18" charset="0"/>
                <a:cs typeface="Times New Roman" pitchFamily="18" charset="0"/>
              </a:rPr>
              <a:t>COMMIT - save work done</a:t>
            </a:r>
          </a:p>
          <a:p>
            <a:pPr>
              <a:buNone/>
            </a:pPr>
            <a:r>
              <a:rPr dirty="0" lang="en-US" smtClean="0">
                <a:latin typeface="Times New Roman" pitchFamily="18" charset="0"/>
                <a:cs typeface="Times New Roman" pitchFamily="18" charset="0"/>
              </a:rPr>
              <a:t>SAVEPOINT - identify a point in a transaction to which you can later roll back</a:t>
            </a:r>
          </a:p>
          <a:p>
            <a:pPr>
              <a:buNone/>
            </a:pPr>
            <a:r>
              <a:rPr dirty="0" lang="en-US" smtClean="0">
                <a:latin typeface="Times New Roman" pitchFamily="18" charset="0"/>
                <a:cs typeface="Times New Roman" pitchFamily="18" charset="0"/>
              </a:rPr>
              <a:t>ROLLBACK - restore database to original since the last COMMIT</a:t>
            </a:r>
          </a:p>
          <a:p>
            <a:endParaRPr dirty="0" lang="en-US" smtClean="0"/>
          </a:p>
          <a:p>
            <a:endParaRPr dirty="0" lang="en-US"/>
          </a:p>
        </p:txBody>
      </p:sp>
      <p:sp>
        <p:nvSpPr>
          <p:cNvPr id="1048723" name="Slide Number Placeholder 3"/>
          <p:cNvSpPr>
            <a:spLocks noGrp="1"/>
          </p:cNvSpPr>
          <p:nvPr>
            <p:ph type="sldNum" sz="quarter" idx="12"/>
          </p:nvPr>
        </p:nvSpPr>
        <p:spPr/>
        <p:txBody>
          <a:bodyPr/>
          <a:p>
            <a:fld id="{B6F15528-21DE-4FAA-801E-634DDDAF4B2B}" type="slidenum">
              <a:rPr lang="en-US" smtClean="0"/>
              <a:t>28</a:t>
            </a:fld>
            <a:endParaRPr lang="en-US"/>
          </a:p>
        </p:txBody>
      </p:sp>
      <p:sp>
        <p:nvSpPr>
          <p:cNvPr id="104872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25" name="Content Placeholder 1"/>
          <p:cNvSpPr>
            <a:spLocks noGrp="1"/>
          </p:cNvSpPr>
          <p:nvPr>
            <p:ph idx="1"/>
          </p:nvPr>
        </p:nvSpPr>
        <p:spPr>
          <a:xfrm>
            <a:off x="457200" y="1524000"/>
            <a:ext cx="8229600" cy="4800600"/>
          </a:xfrm>
        </p:spPr>
        <p:txBody>
          <a:bodyPr/>
          <a:p>
            <a:pPr eaLnBrk="1" hangingPunct="1">
              <a:buFont typeface="Wingdings 2" pitchFamily="18" charset="2"/>
              <a:buNone/>
            </a:pPr>
            <a:r>
              <a:rPr dirty="0" sz="2400" lang="en-US" smtClean="0">
                <a:latin typeface="Times New Roman" pitchFamily="18" charset="0"/>
                <a:cs typeface="Times New Roman" pitchFamily="18" charset="0"/>
              </a:rPr>
              <a:t>	1. Create table           	            2. Describe table</a:t>
            </a:r>
          </a:p>
          <a:p>
            <a:pPr eaLnBrk="1" hangingPunct="1">
              <a:buFont typeface="Wingdings 2" pitchFamily="18" charset="2"/>
              <a:buNone/>
            </a:pPr>
            <a:r>
              <a:rPr dirty="0" sz="2400" lang="en-US" smtClean="0">
                <a:latin typeface="Times New Roman" pitchFamily="18" charset="0"/>
                <a:cs typeface="Times New Roman" pitchFamily="18" charset="0"/>
              </a:rPr>
              <a:t>	3. Insert data into table                   4. Select data in table</a:t>
            </a:r>
          </a:p>
          <a:p>
            <a:pPr eaLnBrk="1" hangingPunct="1">
              <a:buFont typeface="Wingdings 2" pitchFamily="18" charset="2"/>
              <a:buNone/>
            </a:pPr>
            <a:r>
              <a:rPr dirty="0" sz="2400" lang="en-US" smtClean="0">
                <a:latin typeface="Times New Roman" pitchFamily="18" charset="0"/>
                <a:cs typeface="Times New Roman" pitchFamily="18" charset="0"/>
              </a:rPr>
              <a:t>	5. Delete data in table                     6. Update table</a:t>
            </a:r>
          </a:p>
          <a:p>
            <a:pPr eaLnBrk="1" hangingPunct="1">
              <a:buFont typeface="Wingdings 2" pitchFamily="18" charset="2"/>
              <a:buNone/>
            </a:pPr>
            <a:r>
              <a:rPr dirty="0" sz="2400" lang="en-US" smtClean="0">
                <a:latin typeface="Times New Roman" pitchFamily="18" charset="0"/>
                <a:cs typeface="Times New Roman" pitchFamily="18" charset="0"/>
              </a:rPr>
              <a:t>	7. Modifying table structure           8. Rename table</a:t>
            </a:r>
          </a:p>
          <a:p>
            <a:pPr eaLnBrk="1" hangingPunct="1">
              <a:buFont typeface="Wingdings 2" pitchFamily="18" charset="2"/>
              <a:buNone/>
            </a:pPr>
            <a:r>
              <a:rPr dirty="0" sz="2400" lang="en-US" smtClean="0">
                <a:latin typeface="Times New Roman" pitchFamily="18" charset="0"/>
                <a:cs typeface="Times New Roman" pitchFamily="18" charset="0"/>
              </a:rPr>
              <a:t>	9. Truncate table        	            10. Delete table</a:t>
            </a:r>
          </a:p>
          <a:p>
            <a:pPr eaLnBrk="1" hangingPunct="1">
              <a:buFont typeface="Wingdings 2" pitchFamily="18" charset="2"/>
              <a:buNone/>
            </a:pPr>
            <a:r>
              <a:rPr dirty="0" sz="2400" lang="en-US" smtClean="0">
                <a:latin typeface="Times New Roman" pitchFamily="18" charset="0"/>
                <a:cs typeface="Times New Roman" pitchFamily="18" charset="0"/>
              </a:rPr>
              <a:t>	11. View tables created by user</a:t>
            </a:r>
          </a:p>
        </p:txBody>
      </p:sp>
      <p:sp>
        <p:nvSpPr>
          <p:cNvPr id="1048726" name="Title 2"/>
          <p:cNvSpPr>
            <a:spLocks noGrp="1"/>
          </p:cNvSpPr>
          <p:nvPr>
            <p:ph type="title"/>
          </p:nvPr>
        </p:nvSpPr>
        <p:spPr>
          <a:xfrm>
            <a:off x="0" y="152400"/>
            <a:ext cx="9144000" cy="1219200"/>
          </a:xfrm>
        </p:spPr>
        <p:txBody>
          <a:bodyPr>
            <a:normAutofit/>
          </a:bodyPr>
          <a:p>
            <a:pPr algn="ctr" eaLnBrk="1" fontAlgn="auto" hangingPunct="1">
              <a:spcAft>
                <a:spcPts val="0"/>
              </a:spcAft>
            </a:pPr>
            <a:r>
              <a:rPr sz="3200" smtClean="0">
                <a:solidFill>
                  <a:srgbClr val="FF0000"/>
                </a:solidFill>
                <a:latin typeface="Times New Roman" pitchFamily="18" charset="0"/>
                <a:cs typeface="Times New Roman" pitchFamily="18" charset="0"/>
              </a:rPr>
              <a:t>Basic commands of </a:t>
            </a:r>
            <a:r>
              <a:rPr dirty="0" sz="3200" lang="en-US" smtClean="0">
                <a:solidFill>
                  <a:srgbClr val="FF0000"/>
                </a:solidFill>
                <a:latin typeface="Times New Roman" pitchFamily="18" charset="0"/>
                <a:cs typeface="Times New Roman" pitchFamily="18" charset="0"/>
              </a:rPr>
              <a:t>DBMS</a:t>
            </a:r>
            <a:endParaRPr sz="3200">
              <a:solidFill>
                <a:srgbClr val="FF0000"/>
              </a:solidFill>
              <a:latin typeface="Times New Roman" pitchFamily="18" charset="0"/>
              <a:cs typeface="Times New Roman" pitchFamily="18" charset="0"/>
            </a:endParaRPr>
          </a:p>
        </p:txBody>
      </p:sp>
      <p:sp>
        <p:nvSpPr>
          <p:cNvPr id="1048727" name="Slide Number Placeholder 3"/>
          <p:cNvSpPr>
            <a:spLocks noGrp="1"/>
          </p:cNvSpPr>
          <p:nvPr>
            <p:ph type="sldNum" sz="quarter" idx="12"/>
          </p:nvPr>
        </p:nvSpPr>
        <p:spPr/>
        <p:txBody>
          <a:bodyPr/>
          <a:p>
            <a:fld id="{B6F15528-21DE-4FAA-801E-634DDDAF4B2B}" type="slidenum">
              <a:rPr lang="en-US" smtClean="0"/>
              <a:t>29</a:t>
            </a:fld>
            <a:endParaRPr lang="en-US"/>
          </a:p>
        </p:txBody>
      </p:sp>
      <p:sp>
        <p:nvSpPr>
          <p:cNvPr id="1048728" name="Footer Placeholder 1"/>
          <p:cNvSpPr>
            <a:spLocks noGrp="1"/>
          </p:cNvSpPr>
          <p:nvPr>
            <p:ph type="ftr" sz="quarter" idx="11"/>
          </p:nvPr>
        </p:nvSpPr>
        <p:spPr/>
        <p:txBody>
          <a:bodyPr/>
          <a:p>
            <a:r>
              <a:rPr lang="en-US" smtClean="0"/>
              <a:t>Prepared By:M.P.Karnik</a:t>
            </a:r>
            <a:endParaRPr lang="en-US"/>
          </a:p>
        </p:txBody>
      </p:sp>
    </p:spTree>
  </p:cSld>
  <p:clrMapOvr>
    <a:masterClrMapping/>
  </p:clrMapOvr>
  <p:transition spd="slow"/>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27" name="Title 1"/>
          <p:cNvSpPr>
            <a:spLocks noGrp="1"/>
          </p:cNvSpPr>
          <p:nvPr>
            <p:ph type="title"/>
          </p:nvPr>
        </p:nvSpPr>
        <p:spPr>
          <a:xfrm>
            <a:off x="457200" y="274638"/>
            <a:ext cx="8229600" cy="563562"/>
          </a:xfrm>
        </p:spPr>
        <p:txBody>
          <a:bodyPr>
            <a:normAutofit fontScale="90000"/>
          </a:bodyPr>
          <a:p>
            <a:r>
              <a:rPr dirty="0" sz="3200" lang="en-US" smtClean="0">
                <a:solidFill>
                  <a:srgbClr val="FF0000"/>
                </a:solidFill>
                <a:latin typeface="Times New Roman" pitchFamily="18" charset="0"/>
                <a:cs typeface="Times New Roman" pitchFamily="18" charset="0"/>
              </a:rPr>
              <a:t>Data types in SQL</a:t>
            </a:r>
            <a:endParaRPr dirty="0" sz="3200" lang="en-US">
              <a:solidFill>
                <a:srgbClr val="FF0000"/>
              </a:solidFill>
              <a:latin typeface="Times New Roman" pitchFamily="18" charset="0"/>
              <a:cs typeface="Times New Roman" pitchFamily="18" charset="0"/>
            </a:endParaRPr>
          </a:p>
        </p:txBody>
      </p:sp>
      <p:graphicFrame>
        <p:nvGraphicFramePr>
          <p:cNvPr id="4194304" name="Content Placeholder 3"/>
          <p:cNvGraphicFramePr>
            <a:graphicFrameLocks noGrp="1"/>
          </p:cNvGraphicFramePr>
          <p:nvPr>
            <p:ph idx="1"/>
          </p:nvPr>
        </p:nvGraphicFramePr>
        <p:xfrm>
          <a:off x="304800" y="914400"/>
          <a:ext cx="8686800" cy="5521960"/>
        </p:xfrm>
        <a:graphic>
          <a:graphicData uri="http://schemas.openxmlformats.org/drawingml/2006/table">
            <a:tbl>
              <a:tblPr firstRow="1" bandRow="1">
                <a:tableStyleId>{5C22544A-7EE6-4342-B048-85BDC9FD1C3A}</a:tableStyleId>
              </a:tblPr>
              <a:tblGrid>
                <a:gridCol w="3444766"/>
                <a:gridCol w="5242034"/>
              </a:tblGrid>
              <a:tr h="462280">
                <a:tc>
                  <a:txBody>
                    <a:bodyPr/>
                    <a:p>
                      <a:r>
                        <a:rPr b="1" dirty="0" sz="2000" lang="en-US">
                          <a:latin typeface="Times New Roman" pitchFamily="18" charset="0"/>
                          <a:cs typeface="Times New Roman" pitchFamily="18" charset="0"/>
                        </a:rPr>
                        <a:t>Data type </a:t>
                      </a:r>
                    </a:p>
                  </a:txBody>
                  <a:tcPr anchor="ctr"/>
                </a:tc>
                <a:tc>
                  <a:txBody>
                    <a:bodyPr/>
                    <a:p>
                      <a:r>
                        <a:rPr b="1" sz="2000" lang="en-US">
                          <a:latin typeface="Times New Roman" pitchFamily="18" charset="0"/>
                          <a:cs typeface="Times New Roman" pitchFamily="18" charset="0"/>
                        </a:rPr>
                        <a:t>Description </a:t>
                      </a:r>
                    </a:p>
                  </a:txBody>
                  <a:tcPr anchor="ctr"/>
                </a:tc>
              </a:tr>
              <a:tr h="462280">
                <a:tc>
                  <a:txBody>
                    <a:bodyPr/>
                    <a:p>
                      <a:r>
                        <a:rPr dirty="0" sz="2000" lang="en-US">
                          <a:latin typeface="Times New Roman" pitchFamily="18" charset="0"/>
                          <a:cs typeface="Times New Roman" pitchFamily="18" charset="0"/>
                        </a:rPr>
                        <a:t>CHARACTER(n)</a:t>
                      </a:r>
                    </a:p>
                  </a:txBody>
                  <a:tcPr anchor="ctr"/>
                </a:tc>
                <a:tc>
                  <a:txBody>
                    <a:bodyPr/>
                    <a:p>
                      <a:r>
                        <a:rPr dirty="0" sz="2000" lang="en-US">
                          <a:latin typeface="Times New Roman" pitchFamily="18" charset="0"/>
                          <a:cs typeface="Times New Roman" pitchFamily="18" charset="0"/>
                        </a:rPr>
                        <a:t>Character string, fixed length n. </a:t>
                      </a:r>
                      <a:r>
                        <a:rPr dirty="0" sz="2000" lang="en-US" smtClean="0">
                          <a:latin typeface="Times New Roman" pitchFamily="18" charset="0"/>
                          <a:cs typeface="Times New Roman" pitchFamily="18" charset="0"/>
                        </a:rPr>
                        <a:t> </a:t>
                      </a:r>
                      <a:endParaRPr dirty="0" sz="2000" lang="en-US">
                        <a:latin typeface="Times New Roman" pitchFamily="18" charset="0"/>
                        <a:cs typeface="Times New Roman" pitchFamily="18" charset="0"/>
                      </a:endParaRPr>
                    </a:p>
                  </a:txBody>
                  <a:tcPr anchor="ctr"/>
                </a:tc>
              </a:tr>
              <a:tr h="817880">
                <a:tc>
                  <a:txBody>
                    <a:bodyPr/>
                    <a:p>
                      <a:r>
                        <a:rPr dirty="0" sz="2000" lang="en-US">
                          <a:latin typeface="Times New Roman" pitchFamily="18" charset="0"/>
                          <a:cs typeface="Times New Roman" pitchFamily="18" charset="0"/>
                        </a:rPr>
                        <a:t>CHARACTER VARYING(n) or</a:t>
                      </a:r>
                      <a:br>
                        <a:rPr dirty="0" sz="2000" lang="en-US">
                          <a:latin typeface="Times New Roman" pitchFamily="18" charset="0"/>
                          <a:cs typeface="Times New Roman" pitchFamily="18" charset="0"/>
                        </a:rPr>
                      </a:br>
                      <a:r>
                        <a:rPr dirty="0" sz="2000" lang="en-US">
                          <a:latin typeface="Times New Roman" pitchFamily="18" charset="0"/>
                          <a:cs typeface="Times New Roman" pitchFamily="18" charset="0"/>
                        </a:rPr>
                        <a:t>VARCHAR(n)</a:t>
                      </a:r>
                    </a:p>
                  </a:txBody>
                  <a:tcPr anchor="ctr"/>
                </a:tc>
                <a:tc>
                  <a:txBody>
                    <a:bodyPr/>
                    <a:p>
                      <a:r>
                        <a:rPr dirty="0" sz="2000" lang="en-US">
                          <a:latin typeface="Times New Roman" pitchFamily="18" charset="0"/>
                          <a:cs typeface="Times New Roman" pitchFamily="18" charset="0"/>
                        </a:rPr>
                        <a:t>Variable length character string, maximum length n.</a:t>
                      </a:r>
                    </a:p>
                  </a:txBody>
                  <a:tcPr anchor="ctr"/>
                </a:tc>
              </a:tr>
              <a:tr h="462280">
                <a:tc>
                  <a:txBody>
                    <a:bodyPr/>
                    <a:p>
                      <a:r>
                        <a:rPr dirty="0" sz="2000" lang="en-US">
                          <a:latin typeface="Times New Roman" pitchFamily="18" charset="0"/>
                          <a:cs typeface="Times New Roman" pitchFamily="18" charset="0"/>
                        </a:rPr>
                        <a:t>BINARY(n)</a:t>
                      </a:r>
                    </a:p>
                  </a:txBody>
                  <a:tcPr anchor="ctr"/>
                </a:tc>
                <a:tc>
                  <a:txBody>
                    <a:bodyPr/>
                    <a:p>
                      <a:r>
                        <a:rPr dirty="0" sz="2000" lang="en-US">
                          <a:latin typeface="Times New Roman" pitchFamily="18" charset="0"/>
                          <a:cs typeface="Times New Roman" pitchFamily="18" charset="0"/>
                        </a:rPr>
                        <a:t>Fixed length binary string, maximum length n.</a:t>
                      </a:r>
                    </a:p>
                  </a:txBody>
                  <a:tcPr anchor="ctr"/>
                </a:tc>
              </a:tr>
              <a:tr h="817880">
                <a:tc>
                  <a:txBody>
                    <a:bodyPr/>
                    <a:p>
                      <a:r>
                        <a:rPr dirty="0" sz="2000" lang="en-US">
                          <a:latin typeface="Times New Roman" pitchFamily="18" charset="0"/>
                          <a:cs typeface="Times New Roman" pitchFamily="18" charset="0"/>
                        </a:rPr>
                        <a:t>BINARY VARYING(n) or</a:t>
                      </a:r>
                      <a:br>
                        <a:rPr dirty="0" sz="2000" lang="en-US">
                          <a:latin typeface="Times New Roman" pitchFamily="18" charset="0"/>
                          <a:cs typeface="Times New Roman" pitchFamily="18" charset="0"/>
                        </a:rPr>
                      </a:br>
                      <a:r>
                        <a:rPr dirty="0" sz="2000" lang="en-US">
                          <a:latin typeface="Times New Roman" pitchFamily="18" charset="0"/>
                          <a:cs typeface="Times New Roman" pitchFamily="18" charset="0"/>
                        </a:rPr>
                        <a:t>VARBINARY(n)</a:t>
                      </a:r>
                    </a:p>
                  </a:txBody>
                  <a:tcPr anchor="ctr"/>
                </a:tc>
                <a:tc>
                  <a:txBody>
                    <a:bodyPr/>
                    <a:p>
                      <a:r>
                        <a:rPr dirty="0" sz="2000" lang="en-US">
                          <a:latin typeface="Times New Roman" pitchFamily="18" charset="0"/>
                          <a:cs typeface="Times New Roman" pitchFamily="18" charset="0"/>
                        </a:rPr>
                        <a:t>Variable length binary string, maximum length n.</a:t>
                      </a:r>
                    </a:p>
                  </a:txBody>
                  <a:tcPr anchor="ctr"/>
                </a:tc>
              </a:tr>
              <a:tr h="462280">
                <a:tc>
                  <a:txBody>
                    <a:bodyPr/>
                    <a:p>
                      <a:r>
                        <a:rPr dirty="0" sz="2000" lang="en-US">
                          <a:latin typeface="Times New Roman" pitchFamily="18" charset="0"/>
                          <a:cs typeface="Times New Roman" pitchFamily="18" charset="0"/>
                        </a:rPr>
                        <a:t>INTEGER(p)</a:t>
                      </a:r>
                    </a:p>
                  </a:txBody>
                  <a:tcPr anchor="ctr"/>
                </a:tc>
                <a:tc>
                  <a:txBody>
                    <a:bodyPr/>
                    <a:p>
                      <a:r>
                        <a:rPr dirty="0" sz="2000" lang="en-US">
                          <a:latin typeface="Times New Roman" pitchFamily="18" charset="0"/>
                          <a:cs typeface="Times New Roman" pitchFamily="18" charset="0"/>
                        </a:rPr>
                        <a:t>Integer numerical, precision p.</a:t>
                      </a:r>
                    </a:p>
                  </a:txBody>
                  <a:tcPr anchor="ctr"/>
                </a:tc>
              </a:tr>
              <a:tr h="462280">
                <a:tc>
                  <a:txBody>
                    <a:bodyPr/>
                    <a:p>
                      <a:r>
                        <a:rPr dirty="0" sz="2000" lang="en-US">
                          <a:latin typeface="Times New Roman" pitchFamily="18" charset="0"/>
                          <a:cs typeface="Times New Roman" pitchFamily="18" charset="0"/>
                        </a:rPr>
                        <a:t>SMALLINT</a:t>
                      </a:r>
                    </a:p>
                  </a:txBody>
                  <a:tcPr anchor="ctr"/>
                </a:tc>
                <a:tc>
                  <a:txBody>
                    <a:bodyPr/>
                    <a:p>
                      <a:r>
                        <a:rPr dirty="0" sz="2000" lang="en-US">
                          <a:latin typeface="Times New Roman" pitchFamily="18" charset="0"/>
                          <a:cs typeface="Times New Roman" pitchFamily="18" charset="0"/>
                        </a:rPr>
                        <a:t>Integer numerical precision 5.</a:t>
                      </a:r>
                    </a:p>
                  </a:txBody>
                  <a:tcPr anchor="ctr"/>
                </a:tc>
              </a:tr>
              <a:tr h="462280">
                <a:tc>
                  <a:txBody>
                    <a:bodyPr/>
                    <a:p>
                      <a:r>
                        <a:rPr dirty="0" sz="2000" lang="en-US">
                          <a:latin typeface="Times New Roman" pitchFamily="18" charset="0"/>
                          <a:cs typeface="Times New Roman" pitchFamily="18" charset="0"/>
                        </a:rPr>
                        <a:t>NTEGER</a:t>
                      </a:r>
                    </a:p>
                  </a:txBody>
                  <a:tcPr anchor="ctr"/>
                </a:tc>
                <a:tc>
                  <a:txBody>
                    <a:bodyPr/>
                    <a:p>
                      <a:r>
                        <a:rPr dirty="0" sz="2000" lang="en-US">
                          <a:latin typeface="Times New Roman" pitchFamily="18" charset="0"/>
                          <a:cs typeface="Times New Roman" pitchFamily="18" charset="0"/>
                        </a:rPr>
                        <a:t>Integer numerical, precision 10.</a:t>
                      </a:r>
                    </a:p>
                  </a:txBody>
                  <a:tcPr anchor="ctr"/>
                </a:tc>
              </a:tr>
              <a:tr h="462280">
                <a:tc>
                  <a:txBody>
                    <a:bodyPr/>
                    <a:p>
                      <a:r>
                        <a:rPr dirty="0" sz="2000" lang="en-US">
                          <a:latin typeface="Times New Roman" pitchFamily="18" charset="0"/>
                          <a:cs typeface="Times New Roman" pitchFamily="18" charset="0"/>
                        </a:rPr>
                        <a:t>BIGINT</a:t>
                      </a:r>
                    </a:p>
                  </a:txBody>
                  <a:tcPr anchor="ctr"/>
                </a:tc>
                <a:tc>
                  <a:txBody>
                    <a:bodyPr/>
                    <a:p>
                      <a:r>
                        <a:rPr dirty="0" sz="2000" lang="en-US">
                          <a:latin typeface="Times New Roman" pitchFamily="18" charset="0"/>
                          <a:cs typeface="Times New Roman" pitchFamily="18" charset="0"/>
                        </a:rPr>
                        <a:t>Integer numerical, precision 19.</a:t>
                      </a:r>
                    </a:p>
                  </a:txBody>
                  <a:tcPr anchor="ctr"/>
                </a:tc>
              </a:tr>
              <a:tr h="462280">
                <a:tc>
                  <a:txBody>
                    <a:bodyPr/>
                    <a:p>
                      <a:r>
                        <a:rPr dirty="0" sz="2000" lang="en-US">
                          <a:latin typeface="Times New Roman" pitchFamily="18" charset="0"/>
                          <a:cs typeface="Times New Roman" pitchFamily="18" charset="0"/>
                        </a:rPr>
                        <a:t>DECIMAL(p, s)</a:t>
                      </a:r>
                    </a:p>
                  </a:txBody>
                  <a:tcPr anchor="ctr"/>
                </a:tc>
                <a:tc>
                  <a:txBody>
                    <a:bodyPr/>
                    <a:p>
                      <a:r>
                        <a:rPr dirty="0" sz="2000" lang="en-US">
                          <a:latin typeface="Times New Roman" pitchFamily="18" charset="0"/>
                          <a:cs typeface="Times New Roman" pitchFamily="18" charset="0"/>
                        </a:rPr>
                        <a:t>Exact </a:t>
                      </a:r>
                      <a:r>
                        <a:rPr dirty="0" sz="2000" lang="en-US" smtClean="0">
                          <a:latin typeface="Times New Roman" pitchFamily="18" charset="0"/>
                          <a:cs typeface="Times New Roman" pitchFamily="18" charset="0"/>
                        </a:rPr>
                        <a:t>numerical, precision </a:t>
                      </a:r>
                      <a:r>
                        <a:rPr dirty="0" sz="2000" lang="en-US">
                          <a:latin typeface="Times New Roman" pitchFamily="18" charset="0"/>
                          <a:cs typeface="Times New Roman" pitchFamily="18" charset="0"/>
                        </a:rPr>
                        <a:t>p, scale s.</a:t>
                      </a:r>
                    </a:p>
                  </a:txBody>
                  <a:tcPr anchor="ctr"/>
                </a:tc>
              </a:tr>
            </a:tbl>
          </a:graphicData>
        </a:graphic>
      </p:graphicFrame>
      <p:sp>
        <p:nvSpPr>
          <p:cNvPr id="1048628" name="Slide Number Placeholder 4"/>
          <p:cNvSpPr>
            <a:spLocks noGrp="1"/>
          </p:cNvSpPr>
          <p:nvPr>
            <p:ph type="sldNum" sz="quarter" idx="12"/>
          </p:nvPr>
        </p:nvSpPr>
        <p:spPr/>
        <p:txBody>
          <a:bodyPr/>
          <a:p>
            <a:fld id="{B6F15528-21DE-4FAA-801E-634DDDAF4B2B}" type="slidenum">
              <a:rPr lang="en-US" smtClean="0"/>
              <a:t>3</a:t>
            </a:fld>
            <a:endParaRPr lang="en-US"/>
          </a:p>
        </p:txBody>
      </p:sp>
      <p:sp>
        <p:nvSpPr>
          <p:cNvPr id="1048629"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29" name="Title 1"/>
          <p:cNvSpPr>
            <a:spLocks noGrp="1"/>
          </p:cNvSpPr>
          <p:nvPr>
            <p:ph type="title"/>
          </p:nvPr>
        </p:nvSpPr>
        <p:spPr>
          <a:xfrm>
            <a:off x="457200" y="274638"/>
            <a:ext cx="8229600" cy="563562"/>
          </a:xfrm>
        </p:spPr>
        <p:txBody>
          <a:bodyPr>
            <a:normAutofit/>
          </a:bodyPr>
          <a:p>
            <a:r>
              <a:rPr b="1" dirty="0" sz="3200" lang="en-US" smtClean="0">
                <a:solidFill>
                  <a:srgbClr val="FF0000"/>
                </a:solidFill>
                <a:latin typeface="Times New Roman" pitchFamily="18" charset="0"/>
                <a:cs typeface="Times New Roman" pitchFamily="18" charset="0"/>
              </a:rPr>
              <a:t>SELECT</a:t>
            </a:r>
            <a:endParaRPr b="1" dirty="0" sz="3200" lang="en-US">
              <a:solidFill>
                <a:srgbClr val="FF0000"/>
              </a:solidFill>
              <a:latin typeface="Times New Roman" pitchFamily="18" charset="0"/>
              <a:cs typeface="Times New Roman" pitchFamily="18" charset="0"/>
            </a:endParaRPr>
          </a:p>
        </p:txBody>
      </p:sp>
      <p:sp>
        <p:nvSpPr>
          <p:cNvPr id="1048730" name="Content Placeholder 2"/>
          <p:cNvSpPr>
            <a:spLocks noGrp="1"/>
          </p:cNvSpPr>
          <p:nvPr>
            <p:ph idx="1"/>
          </p:nvPr>
        </p:nvSpPr>
        <p:spPr>
          <a:xfrm>
            <a:off x="457200" y="838200"/>
            <a:ext cx="8229600" cy="5287963"/>
          </a:xfrm>
        </p:spPr>
        <p:txBody>
          <a:bodyPr>
            <a:normAutofit/>
          </a:bodyPr>
          <a:p>
            <a:r>
              <a:rPr dirty="0" sz="2400" lang="en-US" smtClean="0">
                <a:latin typeface="Times New Roman" pitchFamily="18" charset="0"/>
                <a:cs typeface="Times New Roman" pitchFamily="18" charset="0"/>
              </a:rPr>
              <a:t>The most commonly used SQL command is SELECT statement. The SQL SELECT statement is used to retrieve data from a table in the database. A query may retrieve information from specified columns or from all of the columns in the table. To create a simple SQL SELECT Statement, you must specify the column(s) name and the table name. The whole query is called </a:t>
            </a:r>
            <a:r>
              <a:rPr dirty="0" sz="2400" lang="en-US" smtClean="0">
                <a:solidFill>
                  <a:srgbClr val="FF0000"/>
                </a:solidFill>
                <a:latin typeface="Times New Roman" pitchFamily="18" charset="0"/>
                <a:cs typeface="Times New Roman" pitchFamily="18" charset="0"/>
              </a:rPr>
              <a:t>SQL SELECT </a:t>
            </a:r>
            <a:r>
              <a:rPr dirty="0" sz="2400" lang="en-US" smtClean="0">
                <a:latin typeface="Times New Roman" pitchFamily="18" charset="0"/>
                <a:cs typeface="Times New Roman" pitchFamily="18" charset="0"/>
              </a:rPr>
              <a:t>Statement.</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Select queries require two essential parts. The first part is the </a:t>
            </a:r>
            <a:r>
              <a:rPr dirty="0" sz="2400" lang="en-US" smtClean="0">
                <a:solidFill>
                  <a:srgbClr val="FF0000"/>
                </a:solidFill>
                <a:latin typeface="Times New Roman" pitchFamily="18" charset="0"/>
                <a:cs typeface="Times New Roman" pitchFamily="18" charset="0"/>
              </a:rPr>
              <a:t>"</a:t>
            </a:r>
            <a:r>
              <a:rPr b="1" dirty="0" sz="2400" lang="en-US" smtClean="0">
                <a:solidFill>
                  <a:srgbClr val="FF0000"/>
                </a:solidFill>
                <a:latin typeface="Times New Roman" pitchFamily="18" charset="0"/>
                <a:cs typeface="Times New Roman" pitchFamily="18" charset="0"/>
              </a:rPr>
              <a:t>WHAT</a:t>
            </a:r>
            <a:r>
              <a:rPr dirty="0" sz="2400" lang="en-US" smtClean="0">
                <a:solidFill>
                  <a:srgbClr val="FF0000"/>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which determines what we want SQL to go and fetch. The second part of any </a:t>
            </a:r>
            <a:r>
              <a:rPr b="1" dirty="0" sz="2400" i="1" lang="en-US" smtClean="0">
                <a:latin typeface="Times New Roman" pitchFamily="18" charset="0"/>
                <a:cs typeface="Times New Roman" pitchFamily="18" charset="0"/>
              </a:rPr>
              <a:t>SELECT</a:t>
            </a:r>
            <a:r>
              <a:rPr dirty="0" sz="2400" lang="en-US" smtClean="0">
                <a:latin typeface="Times New Roman" pitchFamily="18" charset="0"/>
                <a:cs typeface="Times New Roman" pitchFamily="18" charset="0"/>
              </a:rPr>
              <a:t> command is the </a:t>
            </a:r>
            <a:r>
              <a:rPr dirty="0" sz="2400" lang="en-US" smtClean="0">
                <a:solidFill>
                  <a:srgbClr val="FF0000"/>
                </a:solidFill>
                <a:latin typeface="Times New Roman" pitchFamily="18" charset="0"/>
                <a:cs typeface="Times New Roman" pitchFamily="18" charset="0"/>
              </a:rPr>
              <a:t>"</a:t>
            </a:r>
            <a:r>
              <a:rPr b="1" dirty="0" sz="2400" lang="en-US" smtClean="0">
                <a:solidFill>
                  <a:srgbClr val="FF0000"/>
                </a:solidFill>
                <a:latin typeface="Times New Roman" pitchFamily="18" charset="0"/>
                <a:cs typeface="Times New Roman" pitchFamily="18" charset="0"/>
              </a:rPr>
              <a:t>FROM WHERE</a:t>
            </a:r>
            <a:r>
              <a:rPr dirty="0" sz="2400" lang="en-US" smtClean="0">
                <a:solidFill>
                  <a:srgbClr val="FF0000"/>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It identifies where to fetch the data from, which may be from a SQL table. </a:t>
            </a:r>
            <a:endParaRPr dirty="0" sz="2400" lang="en-US">
              <a:latin typeface="Times New Roman" pitchFamily="18" charset="0"/>
              <a:cs typeface="Times New Roman" pitchFamily="18" charset="0"/>
            </a:endParaRPr>
          </a:p>
        </p:txBody>
      </p:sp>
      <p:sp>
        <p:nvSpPr>
          <p:cNvPr id="1048731" name="Slide Number Placeholder 3"/>
          <p:cNvSpPr>
            <a:spLocks noGrp="1"/>
          </p:cNvSpPr>
          <p:nvPr>
            <p:ph type="sldNum" sz="quarter" idx="12"/>
          </p:nvPr>
        </p:nvSpPr>
        <p:spPr/>
        <p:txBody>
          <a:bodyPr/>
          <a:p>
            <a:fld id="{B6F15528-21DE-4FAA-801E-634DDDAF4B2B}" type="slidenum">
              <a:rPr lang="en-US" smtClean="0"/>
              <a:t>30</a:t>
            </a:fld>
            <a:endParaRPr lang="en-US"/>
          </a:p>
        </p:txBody>
      </p:sp>
      <p:sp>
        <p:nvSpPr>
          <p:cNvPr id="104873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33" name="Title 1"/>
          <p:cNvSpPr>
            <a:spLocks noGrp="1"/>
          </p:cNvSpPr>
          <p:nvPr>
            <p:ph type="title"/>
          </p:nvPr>
        </p:nvSpPr>
        <p:spPr>
          <a:xfrm>
            <a:off x="457200" y="274638"/>
            <a:ext cx="8229600" cy="563562"/>
          </a:xfrm>
        </p:spPr>
        <p:txBody>
          <a:bodyPr>
            <a:noAutofit/>
          </a:bodyPr>
          <a:p>
            <a:r>
              <a:rPr b="1" dirty="0" sz="3200" lang="en-US" smtClean="0">
                <a:solidFill>
                  <a:srgbClr val="FF0000"/>
                </a:solidFill>
                <a:latin typeface="Times New Roman" pitchFamily="18" charset="0"/>
                <a:cs typeface="Times New Roman" pitchFamily="18" charset="0"/>
              </a:rPr>
              <a:t>Where Clause</a:t>
            </a:r>
            <a:endParaRPr b="1" dirty="0" sz="3200" lang="en-US">
              <a:solidFill>
                <a:srgbClr val="FF0000"/>
              </a:solidFill>
              <a:latin typeface="Times New Roman" pitchFamily="18" charset="0"/>
              <a:cs typeface="Times New Roman" pitchFamily="18" charset="0"/>
            </a:endParaRPr>
          </a:p>
        </p:txBody>
      </p:sp>
      <p:sp>
        <p:nvSpPr>
          <p:cNvPr id="1048734" name="Content Placeholder 2"/>
          <p:cNvSpPr>
            <a:spLocks noGrp="1"/>
          </p:cNvSpPr>
          <p:nvPr>
            <p:ph idx="1"/>
          </p:nvPr>
        </p:nvSpPr>
        <p:spPr>
          <a:xfrm>
            <a:off x="457200" y="838200"/>
            <a:ext cx="8229600" cy="5715000"/>
          </a:xfrm>
        </p:spPr>
        <p:txBody>
          <a:bodyPr>
            <a:normAutofit fontScale="84375" lnSpcReduction="10000"/>
          </a:bodyPr>
          <a:p>
            <a:r>
              <a:rPr dirty="0" lang="en-US" smtClean="0">
                <a:latin typeface="Times New Roman" pitchFamily="18" charset="0"/>
                <a:cs typeface="Times New Roman" pitchFamily="18" charset="0"/>
              </a:rPr>
              <a:t>SQL offers a feature called WHERE clause, which we can use to restrict the data that is retrieved. </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 condition you provide in the WHERE clause filters the rows retrieved from the table and gives you only those rows which you expected to see. </a:t>
            </a:r>
          </a:p>
          <a:p>
            <a:endParaRPr dirty="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WHERE </a:t>
            </a:r>
            <a:r>
              <a:rPr dirty="0" lang="en-US" smtClean="0">
                <a:latin typeface="Times New Roman" pitchFamily="18" charset="0"/>
                <a:cs typeface="Times New Roman" pitchFamily="18" charset="0"/>
              </a:rPr>
              <a:t>clause can be used along with </a:t>
            </a:r>
            <a:r>
              <a:rPr dirty="0" lang="en-US" smtClean="0">
                <a:solidFill>
                  <a:srgbClr val="FF0000"/>
                </a:solidFill>
                <a:latin typeface="Times New Roman" pitchFamily="18" charset="0"/>
                <a:cs typeface="Times New Roman" pitchFamily="18" charset="0"/>
              </a:rPr>
              <a:t>SELECT, DELETE, UPDATE </a:t>
            </a:r>
            <a:r>
              <a:rPr dirty="0" lang="en-US" smtClean="0">
                <a:latin typeface="Times New Roman" pitchFamily="18" charset="0"/>
                <a:cs typeface="Times New Roman" pitchFamily="18" charset="0"/>
              </a:rPr>
              <a:t>statements.</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The </a:t>
            </a:r>
            <a:r>
              <a:rPr dirty="0" lang="en-US" smtClean="0">
                <a:solidFill>
                  <a:srgbClr val="FF0000"/>
                </a:solidFill>
                <a:latin typeface="Times New Roman" pitchFamily="18" charset="0"/>
                <a:cs typeface="Times New Roman" pitchFamily="18" charset="0"/>
              </a:rPr>
              <a:t>WHERE clause </a:t>
            </a:r>
            <a:r>
              <a:rPr dirty="0" lang="en-US" smtClean="0">
                <a:latin typeface="Times New Roman" pitchFamily="18" charset="0"/>
                <a:cs typeface="Times New Roman" pitchFamily="18" charset="0"/>
              </a:rPr>
              <a:t>is used when you want to retrieve specific information from a table excluding other irrelevant data. </a:t>
            </a:r>
          </a:p>
          <a:p>
            <a:endParaRPr dirty="0" lang="en-US" smtClean="0">
              <a:latin typeface="Times New Roman" pitchFamily="18" charset="0"/>
              <a:cs typeface="Times New Roman" pitchFamily="18" charset="0"/>
            </a:endParaRPr>
          </a:p>
          <a:p>
            <a:endParaRPr dirty="0" lang="en-US"/>
          </a:p>
        </p:txBody>
      </p:sp>
      <p:sp>
        <p:nvSpPr>
          <p:cNvPr id="1048735" name="Slide Number Placeholder 3"/>
          <p:cNvSpPr>
            <a:spLocks noGrp="1"/>
          </p:cNvSpPr>
          <p:nvPr>
            <p:ph type="sldNum" sz="quarter" idx="12"/>
          </p:nvPr>
        </p:nvSpPr>
        <p:spPr/>
        <p:txBody>
          <a:bodyPr/>
          <a:p>
            <a:fld id="{B6F15528-21DE-4FAA-801E-634DDDAF4B2B}" type="slidenum">
              <a:rPr lang="en-US" smtClean="0"/>
              <a:t>31</a:t>
            </a:fld>
            <a:endParaRPr lang="en-US"/>
          </a:p>
        </p:txBody>
      </p:sp>
      <p:sp>
        <p:nvSpPr>
          <p:cNvPr id="104873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37" name="Content Placeholder 2"/>
          <p:cNvSpPr>
            <a:spLocks noGrp="1"/>
          </p:cNvSpPr>
          <p:nvPr>
            <p:ph idx="1"/>
          </p:nvPr>
        </p:nvSpPr>
        <p:spPr/>
        <p:txBody>
          <a:bodyPr>
            <a:normAutofit fontScale="96875" lnSpcReduction="20000"/>
          </a:bodyPr>
          <a:p>
            <a:r>
              <a:rPr b="1" dirty="0" lang="en-US" smtClean="0">
                <a:solidFill>
                  <a:srgbClr val="FF0000"/>
                </a:solidFill>
                <a:latin typeface="Times New Roman" pitchFamily="18" charset="0"/>
                <a:cs typeface="Times New Roman" pitchFamily="18" charset="0"/>
              </a:rPr>
              <a:t>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find the name of a student with the specific id then the query would be like:</a:t>
            </a:r>
          </a:p>
          <a:p>
            <a:endParaRPr dirty="0" lang="en-US" smtClean="0">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  SELECT </a:t>
            </a:r>
            <a:r>
              <a:rPr dirty="0" lang="en-US" err="1" smtClean="0">
                <a:latin typeface="Times New Roman" pitchFamily="18" charset="0"/>
                <a:cs typeface="Times New Roman" pitchFamily="18" charset="0"/>
              </a:rPr>
              <a:t>first_name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last_name</a:t>
            </a: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FROM </a:t>
            </a:r>
            <a:r>
              <a:rPr dirty="0" lang="en-US" err="1" smtClean="0">
                <a:latin typeface="Times New Roman" pitchFamily="18" charset="0"/>
                <a:cs typeface="Times New Roman" pitchFamily="18" charset="0"/>
              </a:rPr>
              <a:t>student_details</a:t>
            </a: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id = 100;</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Comparison Operators and Logical Operators are used in WHERE Clause. </a:t>
            </a:r>
            <a:endParaRPr dirty="0" lang="en-US">
              <a:latin typeface="Times New Roman" pitchFamily="18" charset="0"/>
              <a:cs typeface="Times New Roman" pitchFamily="18" charset="0"/>
            </a:endParaRPr>
          </a:p>
        </p:txBody>
      </p:sp>
      <p:sp>
        <p:nvSpPr>
          <p:cNvPr id="1048738" name="Slide Number Placeholder 3"/>
          <p:cNvSpPr>
            <a:spLocks noGrp="1"/>
          </p:cNvSpPr>
          <p:nvPr>
            <p:ph type="sldNum" sz="quarter" idx="12"/>
          </p:nvPr>
        </p:nvSpPr>
        <p:spPr/>
        <p:txBody>
          <a:bodyPr/>
          <a:p>
            <a:fld id="{B6F15528-21DE-4FAA-801E-634DDDAF4B2B}" type="slidenum">
              <a:rPr lang="en-US" smtClean="0"/>
              <a:t>32</a:t>
            </a:fld>
            <a:endParaRPr lang="en-US"/>
          </a:p>
        </p:txBody>
      </p:sp>
      <p:sp>
        <p:nvSpPr>
          <p:cNvPr id="1048739"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40" name="Title 1"/>
          <p:cNvSpPr>
            <a:spLocks noGrp="1"/>
          </p:cNvSpPr>
          <p:nvPr>
            <p:ph type="title"/>
          </p:nvPr>
        </p:nvSpPr>
        <p:spPr>
          <a:xfrm>
            <a:off x="457200" y="274638"/>
            <a:ext cx="8229600" cy="334962"/>
          </a:xfrm>
        </p:spPr>
        <p:txBody>
          <a:bodyPr>
            <a:normAutofit fontScale="90000"/>
          </a:bodyPr>
          <a:p>
            <a:r>
              <a:rPr dirty="0" sz="3600" lang="en-US" smtClean="0">
                <a:solidFill>
                  <a:srgbClr val="FF0000"/>
                </a:solidFill>
                <a:latin typeface="Times New Roman" pitchFamily="18" charset="0"/>
                <a:cs typeface="Times New Roman" pitchFamily="18" charset="0"/>
              </a:rPr>
              <a:t>Create table-DDL statement</a:t>
            </a:r>
            <a:endParaRPr dirty="0" sz="3600" lang="en-US">
              <a:solidFill>
                <a:srgbClr val="FF0000"/>
              </a:solidFill>
              <a:latin typeface="Times New Roman" pitchFamily="18" charset="0"/>
              <a:cs typeface="Times New Roman" pitchFamily="18" charset="0"/>
            </a:endParaRPr>
          </a:p>
        </p:txBody>
      </p:sp>
      <p:sp>
        <p:nvSpPr>
          <p:cNvPr id="1048741" name="Content Placeholder 2"/>
          <p:cNvSpPr>
            <a:spLocks noGrp="1"/>
          </p:cNvSpPr>
          <p:nvPr>
            <p:ph idx="1"/>
          </p:nvPr>
        </p:nvSpPr>
        <p:spPr>
          <a:xfrm>
            <a:off x="457200" y="838200"/>
            <a:ext cx="8229600" cy="5791200"/>
          </a:xfrm>
        </p:spPr>
        <p:txBody>
          <a:bodyPr>
            <a:normAutofit fontScale="96667" lnSpcReduction="10000"/>
          </a:bodyPr>
          <a:p>
            <a:r>
              <a:rPr dirty="0" sz="3000" lang="en-US" smtClean="0">
                <a:latin typeface="Times New Roman" pitchFamily="18" charset="0"/>
                <a:cs typeface="Times New Roman" pitchFamily="18" charset="0"/>
              </a:rPr>
              <a:t>The </a:t>
            </a:r>
            <a:r>
              <a:rPr dirty="0" sz="3000" lang="en-US" smtClean="0">
                <a:solidFill>
                  <a:srgbClr val="FF0000"/>
                </a:solidFill>
                <a:latin typeface="Times New Roman" pitchFamily="18" charset="0"/>
                <a:cs typeface="Times New Roman" pitchFamily="18" charset="0"/>
              </a:rPr>
              <a:t>CREATE TABLE</a:t>
            </a:r>
            <a:r>
              <a:rPr dirty="0" sz="3000" lang="en-US" smtClean="0">
                <a:latin typeface="Times New Roman" pitchFamily="18" charset="0"/>
                <a:cs typeface="Times New Roman" pitchFamily="18" charset="0"/>
              </a:rPr>
              <a:t> Statement is used to create tables to store data.</a:t>
            </a:r>
          </a:p>
          <a:p>
            <a:r>
              <a:rPr dirty="0" sz="3000" lang="en-US" u="sng" smtClean="0">
                <a:solidFill>
                  <a:srgbClr val="FF0000"/>
                </a:solidFill>
                <a:latin typeface="Times New Roman" pitchFamily="18" charset="0"/>
                <a:cs typeface="Times New Roman" pitchFamily="18" charset="0"/>
              </a:rPr>
              <a:t>Syntax for the CREATE TABLE Statement is:</a:t>
            </a:r>
          </a:p>
          <a:p>
            <a:pPr>
              <a:buNone/>
            </a:pPr>
            <a:r>
              <a:rPr dirty="0" sz="3000" lang="en-US" smtClean="0">
                <a:solidFill>
                  <a:srgbClr val="FF0000"/>
                </a:solidFill>
                <a:latin typeface="Times New Roman" pitchFamily="18" charset="0"/>
                <a:cs typeface="Times New Roman" pitchFamily="18" charset="0"/>
              </a:rPr>
              <a:t>CREATE TABLE </a:t>
            </a:r>
            <a:r>
              <a:rPr dirty="0" sz="3000" lang="en-US" err="1" smtClean="0">
                <a:latin typeface="Times New Roman" pitchFamily="18" charset="0"/>
                <a:cs typeface="Times New Roman" pitchFamily="18" charset="0"/>
              </a:rPr>
              <a:t>table_name</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(column_name1 </a:t>
            </a:r>
            <a:r>
              <a:rPr dirty="0" sz="3000" lang="en-US" err="1" smtClean="0">
                <a:latin typeface="Times New Roman" pitchFamily="18" charset="0"/>
                <a:cs typeface="Times New Roman" pitchFamily="18" charset="0"/>
              </a:rPr>
              <a:t>datatype</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column_name2 </a:t>
            </a:r>
            <a:r>
              <a:rPr dirty="0" sz="3000" lang="en-US" err="1" smtClean="0">
                <a:latin typeface="Times New Roman" pitchFamily="18" charset="0"/>
                <a:cs typeface="Times New Roman" pitchFamily="18" charset="0"/>
              </a:rPr>
              <a:t>datatype</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 </a:t>
            </a:r>
            <a:r>
              <a:rPr dirty="0" sz="3000" lang="en-US" err="1" smtClean="0">
                <a:latin typeface="Times New Roman" pitchFamily="18" charset="0"/>
                <a:cs typeface="Times New Roman" pitchFamily="18" charset="0"/>
              </a:rPr>
              <a:t>column_nameN</a:t>
            </a:r>
            <a:r>
              <a:rPr dirty="0" sz="3000" lang="en-US" smtClean="0">
                <a:latin typeface="Times New Roman" pitchFamily="18" charset="0"/>
                <a:cs typeface="Times New Roman" pitchFamily="18" charset="0"/>
              </a:rPr>
              <a:t> </a:t>
            </a:r>
            <a:r>
              <a:rPr dirty="0" sz="3000" lang="en-US" err="1" smtClean="0">
                <a:latin typeface="Times New Roman" pitchFamily="18" charset="0"/>
                <a:cs typeface="Times New Roman" pitchFamily="18" charset="0"/>
              </a:rPr>
              <a:t>datatype</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 </a:t>
            </a:r>
          </a:p>
          <a:p>
            <a:r>
              <a:rPr b="1" dirty="0" sz="3000" i="1" lang="en-US" err="1" smtClean="0">
                <a:latin typeface="Times New Roman" pitchFamily="18" charset="0"/>
                <a:cs typeface="Times New Roman" pitchFamily="18" charset="0"/>
              </a:rPr>
              <a:t>table_name</a:t>
            </a:r>
            <a:r>
              <a:rPr dirty="0" sz="3000" lang="en-US" smtClean="0">
                <a:latin typeface="Times New Roman" pitchFamily="18" charset="0"/>
                <a:cs typeface="Times New Roman" pitchFamily="18" charset="0"/>
              </a:rPr>
              <a:t> - is the name of the table.</a:t>
            </a:r>
          </a:p>
          <a:p>
            <a:r>
              <a:rPr b="1" dirty="0" sz="3000" i="1" lang="en-US" smtClean="0">
                <a:latin typeface="Times New Roman" pitchFamily="18" charset="0"/>
                <a:cs typeface="Times New Roman" pitchFamily="18" charset="0"/>
              </a:rPr>
              <a:t>column_name1, column_name2....</a:t>
            </a:r>
            <a:r>
              <a:rPr dirty="0" sz="3000" lang="en-US" smtClean="0">
                <a:latin typeface="Times New Roman" pitchFamily="18" charset="0"/>
                <a:cs typeface="Times New Roman" pitchFamily="18" charset="0"/>
              </a:rPr>
              <a:t> - is the name of the columns</a:t>
            </a:r>
          </a:p>
          <a:p>
            <a:r>
              <a:rPr b="1" dirty="0" sz="3000" i="1" lang="en-US" err="1" smtClean="0">
                <a:latin typeface="Times New Roman" pitchFamily="18" charset="0"/>
                <a:cs typeface="Times New Roman" pitchFamily="18" charset="0"/>
              </a:rPr>
              <a:t>datatype</a:t>
            </a:r>
            <a:r>
              <a:rPr dirty="0" sz="3000" lang="en-US" smtClean="0">
                <a:latin typeface="Times New Roman" pitchFamily="18" charset="0"/>
                <a:cs typeface="Times New Roman" pitchFamily="18" charset="0"/>
              </a:rPr>
              <a:t> - is the data type for the column like char, date, number etc.</a:t>
            </a:r>
          </a:p>
          <a:p>
            <a:endParaRPr dirty="0" lang="en-US"/>
          </a:p>
        </p:txBody>
      </p:sp>
      <p:sp>
        <p:nvSpPr>
          <p:cNvPr id="1048742" name="Slide Number Placeholder 3"/>
          <p:cNvSpPr>
            <a:spLocks noGrp="1"/>
          </p:cNvSpPr>
          <p:nvPr>
            <p:ph type="sldNum" sz="quarter" idx="12"/>
          </p:nvPr>
        </p:nvSpPr>
        <p:spPr/>
        <p:txBody>
          <a:bodyPr/>
          <a:p>
            <a:fld id="{B6F15528-21DE-4FAA-801E-634DDDAF4B2B}" type="slidenum">
              <a:rPr lang="en-US" smtClean="0"/>
              <a:t>33</a:t>
            </a:fld>
            <a:endParaRPr lang="en-US"/>
          </a:p>
        </p:txBody>
      </p:sp>
      <p:sp>
        <p:nvSpPr>
          <p:cNvPr id="104874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44" name="Title 1"/>
          <p:cNvSpPr>
            <a:spLocks noGrp="1"/>
          </p:cNvSpPr>
          <p:nvPr>
            <p:ph type="title"/>
          </p:nvPr>
        </p:nvSpPr>
        <p:spPr>
          <a:xfrm>
            <a:off x="457200" y="0"/>
            <a:ext cx="8229600" cy="381000"/>
          </a:xfrm>
        </p:spPr>
        <p:txBody>
          <a:bodyPr>
            <a:normAutofit fontScale="90000"/>
          </a:bodyPr>
          <a:p>
            <a:endParaRPr dirty="0" lang="en-US"/>
          </a:p>
        </p:txBody>
      </p:sp>
      <p:sp>
        <p:nvSpPr>
          <p:cNvPr id="1048745" name="Content Placeholder 2"/>
          <p:cNvSpPr>
            <a:spLocks noGrp="1"/>
          </p:cNvSpPr>
          <p:nvPr>
            <p:ph idx="1"/>
          </p:nvPr>
        </p:nvSpPr>
        <p:spPr>
          <a:xfrm>
            <a:off x="457200" y="457200"/>
            <a:ext cx="8229600" cy="6248400"/>
          </a:xfrm>
        </p:spPr>
        <p:txBody>
          <a:bodyPr>
            <a:normAutofit fontScale="81250" lnSpcReduction="20000"/>
          </a:bodyPr>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If you want to create the employee table, the statement would be like,</a:t>
            </a:r>
          </a:p>
          <a:p>
            <a:r>
              <a:rPr dirty="0" lang="en-US" smtClean="0">
                <a:solidFill>
                  <a:srgbClr val="FF0000"/>
                </a:solidFill>
                <a:latin typeface="Times New Roman" pitchFamily="18" charset="0"/>
                <a:cs typeface="Times New Roman" pitchFamily="18" charset="0"/>
              </a:rPr>
              <a:t>CREATE TABLE </a:t>
            </a:r>
            <a:r>
              <a:rPr dirty="0" lang="en-US" smtClean="0">
                <a:latin typeface="Times New Roman" pitchFamily="18" charset="0"/>
                <a:cs typeface="Times New Roman" pitchFamily="18" charset="0"/>
              </a:rPr>
              <a:t>employee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id number(5),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name char(20),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dept char(10),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age number(2),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salary number(10),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location char(10)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a:t>
            </a:r>
          </a:p>
          <a:p>
            <a:r>
              <a:rPr dirty="0" lang="en-US" smtClean="0">
                <a:latin typeface="Times New Roman" pitchFamily="18" charset="0"/>
                <a:cs typeface="Times New Roman" pitchFamily="18" charset="0"/>
              </a:rPr>
              <a:t>In Oracle database, the data type for an integer column is represented as "number". </a:t>
            </a:r>
          </a:p>
          <a:p>
            <a:r>
              <a:rPr dirty="0" lang="en-US" smtClean="0">
                <a:latin typeface="Times New Roman" pitchFamily="18" charset="0"/>
                <a:cs typeface="Times New Roman" pitchFamily="18" charset="0"/>
              </a:rPr>
              <a:t>Oracle provides another way of creating a table.</a:t>
            </a:r>
          </a:p>
          <a:p>
            <a:r>
              <a:rPr dirty="0" lang="en-US" smtClean="0">
                <a:solidFill>
                  <a:srgbClr val="FF0000"/>
                </a:solidFill>
                <a:latin typeface="Times New Roman" pitchFamily="18" charset="0"/>
                <a:cs typeface="Times New Roman" pitchFamily="18" charset="0"/>
              </a:rPr>
              <a:t>CREATE TABLE </a:t>
            </a:r>
            <a:r>
              <a:rPr dirty="0" lang="en-US" err="1" smtClean="0">
                <a:latin typeface="Times New Roman" pitchFamily="18" charset="0"/>
                <a:cs typeface="Times New Roman" pitchFamily="18" charset="0"/>
              </a:rPr>
              <a:t>temp_employee</a:t>
            </a: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
            </a:r>
            <a:br>
              <a:rPr dirty="0" lang="en-US" smtClean="0">
                <a:solidFill>
                  <a:srgbClr val="FF0000"/>
                </a:solidFill>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as SELECT * FROM </a:t>
            </a:r>
            <a:r>
              <a:rPr dirty="0" lang="en-US" smtClean="0">
                <a:latin typeface="Times New Roman" pitchFamily="18" charset="0"/>
                <a:cs typeface="Times New Roman" pitchFamily="18" charset="0"/>
              </a:rPr>
              <a:t>employee </a:t>
            </a:r>
          </a:p>
          <a:p>
            <a:r>
              <a:rPr dirty="0" lang="en-US" smtClean="0">
                <a:latin typeface="Times New Roman" pitchFamily="18" charset="0"/>
                <a:cs typeface="Times New Roman" pitchFamily="18" charset="0"/>
              </a:rPr>
              <a:t>In the above statement, </a:t>
            </a:r>
            <a:r>
              <a:rPr dirty="0" lang="en-US" err="1" smtClean="0">
                <a:latin typeface="Times New Roman" pitchFamily="18" charset="0"/>
                <a:cs typeface="Times New Roman" pitchFamily="18" charset="0"/>
              </a:rPr>
              <a:t>temp_employee</a:t>
            </a:r>
            <a:r>
              <a:rPr dirty="0" lang="en-US" smtClean="0">
                <a:latin typeface="Times New Roman" pitchFamily="18" charset="0"/>
                <a:cs typeface="Times New Roman" pitchFamily="18" charset="0"/>
              </a:rPr>
              <a:t> table is created with the same number of columns and data type as employee table. </a:t>
            </a:r>
          </a:p>
          <a:p>
            <a:endParaRPr dirty="0" lang="en-US"/>
          </a:p>
        </p:txBody>
      </p:sp>
      <p:sp>
        <p:nvSpPr>
          <p:cNvPr id="1048746" name="Slide Number Placeholder 3"/>
          <p:cNvSpPr>
            <a:spLocks noGrp="1"/>
          </p:cNvSpPr>
          <p:nvPr>
            <p:ph type="sldNum" sz="quarter" idx="12"/>
          </p:nvPr>
        </p:nvSpPr>
        <p:spPr/>
        <p:txBody>
          <a:bodyPr/>
          <a:p>
            <a:fld id="{B6F15528-21DE-4FAA-801E-634DDDAF4B2B}" type="slidenum">
              <a:rPr lang="en-US" smtClean="0"/>
              <a:t>34</a:t>
            </a:fld>
            <a:endParaRPr lang="en-US"/>
          </a:p>
        </p:txBody>
      </p:sp>
      <p:sp>
        <p:nvSpPr>
          <p:cNvPr id="1048747"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48" name="Title 1"/>
          <p:cNvSpPr>
            <a:spLocks noGrp="1"/>
          </p:cNvSpPr>
          <p:nvPr>
            <p:ph type="title"/>
          </p:nvPr>
        </p:nvSpPr>
        <p:spPr>
          <a:xfrm>
            <a:off x="457200" y="274638"/>
            <a:ext cx="8229600" cy="487362"/>
          </a:xfrm>
        </p:spPr>
        <p:txBody>
          <a:bodyPr>
            <a:normAutofit fontScale="90000"/>
          </a:bodyPr>
          <a:p>
            <a:r>
              <a:rPr dirty="0" sz="3200" lang="en-US" smtClean="0">
                <a:solidFill>
                  <a:srgbClr val="FF0000"/>
                </a:solidFill>
                <a:latin typeface="Times New Roman" pitchFamily="18" charset="0"/>
                <a:cs typeface="Times New Roman" pitchFamily="18" charset="0"/>
              </a:rPr>
              <a:t>INSERT –DML statement</a:t>
            </a:r>
            <a:endParaRPr dirty="0" sz="3200" lang="en-US">
              <a:solidFill>
                <a:srgbClr val="FF0000"/>
              </a:solidFill>
              <a:latin typeface="Times New Roman" pitchFamily="18" charset="0"/>
              <a:cs typeface="Times New Roman" pitchFamily="18" charset="0"/>
            </a:endParaRPr>
          </a:p>
        </p:txBody>
      </p:sp>
      <p:sp>
        <p:nvSpPr>
          <p:cNvPr id="1048749" name="Content Placeholder 2"/>
          <p:cNvSpPr>
            <a:spLocks noGrp="1"/>
          </p:cNvSpPr>
          <p:nvPr>
            <p:ph idx="1"/>
          </p:nvPr>
        </p:nvSpPr>
        <p:spPr>
          <a:xfrm>
            <a:off x="457200" y="990600"/>
            <a:ext cx="8229600" cy="5638800"/>
          </a:xfrm>
        </p:spPr>
        <p:txBody>
          <a:bodyPr>
            <a:normAutofit fontScale="81250" lnSpcReduction="20000"/>
          </a:bodyPr>
          <a:p>
            <a:r>
              <a:rPr dirty="0" lang="en-US" smtClean="0">
                <a:latin typeface="Times New Roman" pitchFamily="18" charset="0"/>
                <a:cs typeface="Times New Roman" pitchFamily="18" charset="0"/>
              </a:rPr>
              <a:t>The INSERT Statement is used to add new rows of data to a table. Insert data to a table in two ways, </a:t>
            </a:r>
          </a:p>
          <a:p>
            <a:r>
              <a:rPr b="1" dirty="0" lang="en-US" smtClean="0">
                <a:latin typeface="Times New Roman" pitchFamily="18" charset="0"/>
                <a:cs typeface="Times New Roman" pitchFamily="18" charset="0"/>
              </a:rPr>
              <a:t>1) Inserting the data directly to a table. </a:t>
            </a: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Syntax</a:t>
            </a:r>
          </a:p>
          <a:p>
            <a:pPr>
              <a:buNone/>
            </a:pPr>
            <a:r>
              <a:rPr dirty="0" lang="en-US" smtClean="0">
                <a:solidFill>
                  <a:srgbClr val="FF0000"/>
                </a:solidFill>
                <a:latin typeface="Times New Roman" pitchFamily="18" charset="0"/>
                <a:cs typeface="Times New Roman" pitchFamily="18" charset="0"/>
              </a:rPr>
              <a:t>     INSERT INTO </a:t>
            </a:r>
            <a:r>
              <a:rPr dirty="0" lang="en-US" smtClean="0">
                <a:latin typeface="Times New Roman" pitchFamily="18" charset="0"/>
                <a:cs typeface="Times New Roman" pitchFamily="18" charset="0"/>
              </a:rPr>
              <a:t>TABLE_NAME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 (col1, col2, col3,...</a:t>
            </a:r>
            <a:r>
              <a:rPr dirty="0" lang="en-US" err="1" smtClean="0">
                <a:latin typeface="Times New Roman" pitchFamily="18" charset="0"/>
                <a:cs typeface="Times New Roman" pitchFamily="18" charset="0"/>
              </a:rPr>
              <a:t>colN</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VALUES </a:t>
            </a:r>
            <a:r>
              <a:rPr dirty="0" lang="en-US" smtClean="0">
                <a:latin typeface="Times New Roman" pitchFamily="18" charset="0"/>
                <a:cs typeface="Times New Roman" pitchFamily="18" charset="0"/>
              </a:rPr>
              <a:t>(value1, value2, value3,...</a:t>
            </a:r>
            <a:r>
              <a:rPr dirty="0" lang="en-US" err="1" smtClean="0">
                <a:latin typeface="Times New Roman" pitchFamily="18" charset="0"/>
                <a:cs typeface="Times New Roman" pitchFamily="18" charset="0"/>
              </a:rPr>
              <a:t>valueN</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col1, col2,...</a:t>
            </a:r>
            <a:r>
              <a:rPr dirty="0" lang="en-US" err="1" smtClean="0">
                <a:latin typeface="Times New Roman" pitchFamily="18" charset="0"/>
                <a:cs typeface="Times New Roman" pitchFamily="18" charset="0"/>
              </a:rPr>
              <a:t>colN</a:t>
            </a:r>
            <a:r>
              <a:rPr dirty="0" lang="en-US" smtClean="0">
                <a:latin typeface="Times New Roman" pitchFamily="18" charset="0"/>
                <a:cs typeface="Times New Roman" pitchFamily="18" charset="0"/>
              </a:rPr>
              <a:t> -- the names of the columns in the table into which you want to insert data. </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While inserting a row, if you are adding value for all the columns of the table you need not specify the column(s) name in the </a:t>
            </a:r>
            <a:r>
              <a:rPr dirty="0" lang="en-US" err="1" smtClean="0">
                <a:latin typeface="Times New Roman" pitchFamily="18" charset="0"/>
                <a:cs typeface="Times New Roman" pitchFamily="18" charset="0"/>
              </a:rPr>
              <a:t>sql</a:t>
            </a:r>
            <a:r>
              <a:rPr dirty="0" lang="en-US" smtClean="0">
                <a:latin typeface="Times New Roman" pitchFamily="18" charset="0"/>
                <a:cs typeface="Times New Roman" pitchFamily="18" charset="0"/>
              </a:rPr>
              <a:t> query. But you need to make sure the order of the values is in the same order as the columns in the table</a:t>
            </a:r>
            <a:endParaRPr dirty="0" lang="en-US">
              <a:latin typeface="Times New Roman" pitchFamily="18" charset="0"/>
              <a:cs typeface="Times New Roman" pitchFamily="18" charset="0"/>
            </a:endParaRPr>
          </a:p>
        </p:txBody>
      </p:sp>
      <p:sp>
        <p:nvSpPr>
          <p:cNvPr id="1048750" name="Slide Number Placeholder 3"/>
          <p:cNvSpPr>
            <a:spLocks noGrp="1"/>
          </p:cNvSpPr>
          <p:nvPr>
            <p:ph type="sldNum" sz="quarter" idx="12"/>
          </p:nvPr>
        </p:nvSpPr>
        <p:spPr/>
        <p:txBody>
          <a:bodyPr/>
          <a:p>
            <a:fld id="{B6F15528-21DE-4FAA-801E-634DDDAF4B2B}" type="slidenum">
              <a:rPr lang="en-US" smtClean="0"/>
              <a:t>35</a:t>
            </a:fld>
            <a:endParaRPr lang="en-US"/>
          </a:p>
        </p:txBody>
      </p:sp>
      <p:sp>
        <p:nvSpPr>
          <p:cNvPr id="1048751"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752" name="Title 1"/>
          <p:cNvSpPr>
            <a:spLocks noGrp="1"/>
          </p:cNvSpPr>
          <p:nvPr>
            <p:ph type="title"/>
          </p:nvPr>
        </p:nvSpPr>
        <p:spPr>
          <a:xfrm>
            <a:off x="457200" y="0"/>
            <a:ext cx="8229600" cy="381000"/>
          </a:xfrm>
        </p:spPr>
        <p:txBody>
          <a:bodyPr>
            <a:normAutofit fontScale="90000"/>
          </a:bodyPr>
          <a:p>
            <a:endParaRPr dirty="0" lang="en-US"/>
          </a:p>
        </p:txBody>
      </p:sp>
      <p:sp>
        <p:nvSpPr>
          <p:cNvPr id="1048753" name="Content Placeholder 2"/>
          <p:cNvSpPr>
            <a:spLocks noGrp="1"/>
          </p:cNvSpPr>
          <p:nvPr>
            <p:ph idx="1"/>
          </p:nvPr>
        </p:nvSpPr>
        <p:spPr>
          <a:xfrm>
            <a:off x="304800" y="609600"/>
            <a:ext cx="8534400" cy="5867400"/>
          </a:xfrm>
        </p:spPr>
        <p:txBody>
          <a:bodyPr>
            <a:normAutofit/>
          </a:bodyPr>
          <a:p>
            <a:r>
              <a:rPr dirty="0" sz="2400" lang="en-US" smtClean="0">
                <a:latin typeface="Times New Roman" pitchFamily="18" charset="0"/>
                <a:cs typeface="Times New Roman" pitchFamily="18" charset="0"/>
              </a:rPr>
              <a:t>The </a:t>
            </a:r>
            <a:r>
              <a:rPr dirty="0" sz="2400" lang="en-US" err="1" smtClean="0">
                <a:latin typeface="Times New Roman" pitchFamily="18" charset="0"/>
                <a:cs typeface="Times New Roman" pitchFamily="18" charset="0"/>
              </a:rPr>
              <a:t>sql</a:t>
            </a:r>
            <a:r>
              <a:rPr dirty="0" sz="2400" lang="en-US" smtClean="0">
                <a:latin typeface="Times New Roman" pitchFamily="18" charset="0"/>
                <a:cs typeface="Times New Roman" pitchFamily="18" charset="0"/>
              </a:rPr>
              <a:t> insert query will be as follows :</a:t>
            </a:r>
          </a:p>
          <a:p>
            <a:r>
              <a:rPr dirty="0" sz="2400" lang="en-US" smtClean="0">
                <a:solidFill>
                  <a:srgbClr val="FF0000"/>
                </a:solidFill>
                <a:latin typeface="Times New Roman" pitchFamily="18" charset="0"/>
                <a:cs typeface="Times New Roman" pitchFamily="18" charset="0"/>
              </a:rPr>
              <a:t>INSERT INTO </a:t>
            </a:r>
            <a:r>
              <a:rPr dirty="0" sz="2400" lang="en-US" smtClean="0">
                <a:latin typeface="Times New Roman" pitchFamily="18" charset="0"/>
                <a:cs typeface="Times New Roman" pitchFamily="18" charset="0"/>
              </a:rPr>
              <a:t>TABLE_NAME </a:t>
            </a:r>
            <a:br>
              <a:rPr dirty="0" sz="2400" lang="en-US" smtClean="0">
                <a:latin typeface="Times New Roman" pitchFamily="18" charset="0"/>
                <a:cs typeface="Times New Roman" pitchFamily="18" charset="0"/>
              </a:rPr>
            </a:br>
            <a:r>
              <a:rPr dirty="0" sz="2400" lang="en-US" smtClean="0">
                <a:solidFill>
                  <a:srgbClr val="FF0000"/>
                </a:solidFill>
                <a:latin typeface="Times New Roman" pitchFamily="18" charset="0"/>
                <a:cs typeface="Times New Roman" pitchFamily="18" charset="0"/>
              </a:rPr>
              <a:t>VALUES </a:t>
            </a:r>
            <a:r>
              <a:rPr dirty="0" sz="2400" lang="en-US" smtClean="0">
                <a:latin typeface="Times New Roman" pitchFamily="18" charset="0"/>
                <a:cs typeface="Times New Roman" pitchFamily="18" charset="0"/>
              </a:rPr>
              <a:t>(value1, value2, value3,...</a:t>
            </a:r>
            <a:r>
              <a:rPr dirty="0" sz="2400" lang="en-US" err="1" smtClean="0">
                <a:latin typeface="Times New Roman" pitchFamily="18" charset="0"/>
                <a:cs typeface="Times New Roman" pitchFamily="18" charset="0"/>
              </a:rPr>
              <a:t>valueN</a:t>
            </a:r>
            <a:r>
              <a:rPr dirty="0" sz="2400" lang="en-US" smtClean="0">
                <a:latin typeface="Times New Roman" pitchFamily="18" charset="0"/>
                <a:cs typeface="Times New Roman" pitchFamily="18" charset="0"/>
              </a:rPr>
              <a:t>); </a:t>
            </a:r>
          </a:p>
          <a:p>
            <a:r>
              <a:rPr b="1" dirty="0" sz="2400" lang="en-US" smtClean="0">
                <a:solidFill>
                  <a:srgbClr val="FF0000"/>
                </a:solidFill>
                <a:latin typeface="Times New Roman" pitchFamily="18" charset="0"/>
                <a:cs typeface="Times New Roman" pitchFamily="18" charset="0"/>
              </a:rPr>
              <a:t>For Example:</a:t>
            </a:r>
            <a:r>
              <a:rPr dirty="0" sz="2400" lang="en-US" smtClean="0">
                <a:solidFill>
                  <a:srgbClr val="FF0000"/>
                </a:solidFill>
                <a:latin typeface="Times New Roman" pitchFamily="18" charset="0"/>
                <a:cs typeface="Times New Roman" pitchFamily="18" charset="0"/>
              </a:rPr>
              <a:t> </a:t>
            </a:r>
            <a:r>
              <a:rPr dirty="0" sz="2400" lang="en-US" smtClean="0">
                <a:latin typeface="Times New Roman" pitchFamily="18" charset="0"/>
                <a:cs typeface="Times New Roman" pitchFamily="18" charset="0"/>
              </a:rPr>
              <a:t>If you want to insert a row to the employee table, the query would be like,</a:t>
            </a:r>
          </a:p>
          <a:p>
            <a:r>
              <a:rPr dirty="0" sz="2400" lang="en-US" smtClean="0">
                <a:solidFill>
                  <a:srgbClr val="FF0000"/>
                </a:solidFill>
                <a:latin typeface="Times New Roman" pitchFamily="18" charset="0"/>
                <a:cs typeface="Times New Roman" pitchFamily="18" charset="0"/>
              </a:rPr>
              <a:t>INSERT INTO </a:t>
            </a:r>
            <a:r>
              <a:rPr dirty="0" sz="2400" lang="en-US" smtClean="0">
                <a:latin typeface="Times New Roman" pitchFamily="18" charset="0"/>
                <a:cs typeface="Times New Roman" pitchFamily="18" charset="0"/>
              </a:rPr>
              <a:t>employee (id, name, dept, age, salary)  </a:t>
            </a:r>
            <a:r>
              <a:rPr dirty="0" sz="2400" lang="en-US" smtClean="0">
                <a:solidFill>
                  <a:srgbClr val="FF0000"/>
                </a:solidFill>
                <a:latin typeface="Times New Roman" pitchFamily="18" charset="0"/>
                <a:cs typeface="Times New Roman" pitchFamily="18" charset="0"/>
              </a:rPr>
              <a:t>VALUES</a:t>
            </a:r>
            <a:r>
              <a:rPr dirty="0" sz="2400" lang="en-US" smtClean="0">
                <a:latin typeface="Times New Roman" pitchFamily="18" charset="0"/>
                <a:cs typeface="Times New Roman" pitchFamily="18" charset="0"/>
              </a:rPr>
              <a:t> (105, ‘ABC', ‘computer', 27, 33000,); </a:t>
            </a:r>
          </a:p>
          <a:p>
            <a:r>
              <a:rPr dirty="0" sz="2400" lang="en-US" smtClean="0">
                <a:latin typeface="Times New Roman" pitchFamily="18" charset="0"/>
                <a:cs typeface="Times New Roman" pitchFamily="18" charset="0"/>
              </a:rPr>
              <a:t>When adding a row, only the characters or date values should be enclosed with single quotes. </a:t>
            </a:r>
          </a:p>
          <a:p>
            <a:r>
              <a:rPr dirty="0" sz="2400" lang="en-US" smtClean="0">
                <a:latin typeface="Times New Roman" pitchFamily="18" charset="0"/>
                <a:cs typeface="Times New Roman" pitchFamily="18" charset="0"/>
              </a:rPr>
              <a:t>If you are inserting data to all the columns, the column names can be omitted. The above insert statement can also be written as, </a:t>
            </a:r>
          </a:p>
          <a:p>
            <a:r>
              <a:rPr dirty="0" sz="2400" lang="en-US" smtClean="0">
                <a:solidFill>
                  <a:srgbClr val="FF0000"/>
                </a:solidFill>
                <a:latin typeface="Times New Roman" pitchFamily="18" charset="0"/>
                <a:cs typeface="Times New Roman" pitchFamily="18" charset="0"/>
              </a:rPr>
              <a:t>INSERT INTO </a:t>
            </a:r>
            <a:r>
              <a:rPr dirty="0" sz="2400" lang="en-US" smtClean="0">
                <a:latin typeface="Times New Roman" pitchFamily="18" charset="0"/>
                <a:cs typeface="Times New Roman" pitchFamily="18" charset="0"/>
              </a:rPr>
              <a:t>employee </a:t>
            </a:r>
            <a:br>
              <a:rPr dirty="0" sz="2400" lang="en-US" smtClean="0">
                <a:latin typeface="Times New Roman" pitchFamily="18" charset="0"/>
                <a:cs typeface="Times New Roman" pitchFamily="18" charset="0"/>
              </a:rPr>
            </a:br>
            <a:r>
              <a:rPr dirty="0" sz="2400" lang="en-US" smtClean="0">
                <a:solidFill>
                  <a:srgbClr val="FF0000"/>
                </a:solidFill>
                <a:latin typeface="Times New Roman" pitchFamily="18" charset="0"/>
                <a:cs typeface="Times New Roman" pitchFamily="18" charset="0"/>
              </a:rPr>
              <a:t>VALUES</a:t>
            </a:r>
            <a:r>
              <a:rPr dirty="0" sz="2400" lang="en-US" smtClean="0">
                <a:latin typeface="Times New Roman" pitchFamily="18" charset="0"/>
                <a:cs typeface="Times New Roman" pitchFamily="18" charset="0"/>
              </a:rPr>
              <a:t> (105, ‘ABC', ‘computer', 27, 33000); </a:t>
            </a:r>
          </a:p>
          <a:p>
            <a:endParaRPr dirty="0" sz="2400" lang="en-US" smtClean="0"/>
          </a:p>
          <a:p>
            <a:endParaRPr dirty="0" sz="2400" lang="en-US" smtClean="0"/>
          </a:p>
          <a:p>
            <a:endParaRPr dirty="0" sz="2400" lang="en-US"/>
          </a:p>
        </p:txBody>
      </p:sp>
      <p:sp>
        <p:nvSpPr>
          <p:cNvPr id="1048754" name="Slide Number Placeholder 3"/>
          <p:cNvSpPr>
            <a:spLocks noGrp="1"/>
          </p:cNvSpPr>
          <p:nvPr>
            <p:ph type="sldNum" sz="quarter" idx="12"/>
          </p:nvPr>
        </p:nvSpPr>
        <p:spPr/>
        <p:txBody>
          <a:bodyPr/>
          <a:p>
            <a:fld id="{B6F15528-21DE-4FAA-801E-634DDDAF4B2B}" type="slidenum">
              <a:rPr lang="en-US" smtClean="0"/>
              <a:t>36</a:t>
            </a:fld>
            <a:endParaRPr lang="en-US"/>
          </a:p>
        </p:txBody>
      </p:sp>
      <p:sp>
        <p:nvSpPr>
          <p:cNvPr id="1048755"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56" name="Title 1"/>
          <p:cNvSpPr>
            <a:spLocks noGrp="1"/>
          </p:cNvSpPr>
          <p:nvPr>
            <p:ph type="title"/>
          </p:nvPr>
        </p:nvSpPr>
        <p:spPr>
          <a:xfrm>
            <a:off x="457200" y="304800"/>
            <a:ext cx="8229600" cy="457200"/>
          </a:xfrm>
        </p:spPr>
        <p:txBody>
          <a:bodyPr>
            <a:normAutofit fontScale="90000"/>
          </a:bodyPr>
          <a:p>
            <a:r>
              <a:rPr b="1" dirty="0" sz="2700" lang="en-US" smtClean="0">
                <a:solidFill>
                  <a:srgbClr val="FF0000"/>
                </a:solidFill>
                <a:latin typeface="Times New Roman" pitchFamily="18" charset="0"/>
                <a:cs typeface="Times New Roman" pitchFamily="18" charset="0"/>
              </a:rPr>
              <a:t>Inserting data to a table through a select statement. </a:t>
            </a:r>
            <a:r>
              <a:rPr dirty="0" lang="en-US" smtClean="0"/>
              <a:t/>
            </a:r>
            <a:br>
              <a:rPr dirty="0" lang="en-US" smtClean="0"/>
            </a:br>
            <a:endParaRPr dirty="0" lang="en-US"/>
          </a:p>
        </p:txBody>
      </p:sp>
      <p:sp>
        <p:nvSpPr>
          <p:cNvPr id="1048757" name="Content Placeholder 2"/>
          <p:cNvSpPr>
            <a:spLocks noGrp="1"/>
          </p:cNvSpPr>
          <p:nvPr>
            <p:ph idx="1"/>
          </p:nvPr>
        </p:nvSpPr>
        <p:spPr>
          <a:xfrm>
            <a:off x="457200" y="609600"/>
            <a:ext cx="8229600" cy="5867400"/>
          </a:xfrm>
        </p:spPr>
        <p:txBody>
          <a:bodyPr>
            <a:normAutofit fontScale="96667" lnSpcReduction="20000"/>
          </a:bodyPr>
          <a:p>
            <a:r>
              <a:rPr dirty="0" lang="en-US" smtClean="0">
                <a:solidFill>
                  <a:srgbClr val="FF0000"/>
                </a:solidFill>
                <a:latin typeface="Times New Roman" pitchFamily="18" charset="0"/>
                <a:cs typeface="Times New Roman" pitchFamily="18" charset="0"/>
              </a:rPr>
              <a:t>Syntax for SQL INSERT is:</a:t>
            </a:r>
          </a:p>
          <a:p>
            <a:pPr>
              <a:buNone/>
            </a:pPr>
            <a:endParaRPr dirty="0" lang="en-US" smtClean="0">
              <a:solidFill>
                <a:srgbClr val="FF0000"/>
              </a:solidFill>
              <a:latin typeface="Times New Roman" pitchFamily="18" charset="0"/>
              <a:cs typeface="Times New Roman" pitchFamily="18" charset="0"/>
            </a:endParaRPr>
          </a:p>
          <a:p>
            <a:pPr>
              <a:buNone/>
            </a:pPr>
            <a:r>
              <a:rPr dirty="0" sz="3000" lang="en-US" smtClean="0">
                <a:solidFill>
                  <a:srgbClr val="FF0000"/>
                </a:solidFill>
                <a:latin typeface="Times New Roman" pitchFamily="18" charset="0"/>
                <a:cs typeface="Times New Roman" pitchFamily="18" charset="0"/>
              </a:rPr>
              <a:t>INSERT INTO </a:t>
            </a:r>
            <a:r>
              <a:rPr dirty="0" sz="3000" lang="en-US" err="1" smtClean="0">
                <a:latin typeface="Times New Roman" pitchFamily="18" charset="0"/>
                <a:cs typeface="Times New Roman" pitchFamily="18" charset="0"/>
              </a:rPr>
              <a:t>table_name</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[(column1, column2, ... </a:t>
            </a:r>
            <a:r>
              <a:rPr dirty="0" sz="3000" lang="en-US" err="1" smtClean="0">
                <a:latin typeface="Times New Roman" pitchFamily="18" charset="0"/>
                <a:cs typeface="Times New Roman" pitchFamily="18" charset="0"/>
              </a:rPr>
              <a:t>columnN</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solidFill>
                  <a:srgbClr val="FF0000"/>
                </a:solidFill>
                <a:latin typeface="Times New Roman" pitchFamily="18" charset="0"/>
                <a:cs typeface="Times New Roman" pitchFamily="18" charset="0"/>
              </a:rPr>
              <a:t>SELECT </a:t>
            </a:r>
            <a:r>
              <a:rPr dirty="0" sz="3000" lang="en-US" smtClean="0">
                <a:latin typeface="Times New Roman" pitchFamily="18" charset="0"/>
                <a:cs typeface="Times New Roman" pitchFamily="18" charset="0"/>
              </a:rPr>
              <a:t>column1, column2, ...</a:t>
            </a:r>
            <a:r>
              <a:rPr dirty="0" sz="3000" lang="en-US" err="1" smtClean="0">
                <a:latin typeface="Times New Roman" pitchFamily="18" charset="0"/>
                <a:cs typeface="Times New Roman" pitchFamily="18" charset="0"/>
              </a:rPr>
              <a:t>columnN</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solidFill>
                  <a:srgbClr val="FF0000"/>
                </a:solidFill>
                <a:latin typeface="Times New Roman" pitchFamily="18" charset="0"/>
                <a:cs typeface="Times New Roman" pitchFamily="18" charset="0"/>
              </a:rPr>
              <a:t>FROM </a:t>
            </a:r>
            <a:r>
              <a:rPr dirty="0" sz="3000" lang="en-US" err="1" smtClean="0">
                <a:latin typeface="Times New Roman" pitchFamily="18" charset="0"/>
                <a:cs typeface="Times New Roman" pitchFamily="18" charset="0"/>
              </a:rPr>
              <a:t>table_name</a:t>
            </a:r>
            <a:r>
              <a:rPr dirty="0" sz="3000" lang="en-US" smtClean="0">
                <a:latin typeface="Times New Roman" pitchFamily="18" charset="0"/>
                <a:cs typeface="Times New Roman" pitchFamily="18" charset="0"/>
              </a:rPr>
              <a:t> [</a:t>
            </a:r>
            <a:r>
              <a:rPr dirty="0" sz="3000" lang="en-US" smtClean="0">
                <a:solidFill>
                  <a:srgbClr val="FF0000"/>
                </a:solidFill>
                <a:latin typeface="Times New Roman" pitchFamily="18" charset="0"/>
                <a:cs typeface="Times New Roman" pitchFamily="18" charset="0"/>
              </a:rPr>
              <a:t>WHERE </a:t>
            </a:r>
            <a:r>
              <a:rPr dirty="0" sz="3000" lang="en-US" smtClean="0">
                <a:latin typeface="Times New Roman" pitchFamily="18" charset="0"/>
                <a:cs typeface="Times New Roman" pitchFamily="18" charset="0"/>
              </a:rPr>
              <a:t>condition]; </a:t>
            </a:r>
            <a:br>
              <a:rPr dirty="0" sz="3000" lang="en-US" smtClean="0">
                <a:latin typeface="Times New Roman" pitchFamily="18" charset="0"/>
                <a:cs typeface="Times New Roman" pitchFamily="18" charset="0"/>
              </a:rPr>
            </a:br>
            <a:endParaRPr dirty="0" sz="300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For Example: </a:t>
            </a:r>
            <a:r>
              <a:rPr dirty="0" lang="en-US" smtClean="0">
                <a:latin typeface="Times New Roman" pitchFamily="18" charset="0"/>
                <a:cs typeface="Times New Roman" pitchFamily="18" charset="0"/>
              </a:rPr>
              <a:t>To insert a row into the employee table from a temporary table, the </a:t>
            </a:r>
            <a:r>
              <a:rPr dirty="0" lang="en-US" err="1" smtClean="0">
                <a:latin typeface="Times New Roman" pitchFamily="18" charset="0"/>
                <a:cs typeface="Times New Roman" pitchFamily="18" charset="0"/>
              </a:rPr>
              <a:t>sql</a:t>
            </a:r>
            <a:r>
              <a:rPr dirty="0" lang="en-US" smtClean="0">
                <a:latin typeface="Times New Roman" pitchFamily="18" charset="0"/>
                <a:cs typeface="Times New Roman" pitchFamily="18" charset="0"/>
              </a:rPr>
              <a:t> insert query would be like,</a:t>
            </a:r>
          </a:p>
          <a:p>
            <a:endParaRPr dirty="0" lang="en-US" smtClean="0">
              <a:latin typeface="Times New Roman" pitchFamily="18" charset="0"/>
              <a:cs typeface="Times New Roman" pitchFamily="18" charset="0"/>
            </a:endParaRPr>
          </a:p>
          <a:p>
            <a:pPr>
              <a:buNone/>
            </a:pPr>
            <a:r>
              <a:rPr dirty="0" sz="3000" lang="en-US" smtClean="0">
                <a:solidFill>
                  <a:srgbClr val="FF0000"/>
                </a:solidFill>
                <a:latin typeface="Times New Roman" pitchFamily="18" charset="0"/>
                <a:cs typeface="Times New Roman" pitchFamily="18" charset="0"/>
              </a:rPr>
              <a:t>INSERT INTO </a:t>
            </a:r>
            <a:r>
              <a:rPr dirty="0" sz="3000" lang="en-US" smtClean="0">
                <a:latin typeface="Times New Roman" pitchFamily="18" charset="0"/>
                <a:cs typeface="Times New Roman" pitchFamily="18" charset="0"/>
              </a:rPr>
              <a:t>employee (id, name, dept, age, salary location)</a:t>
            </a:r>
            <a:r>
              <a:rPr dirty="0" sz="3000" lang="en-US" smtClean="0">
                <a:solidFill>
                  <a:srgbClr val="FF0000"/>
                </a:solidFill>
                <a:latin typeface="Times New Roman" pitchFamily="18" charset="0"/>
                <a:cs typeface="Times New Roman" pitchFamily="18" charset="0"/>
              </a:rPr>
              <a:t> SELECT </a:t>
            </a:r>
            <a:r>
              <a:rPr dirty="0" sz="3000" lang="en-US" err="1" smtClean="0">
                <a:latin typeface="Times New Roman" pitchFamily="18" charset="0"/>
                <a:cs typeface="Times New Roman" pitchFamily="18" charset="0"/>
              </a:rPr>
              <a:t>emp_id</a:t>
            </a:r>
            <a:r>
              <a:rPr dirty="0" sz="3000" lang="en-US" smtClean="0">
                <a:latin typeface="Times New Roman" pitchFamily="18" charset="0"/>
                <a:cs typeface="Times New Roman" pitchFamily="18" charset="0"/>
              </a:rPr>
              <a:t>, </a:t>
            </a:r>
            <a:r>
              <a:rPr dirty="0" sz="3000" lang="en-US" err="1" smtClean="0">
                <a:latin typeface="Times New Roman" pitchFamily="18" charset="0"/>
                <a:cs typeface="Times New Roman" pitchFamily="18" charset="0"/>
              </a:rPr>
              <a:t>emp_name</a:t>
            </a:r>
            <a:r>
              <a:rPr dirty="0" sz="3000" lang="en-US" smtClean="0">
                <a:latin typeface="Times New Roman" pitchFamily="18" charset="0"/>
                <a:cs typeface="Times New Roman" pitchFamily="18" charset="0"/>
              </a:rPr>
              <a:t>, dept, age, salary, </a:t>
            </a:r>
            <a:r>
              <a:rPr sz="3000" lang="en-US" smtClean="0">
                <a:latin typeface="Times New Roman" pitchFamily="18" charset="0"/>
                <a:cs typeface="Times New Roman" pitchFamily="18" charset="0"/>
              </a:rPr>
              <a:t>location </a:t>
            </a:r>
            <a:r>
              <a:rPr sz="3000" lang="en-US" smtClean="0">
                <a:solidFill>
                  <a:srgbClr val="FF0000"/>
                </a:solidFill>
                <a:latin typeface="Times New Roman" pitchFamily="18" charset="0"/>
                <a:cs typeface="Times New Roman" pitchFamily="18" charset="0"/>
              </a:rPr>
              <a:t>FROM </a:t>
            </a:r>
            <a:r>
              <a:rPr dirty="0" sz="3000" lang="en-US" err="1" smtClean="0">
                <a:latin typeface="Times New Roman" pitchFamily="18" charset="0"/>
                <a:cs typeface="Times New Roman" pitchFamily="18" charset="0"/>
              </a:rPr>
              <a:t>temp_employee</a:t>
            </a:r>
            <a:r>
              <a:rPr dirty="0" sz="3000" lang="en-US" smtClean="0">
                <a:latin typeface="Times New Roman" pitchFamily="18" charset="0"/>
                <a:cs typeface="Times New Roman" pitchFamily="18" charset="0"/>
              </a:rPr>
              <a:t>; </a:t>
            </a:r>
            <a:endParaRPr dirty="0" sz="3000" lang="en-US">
              <a:latin typeface="Times New Roman" pitchFamily="18" charset="0"/>
              <a:cs typeface="Times New Roman" pitchFamily="18" charset="0"/>
            </a:endParaRPr>
          </a:p>
        </p:txBody>
      </p:sp>
      <p:sp>
        <p:nvSpPr>
          <p:cNvPr id="1048758" name="Slide Number Placeholder 3"/>
          <p:cNvSpPr>
            <a:spLocks noGrp="1"/>
          </p:cNvSpPr>
          <p:nvPr>
            <p:ph type="sldNum" sz="quarter" idx="12"/>
          </p:nvPr>
        </p:nvSpPr>
        <p:spPr/>
        <p:txBody>
          <a:bodyPr/>
          <a:p>
            <a:fld id="{B6F15528-21DE-4FAA-801E-634DDDAF4B2B}" type="slidenum">
              <a:rPr lang="en-US" smtClean="0"/>
              <a:t>37</a:t>
            </a:fld>
            <a:endParaRPr lang="en-US"/>
          </a:p>
        </p:txBody>
      </p:sp>
      <p:sp>
        <p:nvSpPr>
          <p:cNvPr id="1048759"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60" name="Title 1"/>
          <p:cNvSpPr>
            <a:spLocks noGrp="1"/>
          </p:cNvSpPr>
          <p:nvPr>
            <p:ph type="title"/>
          </p:nvPr>
        </p:nvSpPr>
        <p:spPr>
          <a:xfrm>
            <a:off x="457200" y="0"/>
            <a:ext cx="8229600" cy="533400"/>
          </a:xfrm>
        </p:spPr>
        <p:txBody>
          <a:bodyPr>
            <a:normAutofit fontScale="90000"/>
          </a:bodyPr>
          <a:p>
            <a:endParaRPr dirty="0" lang="en-US"/>
          </a:p>
        </p:txBody>
      </p:sp>
      <p:sp>
        <p:nvSpPr>
          <p:cNvPr id="1048761" name="Content Placeholder 2"/>
          <p:cNvSpPr>
            <a:spLocks noGrp="1"/>
          </p:cNvSpPr>
          <p:nvPr>
            <p:ph idx="1"/>
          </p:nvPr>
        </p:nvSpPr>
        <p:spPr>
          <a:xfrm>
            <a:off x="457200" y="685800"/>
            <a:ext cx="8229600" cy="5943600"/>
          </a:xfrm>
        </p:spPr>
        <p:txBody>
          <a:bodyPr>
            <a:normAutofit/>
          </a:bodyPr>
          <a:p>
            <a:r>
              <a:rPr dirty="0" sz="3000" lang="en-US" smtClean="0">
                <a:latin typeface="Times New Roman" pitchFamily="18" charset="0"/>
                <a:cs typeface="Times New Roman" pitchFamily="18" charset="0"/>
              </a:rPr>
              <a:t>If you are inserting data to all the columns, the above insert statement can also be written as, </a:t>
            </a:r>
          </a:p>
          <a:p>
            <a:pPr>
              <a:buNone/>
            </a:pPr>
            <a:r>
              <a:rPr dirty="0" sz="3000" lang="en-US" smtClean="0">
                <a:solidFill>
                  <a:srgbClr val="FF0000"/>
                </a:solidFill>
                <a:latin typeface="Times New Roman" pitchFamily="18" charset="0"/>
                <a:cs typeface="Times New Roman" pitchFamily="18" charset="0"/>
              </a:rPr>
              <a:t>         INSERT INTO </a:t>
            </a:r>
            <a:r>
              <a:rPr dirty="0" sz="3000" lang="en-US" smtClean="0">
                <a:latin typeface="Times New Roman" pitchFamily="18" charset="0"/>
                <a:cs typeface="Times New Roman" pitchFamily="18" charset="0"/>
              </a:rPr>
              <a:t>employee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    </a:t>
            </a:r>
            <a:r>
              <a:rPr dirty="0" sz="3000" lang="en-US" smtClean="0">
                <a:solidFill>
                  <a:srgbClr val="FF0000"/>
                </a:solidFill>
                <a:latin typeface="Times New Roman" pitchFamily="18" charset="0"/>
                <a:cs typeface="Times New Roman" pitchFamily="18" charset="0"/>
              </a:rPr>
              <a:t>SELECT </a:t>
            </a:r>
            <a:r>
              <a:rPr dirty="0" sz="3000" lang="en-US" smtClean="0">
                <a:latin typeface="Times New Roman" pitchFamily="18" charset="0"/>
                <a:cs typeface="Times New Roman" pitchFamily="18" charset="0"/>
              </a:rPr>
              <a:t>* </a:t>
            </a:r>
            <a:r>
              <a:rPr dirty="0" sz="3000" lang="en-US" smtClean="0">
                <a:solidFill>
                  <a:srgbClr val="FF0000"/>
                </a:solidFill>
                <a:latin typeface="Times New Roman" pitchFamily="18" charset="0"/>
                <a:cs typeface="Times New Roman" pitchFamily="18" charset="0"/>
              </a:rPr>
              <a:t>FROM </a:t>
            </a:r>
            <a:r>
              <a:rPr dirty="0" sz="3000" lang="en-US" err="1" smtClean="0">
                <a:latin typeface="Times New Roman" pitchFamily="18" charset="0"/>
                <a:cs typeface="Times New Roman" pitchFamily="18" charset="0"/>
              </a:rPr>
              <a:t>temp_employee</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endParaRPr dirty="0" sz="3000" lang="en-US" smtClean="0">
              <a:latin typeface="Times New Roman" pitchFamily="18" charset="0"/>
              <a:cs typeface="Times New Roman" pitchFamily="18" charset="0"/>
            </a:endParaRPr>
          </a:p>
          <a:p>
            <a:r>
              <a:rPr dirty="0" sz="3000" lang="en-US" smtClean="0">
                <a:latin typeface="Times New Roman" pitchFamily="18" charset="0"/>
                <a:cs typeface="Times New Roman" pitchFamily="18" charset="0"/>
              </a:rPr>
              <a:t> When adding a new row, you should ensure the data type of the value and the column matches </a:t>
            </a:r>
          </a:p>
          <a:p>
            <a:r>
              <a:rPr dirty="0" sz="3000" lang="en-US" smtClean="0">
                <a:latin typeface="Times New Roman" pitchFamily="18" charset="0"/>
                <a:cs typeface="Times New Roman" pitchFamily="18" charset="0"/>
              </a:rPr>
              <a:t> Follow the integrity constraints, if any, defined for the table. </a:t>
            </a:r>
          </a:p>
          <a:p>
            <a:endParaRPr dirty="0" lang="en-US"/>
          </a:p>
        </p:txBody>
      </p:sp>
      <p:sp>
        <p:nvSpPr>
          <p:cNvPr id="1048762" name="Slide Number Placeholder 3"/>
          <p:cNvSpPr>
            <a:spLocks noGrp="1"/>
          </p:cNvSpPr>
          <p:nvPr>
            <p:ph type="sldNum" sz="quarter" idx="12"/>
          </p:nvPr>
        </p:nvSpPr>
        <p:spPr/>
        <p:txBody>
          <a:bodyPr/>
          <a:p>
            <a:fld id="{B6F15528-21DE-4FAA-801E-634DDDAF4B2B}" type="slidenum">
              <a:rPr lang="en-US" smtClean="0"/>
              <a:t>38</a:t>
            </a:fld>
            <a:endParaRPr lang="en-US"/>
          </a:p>
        </p:txBody>
      </p:sp>
      <p:sp>
        <p:nvSpPr>
          <p:cNvPr id="104876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764" name="Title 1"/>
          <p:cNvSpPr>
            <a:spLocks noGrp="1"/>
          </p:cNvSpPr>
          <p:nvPr>
            <p:ph type="title"/>
          </p:nvPr>
        </p:nvSpPr>
        <p:spPr>
          <a:xfrm>
            <a:off x="457200" y="274638"/>
            <a:ext cx="8229600" cy="563562"/>
          </a:xfrm>
        </p:spPr>
        <p:txBody>
          <a:bodyPr>
            <a:normAutofit fontScale="90000"/>
          </a:bodyPr>
          <a:p>
            <a:r>
              <a:rPr b="1" dirty="0" sz="3100" lang="en-US" smtClean="0">
                <a:solidFill>
                  <a:srgbClr val="FF0000"/>
                </a:solidFill>
                <a:latin typeface="Times New Roman" pitchFamily="18" charset="0"/>
                <a:cs typeface="Times New Roman" pitchFamily="18" charset="0"/>
              </a:rPr>
              <a:t>SQL UPDATE-DML Statement</a:t>
            </a:r>
            <a:r>
              <a:rPr b="1" dirty="0" lang="en-US" smtClean="0"/>
              <a:t/>
            </a:r>
            <a:br>
              <a:rPr b="1" dirty="0" lang="en-US" smtClean="0"/>
            </a:br>
            <a:endParaRPr dirty="0" lang="en-US"/>
          </a:p>
        </p:txBody>
      </p:sp>
      <p:sp>
        <p:nvSpPr>
          <p:cNvPr id="1048765" name="Content Placeholder 2"/>
          <p:cNvSpPr>
            <a:spLocks noGrp="1"/>
          </p:cNvSpPr>
          <p:nvPr>
            <p:ph idx="1"/>
          </p:nvPr>
        </p:nvSpPr>
        <p:spPr>
          <a:xfrm>
            <a:off x="457200" y="609600"/>
            <a:ext cx="8229600" cy="6248400"/>
          </a:xfrm>
        </p:spPr>
        <p:txBody>
          <a:bodyPr>
            <a:normAutofit fontScale="81250" lnSpcReduction="20000"/>
          </a:bodyPr>
          <a:p>
            <a:r>
              <a:rPr dirty="0" lang="en-US" smtClean="0">
                <a:latin typeface="Times New Roman" pitchFamily="18" charset="0"/>
                <a:cs typeface="Times New Roman" pitchFamily="18" charset="0"/>
              </a:rPr>
              <a:t>The UPDATE Statement is used to modify the existing rows in a table.</a:t>
            </a:r>
          </a:p>
          <a:p>
            <a:r>
              <a:rPr b="1" dirty="0" lang="en-US" smtClean="0">
                <a:solidFill>
                  <a:srgbClr val="FF0000"/>
                </a:solidFill>
                <a:latin typeface="Times New Roman" pitchFamily="18" charset="0"/>
                <a:cs typeface="Times New Roman" pitchFamily="18" charset="0"/>
              </a:rPr>
              <a:t>Syntax: </a:t>
            </a:r>
          </a:p>
          <a:p>
            <a:pPr>
              <a:buNone/>
            </a:pPr>
            <a:r>
              <a:rPr dirty="0" lang="en-US" smtClean="0">
                <a:solidFill>
                  <a:srgbClr val="FF0000"/>
                </a:solidFill>
                <a:latin typeface="Times New Roman" pitchFamily="18" charset="0"/>
                <a:cs typeface="Times New Roman" pitchFamily="18" charset="0"/>
              </a:rPr>
              <a:t>            UPDATE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SET</a:t>
            </a:r>
            <a:r>
              <a:rPr dirty="0" lang="en-US" smtClean="0">
                <a:latin typeface="Times New Roman" pitchFamily="18" charset="0"/>
                <a:cs typeface="Times New Roman" pitchFamily="18" charset="0"/>
              </a:rPr>
              <a:t> column_name1 = value1,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column_name2 = value2, ...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condition] </a:t>
            </a:r>
            <a:br>
              <a:rPr dirty="0" lang="en-US" smtClean="0">
                <a:latin typeface="Times New Roman" pitchFamily="18" charset="0"/>
                <a:cs typeface="Times New Roman" pitchFamily="18" charset="0"/>
              </a:rPr>
            </a:br>
            <a:endParaRPr dirty="0" lang="en-US" smtClean="0">
              <a:latin typeface="Times New Roman" pitchFamily="18" charset="0"/>
              <a:cs typeface="Times New Roman" pitchFamily="18" charset="0"/>
            </a:endParaRPr>
          </a:p>
          <a:p>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 the table name which has to be updated.</a:t>
            </a:r>
          </a:p>
          <a:p>
            <a:r>
              <a:rPr dirty="0" lang="en-US" smtClean="0">
                <a:latin typeface="Times New Roman" pitchFamily="18" charset="0"/>
                <a:cs typeface="Times New Roman" pitchFamily="18" charset="0"/>
              </a:rPr>
              <a:t>column_name1, column_name2.. - the columns that gets changed.</a:t>
            </a:r>
          </a:p>
          <a:p>
            <a:r>
              <a:rPr dirty="0" lang="en-US" smtClean="0">
                <a:latin typeface="Times New Roman" pitchFamily="18" charset="0"/>
                <a:cs typeface="Times New Roman" pitchFamily="18" charset="0"/>
              </a:rPr>
              <a:t>value1, value2... - are the new values.</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In the </a:t>
            </a:r>
            <a:r>
              <a:rPr dirty="0" lang="en-US" smtClean="0">
                <a:solidFill>
                  <a:srgbClr val="FF0000"/>
                </a:solidFill>
                <a:latin typeface="Times New Roman" pitchFamily="18" charset="0"/>
                <a:cs typeface="Times New Roman" pitchFamily="18" charset="0"/>
              </a:rPr>
              <a:t>Update</a:t>
            </a:r>
            <a:r>
              <a:rPr dirty="0" lang="en-US" smtClean="0">
                <a:latin typeface="Times New Roman" pitchFamily="18" charset="0"/>
                <a:cs typeface="Times New Roman" pitchFamily="18" charset="0"/>
              </a:rPr>
              <a:t> statement, </a:t>
            </a:r>
            <a:r>
              <a:rPr dirty="0" lang="en-US" smtClean="0">
                <a:solidFill>
                  <a:srgbClr val="FF0000"/>
                </a:solidFill>
                <a:latin typeface="Times New Roman" pitchFamily="18" charset="0"/>
                <a:cs typeface="Times New Roman" pitchFamily="18" charset="0"/>
              </a:rPr>
              <a:t>WHERE </a:t>
            </a:r>
            <a:r>
              <a:rPr dirty="0" lang="en-US" smtClean="0">
                <a:latin typeface="Times New Roman" pitchFamily="18" charset="0"/>
                <a:cs typeface="Times New Roman" pitchFamily="18" charset="0"/>
              </a:rPr>
              <a:t>clause identifies the rows that get affected. If you do not include the </a:t>
            </a:r>
            <a:r>
              <a:rPr dirty="0" lang="en-US" smtClean="0">
                <a:solidFill>
                  <a:srgbClr val="FF0000"/>
                </a:solidFill>
                <a:latin typeface="Times New Roman" pitchFamily="18" charset="0"/>
                <a:cs typeface="Times New Roman" pitchFamily="18" charset="0"/>
              </a:rPr>
              <a:t>WHERE </a:t>
            </a:r>
            <a:r>
              <a:rPr dirty="0" lang="en-US" smtClean="0">
                <a:latin typeface="Times New Roman" pitchFamily="18" charset="0"/>
                <a:cs typeface="Times New Roman" pitchFamily="18" charset="0"/>
              </a:rPr>
              <a:t>clause, column values for all the rows get affected. </a:t>
            </a:r>
          </a:p>
          <a:p>
            <a:endParaRPr dirty="0" lang="en-US"/>
          </a:p>
        </p:txBody>
      </p:sp>
      <p:sp>
        <p:nvSpPr>
          <p:cNvPr id="1048766" name="Slide Number Placeholder 3"/>
          <p:cNvSpPr>
            <a:spLocks noGrp="1"/>
          </p:cNvSpPr>
          <p:nvPr>
            <p:ph type="sldNum" sz="quarter" idx="12"/>
          </p:nvPr>
        </p:nvSpPr>
        <p:spPr/>
        <p:txBody>
          <a:bodyPr/>
          <a:p>
            <a:fld id="{B6F15528-21DE-4FAA-801E-634DDDAF4B2B}" type="slidenum">
              <a:rPr lang="en-US" smtClean="0"/>
              <a:t>39</a:t>
            </a:fld>
            <a:endParaRPr lang="en-US"/>
          </a:p>
        </p:txBody>
      </p:sp>
      <p:sp>
        <p:nvSpPr>
          <p:cNvPr id="1048767"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30" name="Title 1"/>
          <p:cNvSpPr>
            <a:spLocks noGrp="1"/>
          </p:cNvSpPr>
          <p:nvPr>
            <p:ph type="title"/>
          </p:nvPr>
        </p:nvSpPr>
        <p:spPr>
          <a:xfrm>
            <a:off x="457200" y="274638"/>
            <a:ext cx="8229600" cy="258762"/>
          </a:xfrm>
        </p:spPr>
        <p:txBody>
          <a:bodyPr>
            <a:normAutofit fontScale="90000"/>
          </a:bodyPr>
          <a:p>
            <a:endParaRPr dirty="0" lang="en-US"/>
          </a:p>
        </p:txBody>
      </p:sp>
      <p:graphicFrame>
        <p:nvGraphicFramePr>
          <p:cNvPr id="4194305" name="Content Placeholder 3"/>
          <p:cNvGraphicFramePr>
            <a:graphicFrameLocks noGrp="1"/>
          </p:cNvGraphicFramePr>
          <p:nvPr>
            <p:ph idx="1"/>
          </p:nvPr>
        </p:nvGraphicFramePr>
        <p:xfrm>
          <a:off x="304800" y="914400"/>
          <a:ext cx="8229600" cy="4767072"/>
        </p:xfrm>
        <a:graphic>
          <a:graphicData uri="http://schemas.openxmlformats.org/drawingml/2006/table">
            <a:tbl>
              <a:tblPr firstRow="1" bandRow="1">
                <a:tableStyleId>{5C22544A-7EE6-4342-B048-85BDC9FD1C3A}</a:tableStyleId>
              </a:tblPr>
              <a:tblGrid>
                <a:gridCol w="2590800"/>
                <a:gridCol w="5638800"/>
              </a:tblGrid>
              <a:tr h="490728">
                <a:tc>
                  <a:txBody>
                    <a:bodyPr/>
                    <a:p>
                      <a:r>
                        <a:rPr dirty="0" sz="1800" lang="en-US">
                          <a:latin typeface="Times New Roman" pitchFamily="18" charset="0"/>
                          <a:cs typeface="Times New Roman" pitchFamily="18" charset="0"/>
                        </a:rPr>
                        <a:t>FLOAT(p)</a:t>
                      </a:r>
                    </a:p>
                  </a:txBody>
                  <a:tcPr anchor="ctr"/>
                </a:tc>
                <a:tc>
                  <a:txBody>
                    <a:bodyPr/>
                    <a:p>
                      <a:r>
                        <a:rPr dirty="0" sz="1800" lang="it-IT">
                          <a:latin typeface="Times New Roman" pitchFamily="18" charset="0"/>
                          <a:cs typeface="Times New Roman" pitchFamily="18" charset="0"/>
                        </a:rPr>
                        <a:t>Approximate </a:t>
                      </a:r>
                      <a:r>
                        <a:rPr dirty="0" sz="1800" lang="it-IT" smtClean="0">
                          <a:latin typeface="Times New Roman" pitchFamily="18" charset="0"/>
                          <a:cs typeface="Times New Roman" pitchFamily="18" charset="0"/>
                        </a:rPr>
                        <a:t>numerical,mantissa </a:t>
                      </a:r>
                      <a:r>
                        <a:rPr dirty="0" sz="1800" lang="it-IT">
                          <a:latin typeface="Times New Roman" pitchFamily="18" charset="0"/>
                          <a:cs typeface="Times New Roman" pitchFamily="18" charset="0"/>
                        </a:rPr>
                        <a:t>precision p.</a:t>
                      </a:r>
                    </a:p>
                  </a:txBody>
                  <a:tcPr anchor="ctr"/>
                </a:tc>
              </a:tr>
              <a:tr h="490728">
                <a:tc>
                  <a:txBody>
                    <a:bodyPr/>
                    <a:p>
                      <a:r>
                        <a:rPr dirty="0" sz="1800" lang="en-US">
                          <a:latin typeface="Times New Roman" pitchFamily="18" charset="0"/>
                          <a:cs typeface="Times New Roman" pitchFamily="18" charset="0"/>
                        </a:rPr>
                        <a:t>REAL</a:t>
                      </a:r>
                    </a:p>
                  </a:txBody>
                  <a:tcPr anchor="ctr"/>
                </a:tc>
                <a:tc>
                  <a:txBody>
                    <a:bodyPr/>
                    <a:p>
                      <a:r>
                        <a:rPr dirty="0" sz="1800" lang="it-IT">
                          <a:latin typeface="Times New Roman" pitchFamily="18" charset="0"/>
                          <a:cs typeface="Times New Roman" pitchFamily="18" charset="0"/>
                        </a:rPr>
                        <a:t>Approximate </a:t>
                      </a:r>
                      <a:r>
                        <a:rPr dirty="0" sz="1800" lang="it-IT" smtClean="0">
                          <a:latin typeface="Times New Roman" pitchFamily="18" charset="0"/>
                          <a:cs typeface="Times New Roman" pitchFamily="18" charset="0"/>
                        </a:rPr>
                        <a:t>numerical mantissa </a:t>
                      </a:r>
                      <a:r>
                        <a:rPr dirty="0" sz="1800" lang="it-IT">
                          <a:latin typeface="Times New Roman" pitchFamily="18" charset="0"/>
                          <a:cs typeface="Times New Roman" pitchFamily="18" charset="0"/>
                        </a:rPr>
                        <a:t>precision 7.</a:t>
                      </a:r>
                    </a:p>
                  </a:txBody>
                  <a:tcPr anchor="ctr"/>
                </a:tc>
              </a:tr>
              <a:tr h="490728">
                <a:tc>
                  <a:txBody>
                    <a:bodyPr/>
                    <a:p>
                      <a:r>
                        <a:rPr dirty="0" sz="1800" lang="en-US">
                          <a:latin typeface="Times New Roman" pitchFamily="18" charset="0"/>
                          <a:cs typeface="Times New Roman" pitchFamily="18" charset="0"/>
                        </a:rPr>
                        <a:t>FLOAT</a:t>
                      </a:r>
                    </a:p>
                  </a:txBody>
                  <a:tcPr anchor="ctr"/>
                </a:tc>
                <a:tc>
                  <a:txBody>
                    <a:bodyPr/>
                    <a:p>
                      <a:r>
                        <a:rPr dirty="0" sz="1800" lang="it-IT">
                          <a:latin typeface="Times New Roman" pitchFamily="18" charset="0"/>
                          <a:cs typeface="Times New Roman" pitchFamily="18" charset="0"/>
                        </a:rPr>
                        <a:t>Approximate </a:t>
                      </a:r>
                      <a:r>
                        <a:rPr dirty="0" sz="1800" lang="it-IT" smtClean="0">
                          <a:latin typeface="Times New Roman" pitchFamily="18" charset="0"/>
                          <a:cs typeface="Times New Roman" pitchFamily="18" charset="0"/>
                        </a:rPr>
                        <a:t>numerical mantissa </a:t>
                      </a:r>
                      <a:r>
                        <a:rPr dirty="0" sz="1800" lang="it-IT">
                          <a:latin typeface="Times New Roman" pitchFamily="18" charset="0"/>
                          <a:cs typeface="Times New Roman" pitchFamily="18" charset="0"/>
                        </a:rPr>
                        <a:t>precision 16.</a:t>
                      </a:r>
                    </a:p>
                  </a:txBody>
                  <a:tcPr anchor="ctr"/>
                </a:tc>
              </a:tr>
              <a:tr h="490728">
                <a:tc>
                  <a:txBody>
                    <a:bodyPr/>
                    <a:p>
                      <a:r>
                        <a:rPr dirty="0" sz="1800" lang="en-US">
                          <a:latin typeface="Times New Roman" pitchFamily="18" charset="0"/>
                          <a:cs typeface="Times New Roman" pitchFamily="18" charset="0"/>
                        </a:rPr>
                        <a:t>DOUBLE PRECISION</a:t>
                      </a:r>
                    </a:p>
                  </a:txBody>
                  <a:tcPr anchor="ctr"/>
                </a:tc>
                <a:tc>
                  <a:txBody>
                    <a:bodyPr/>
                    <a:p>
                      <a:r>
                        <a:rPr dirty="0" sz="1800" lang="it-IT">
                          <a:latin typeface="Times New Roman" pitchFamily="18" charset="0"/>
                          <a:cs typeface="Times New Roman" pitchFamily="18" charset="0"/>
                        </a:rPr>
                        <a:t>Approximate </a:t>
                      </a:r>
                      <a:r>
                        <a:rPr dirty="0" sz="1800" lang="it-IT" smtClean="0">
                          <a:latin typeface="Times New Roman" pitchFamily="18" charset="0"/>
                          <a:cs typeface="Times New Roman" pitchFamily="18" charset="0"/>
                        </a:rPr>
                        <a:t>numerical mantissa </a:t>
                      </a:r>
                      <a:r>
                        <a:rPr dirty="0" sz="1800" lang="it-IT">
                          <a:latin typeface="Times New Roman" pitchFamily="18" charset="0"/>
                          <a:cs typeface="Times New Roman" pitchFamily="18" charset="0"/>
                        </a:rPr>
                        <a:t>precision 16.</a:t>
                      </a:r>
                    </a:p>
                  </a:txBody>
                  <a:tcPr anchor="ctr"/>
                </a:tc>
              </a:tr>
              <a:tr h="701040">
                <a:tc>
                  <a:txBody>
                    <a:bodyPr/>
                    <a:p>
                      <a:r>
                        <a:rPr dirty="0" sz="1800" lang="en-US">
                          <a:latin typeface="Times New Roman" pitchFamily="18" charset="0"/>
                          <a:cs typeface="Times New Roman" pitchFamily="18" charset="0"/>
                        </a:rPr>
                        <a:t>INTERVAL</a:t>
                      </a:r>
                    </a:p>
                  </a:txBody>
                  <a:tcPr anchor="ctr"/>
                </a:tc>
                <a:tc>
                  <a:txBody>
                    <a:bodyPr/>
                    <a:p>
                      <a:r>
                        <a:rPr dirty="0" sz="1800" lang="en-US">
                          <a:latin typeface="Times New Roman" pitchFamily="18" charset="0"/>
                          <a:cs typeface="Times New Roman" pitchFamily="18" charset="0"/>
                        </a:rPr>
                        <a:t>Composed of a number of integer fields, represents a period of time, depending on the type of interval.</a:t>
                      </a:r>
                    </a:p>
                  </a:txBody>
                  <a:tcPr anchor="ctr"/>
                </a:tc>
              </a:tr>
              <a:tr h="701040">
                <a:tc>
                  <a:txBody>
                    <a:bodyPr/>
                    <a:p>
                      <a:r>
                        <a:rPr dirty="0" sz="1800" lang="en-US">
                          <a:latin typeface="Times New Roman" pitchFamily="18" charset="0"/>
                          <a:cs typeface="Times New Roman" pitchFamily="18" charset="0"/>
                        </a:rPr>
                        <a:t>DATE</a:t>
                      </a:r>
                    </a:p>
                  </a:txBody>
                  <a:tcPr anchor="ctr"/>
                </a:tc>
                <a:tc>
                  <a:txBody>
                    <a:bodyPr/>
                    <a:p>
                      <a:r>
                        <a:rPr sz="1800" lang="en-US">
                          <a:latin typeface="Times New Roman" pitchFamily="18" charset="0"/>
                          <a:cs typeface="Times New Roman" pitchFamily="18" charset="0"/>
                        </a:rPr>
                        <a:t>Stores year, month, and day values</a:t>
                      </a:r>
                    </a:p>
                  </a:txBody>
                  <a:tcPr anchor="ctr"/>
                </a:tc>
              </a:tr>
              <a:tr h="701040">
                <a:tc>
                  <a:txBody>
                    <a:bodyPr/>
                    <a:p>
                      <a:r>
                        <a:rPr sz="1800" lang="en-US">
                          <a:latin typeface="Times New Roman" pitchFamily="18" charset="0"/>
                          <a:cs typeface="Times New Roman" pitchFamily="18" charset="0"/>
                        </a:rPr>
                        <a:t>TIME</a:t>
                      </a:r>
                    </a:p>
                  </a:txBody>
                  <a:tcPr anchor="ctr"/>
                </a:tc>
                <a:tc>
                  <a:txBody>
                    <a:bodyPr/>
                    <a:p>
                      <a:r>
                        <a:rPr sz="1800" lang="en-US">
                          <a:latin typeface="Times New Roman" pitchFamily="18" charset="0"/>
                          <a:cs typeface="Times New Roman" pitchFamily="18" charset="0"/>
                        </a:rPr>
                        <a:t>Stores hour, minute, and second values</a:t>
                      </a:r>
                    </a:p>
                  </a:txBody>
                  <a:tcPr anchor="ctr"/>
                </a:tc>
              </a:tr>
              <a:tr h="701040">
                <a:tc>
                  <a:txBody>
                    <a:bodyPr/>
                    <a:p>
                      <a:r>
                        <a:rPr sz="1800" lang="en-US">
                          <a:latin typeface="Times New Roman" pitchFamily="18" charset="0"/>
                          <a:cs typeface="Times New Roman" pitchFamily="18" charset="0"/>
                        </a:rPr>
                        <a:t>TIMESTAMP</a:t>
                      </a:r>
                    </a:p>
                  </a:txBody>
                  <a:tcPr anchor="ctr"/>
                </a:tc>
                <a:tc>
                  <a:txBody>
                    <a:bodyPr/>
                    <a:p>
                      <a:r>
                        <a:rPr dirty="0" sz="1800" lang="en-US">
                          <a:latin typeface="Times New Roman" pitchFamily="18" charset="0"/>
                          <a:cs typeface="Times New Roman" pitchFamily="18" charset="0"/>
                        </a:rPr>
                        <a:t>Stores year, month, day, hour, minute, and second values</a:t>
                      </a:r>
                    </a:p>
                  </a:txBody>
                  <a:tcPr anchor="ctr"/>
                </a:tc>
              </a:tr>
            </a:tbl>
          </a:graphicData>
        </a:graphic>
      </p:graphicFrame>
      <p:sp>
        <p:nvSpPr>
          <p:cNvPr id="1048631" name="Slide Number Placeholder 4"/>
          <p:cNvSpPr>
            <a:spLocks noGrp="1"/>
          </p:cNvSpPr>
          <p:nvPr>
            <p:ph type="sldNum" sz="quarter" idx="12"/>
          </p:nvPr>
        </p:nvSpPr>
        <p:spPr/>
        <p:txBody>
          <a:bodyPr/>
          <a:p>
            <a:fld id="{B6F15528-21DE-4FAA-801E-634DDDAF4B2B}" type="slidenum">
              <a:rPr lang="en-US" smtClean="0"/>
              <a:t>4</a:t>
            </a:fld>
            <a:endParaRPr lang="en-US"/>
          </a:p>
        </p:txBody>
      </p:sp>
      <p:sp>
        <p:nvSpPr>
          <p:cNvPr id="1048632"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68" name="Title 1"/>
          <p:cNvSpPr>
            <a:spLocks noGrp="1"/>
          </p:cNvSpPr>
          <p:nvPr>
            <p:ph type="title"/>
          </p:nvPr>
        </p:nvSpPr>
        <p:spPr>
          <a:xfrm>
            <a:off x="457200" y="274638"/>
            <a:ext cx="8229600" cy="411162"/>
          </a:xfrm>
        </p:spPr>
        <p:txBody>
          <a:bodyPr>
            <a:normAutofit fontScale="90000"/>
          </a:bodyPr>
          <a:p>
            <a:pPr algn="l"/>
            <a:r>
              <a:rPr dirty="0" sz="2400" lang="en-US" smtClean="0">
                <a:solidFill>
                  <a:srgbClr val="FF0000"/>
                </a:solidFill>
                <a:latin typeface="Times New Roman" pitchFamily="18" charset="0"/>
                <a:cs typeface="Times New Roman" pitchFamily="18" charset="0"/>
              </a:rPr>
              <a:t>Continue….</a:t>
            </a:r>
            <a:endParaRPr dirty="0" sz="2400" lang="en-US">
              <a:solidFill>
                <a:srgbClr val="FF0000"/>
              </a:solidFill>
              <a:latin typeface="Times New Roman" pitchFamily="18" charset="0"/>
              <a:cs typeface="Times New Roman" pitchFamily="18" charset="0"/>
            </a:endParaRPr>
          </a:p>
        </p:txBody>
      </p:sp>
      <p:sp>
        <p:nvSpPr>
          <p:cNvPr id="1048769" name="Content Placeholder 2"/>
          <p:cNvSpPr>
            <a:spLocks noGrp="1"/>
          </p:cNvSpPr>
          <p:nvPr>
            <p:ph idx="1"/>
          </p:nvPr>
        </p:nvSpPr>
        <p:spPr>
          <a:xfrm>
            <a:off x="457200" y="838200"/>
            <a:ext cx="8229600" cy="5638800"/>
          </a:xfrm>
        </p:spPr>
        <p:txBody>
          <a:bodyPr>
            <a:normAutofit/>
          </a:bodyPr>
          <a:p>
            <a:r>
              <a:rPr b="1" dirty="0" sz="2800" lang="en-US" smtClean="0">
                <a:solidFill>
                  <a:srgbClr val="FF0000"/>
                </a:solidFill>
                <a:latin typeface="Times New Roman" pitchFamily="18" charset="0"/>
                <a:cs typeface="Times New Roman" pitchFamily="18" charset="0"/>
              </a:rPr>
              <a:t>For Example:</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To update the location of an employee, the </a:t>
            </a:r>
            <a:r>
              <a:rPr dirty="0" sz="2800" lang="en-US" err="1" smtClean="0">
                <a:latin typeface="Times New Roman" pitchFamily="18" charset="0"/>
                <a:cs typeface="Times New Roman" pitchFamily="18" charset="0"/>
              </a:rPr>
              <a:t>sql</a:t>
            </a:r>
            <a:r>
              <a:rPr dirty="0" sz="2800" lang="en-US" smtClean="0">
                <a:latin typeface="Times New Roman" pitchFamily="18" charset="0"/>
                <a:cs typeface="Times New Roman" pitchFamily="18" charset="0"/>
              </a:rPr>
              <a:t> update query would be like,</a:t>
            </a:r>
          </a:p>
          <a:p>
            <a:pPr>
              <a:buNone/>
            </a:pPr>
            <a:r>
              <a:rPr dirty="0" sz="2800" lang="en-US" smtClean="0">
                <a:solidFill>
                  <a:srgbClr val="FF0000"/>
                </a:solidFill>
                <a:latin typeface="Times New Roman" pitchFamily="18" charset="0"/>
                <a:cs typeface="Times New Roman" pitchFamily="18" charset="0"/>
              </a:rPr>
              <a:t>    UPDATE</a:t>
            </a:r>
            <a:r>
              <a:rPr dirty="0" sz="2800" lang="en-US" smtClean="0">
                <a:latin typeface="Times New Roman" pitchFamily="18" charset="0"/>
                <a:cs typeface="Times New Roman" pitchFamily="18" charset="0"/>
              </a:rPr>
              <a:t> employee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SET</a:t>
            </a:r>
            <a:r>
              <a:rPr dirty="0" sz="2800" lang="en-US" smtClean="0">
                <a:latin typeface="Times New Roman" pitchFamily="18" charset="0"/>
                <a:cs typeface="Times New Roman" pitchFamily="18" charset="0"/>
              </a:rPr>
              <a:t> location =‘</a:t>
            </a:r>
            <a:r>
              <a:rPr dirty="0" sz="2800" lang="en-US" err="1" smtClean="0">
                <a:latin typeface="Times New Roman" pitchFamily="18" charset="0"/>
                <a:cs typeface="Times New Roman" pitchFamily="18" charset="0"/>
              </a:rPr>
              <a:t>Pune</a:t>
            </a:r>
            <a:r>
              <a:rPr dirty="0" sz="2800" lang="en-US" smtClean="0">
                <a:latin typeface="Times New Roman" pitchFamily="18" charset="0"/>
                <a:cs typeface="Times New Roman" pitchFamily="18" charset="0"/>
              </a:rPr>
              <a:t>'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WHERE</a:t>
            </a:r>
            <a:r>
              <a:rPr dirty="0" sz="2800" lang="en-US" smtClean="0">
                <a:latin typeface="Times New Roman" pitchFamily="18" charset="0"/>
                <a:cs typeface="Times New Roman" pitchFamily="18" charset="0"/>
              </a:rPr>
              <a:t> id = 101; </a:t>
            </a:r>
            <a:br>
              <a:rPr dirty="0" sz="2800" lang="en-US" smtClean="0">
                <a:latin typeface="Times New Roman" pitchFamily="18" charset="0"/>
                <a:cs typeface="Times New Roman" pitchFamily="18" charset="0"/>
              </a:rPr>
            </a:br>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To change the salaries of all the employees, the query would be,</a:t>
            </a:r>
          </a:p>
          <a:p>
            <a:pPr>
              <a:buNone/>
            </a:pPr>
            <a:r>
              <a:rPr dirty="0" sz="2800" lang="en-US" smtClean="0">
                <a:solidFill>
                  <a:srgbClr val="FF0000"/>
                </a:solidFill>
                <a:latin typeface="Times New Roman" pitchFamily="18" charset="0"/>
                <a:cs typeface="Times New Roman" pitchFamily="18" charset="0"/>
              </a:rPr>
              <a:t>    UPDATE </a:t>
            </a:r>
            <a:r>
              <a:rPr dirty="0" sz="2800" lang="en-US" smtClean="0">
                <a:latin typeface="Times New Roman" pitchFamily="18" charset="0"/>
                <a:cs typeface="Times New Roman" pitchFamily="18" charset="0"/>
              </a:rPr>
              <a:t>employee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SET</a:t>
            </a:r>
            <a:r>
              <a:rPr dirty="0" sz="2800" lang="en-US" smtClean="0">
                <a:latin typeface="Times New Roman" pitchFamily="18" charset="0"/>
                <a:cs typeface="Times New Roman" pitchFamily="18" charset="0"/>
              </a:rPr>
              <a:t> salary = salary + (salary * 0.2); </a:t>
            </a:r>
            <a:br>
              <a:rPr dirty="0" sz="2800" lang="en-US" smtClean="0">
                <a:latin typeface="Times New Roman" pitchFamily="18" charset="0"/>
                <a:cs typeface="Times New Roman" pitchFamily="18" charset="0"/>
              </a:rPr>
            </a:br>
            <a:endParaRPr dirty="0" sz="2800" lang="en-US" smtClean="0">
              <a:latin typeface="Times New Roman" pitchFamily="18" charset="0"/>
              <a:cs typeface="Times New Roman" pitchFamily="18" charset="0"/>
            </a:endParaRPr>
          </a:p>
          <a:p>
            <a:endParaRPr dirty="0" lang="en-US"/>
          </a:p>
        </p:txBody>
      </p:sp>
      <p:sp>
        <p:nvSpPr>
          <p:cNvPr id="1048770" name="Slide Number Placeholder 3"/>
          <p:cNvSpPr>
            <a:spLocks noGrp="1"/>
          </p:cNvSpPr>
          <p:nvPr>
            <p:ph type="sldNum" sz="quarter" idx="12"/>
          </p:nvPr>
        </p:nvSpPr>
        <p:spPr/>
        <p:txBody>
          <a:bodyPr/>
          <a:p>
            <a:fld id="{B6F15528-21DE-4FAA-801E-634DDDAF4B2B}" type="slidenum">
              <a:rPr lang="en-US" smtClean="0"/>
              <a:t>40</a:t>
            </a:fld>
            <a:endParaRPr lang="en-US"/>
          </a:p>
        </p:txBody>
      </p:sp>
      <p:sp>
        <p:nvSpPr>
          <p:cNvPr id="1048771"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772" name="Title 1"/>
          <p:cNvSpPr>
            <a:spLocks noGrp="1"/>
          </p:cNvSpPr>
          <p:nvPr>
            <p:ph type="title"/>
          </p:nvPr>
        </p:nvSpPr>
        <p:spPr>
          <a:xfrm>
            <a:off x="457200" y="274638"/>
            <a:ext cx="8229600" cy="487362"/>
          </a:xfrm>
        </p:spPr>
        <p:txBody>
          <a:bodyPr>
            <a:normAutofit fontScale="90000"/>
          </a:bodyPr>
          <a:p>
            <a:r>
              <a:rPr b="1" dirty="0" sz="2800" lang="en-US" smtClean="0">
                <a:solidFill>
                  <a:srgbClr val="FF0000"/>
                </a:solidFill>
                <a:latin typeface="Times New Roman" pitchFamily="18" charset="0"/>
                <a:cs typeface="Times New Roman" pitchFamily="18" charset="0"/>
              </a:rPr>
              <a:t>SQL Delete-DML Statement</a:t>
            </a:r>
            <a:br>
              <a:rPr b="1" dirty="0" sz="2800" lang="en-US" smtClean="0">
                <a:solidFill>
                  <a:srgbClr val="FF0000"/>
                </a:solidFill>
                <a:latin typeface="Times New Roman" pitchFamily="18" charset="0"/>
                <a:cs typeface="Times New Roman" pitchFamily="18" charset="0"/>
              </a:rPr>
            </a:br>
            <a:endParaRPr dirty="0" sz="2800" lang="en-US">
              <a:solidFill>
                <a:srgbClr val="FF0000"/>
              </a:solidFill>
              <a:latin typeface="Times New Roman" pitchFamily="18" charset="0"/>
              <a:cs typeface="Times New Roman" pitchFamily="18" charset="0"/>
            </a:endParaRPr>
          </a:p>
        </p:txBody>
      </p:sp>
      <p:sp>
        <p:nvSpPr>
          <p:cNvPr id="1048773" name="Content Placeholder 2"/>
          <p:cNvSpPr>
            <a:spLocks noGrp="1"/>
          </p:cNvSpPr>
          <p:nvPr>
            <p:ph idx="1"/>
          </p:nvPr>
        </p:nvSpPr>
        <p:spPr>
          <a:xfrm>
            <a:off x="457200" y="685800"/>
            <a:ext cx="8229600" cy="5791200"/>
          </a:xfrm>
        </p:spPr>
        <p:txBody>
          <a:bodyPr>
            <a:normAutofit fontScale="71875" lnSpcReduction="20000"/>
          </a:bodyPr>
          <a:p>
            <a:r>
              <a:rPr dirty="0" lang="en-US" smtClean="0">
                <a:latin typeface="Times New Roman" pitchFamily="18" charset="0"/>
                <a:cs typeface="Times New Roman" pitchFamily="18" charset="0"/>
              </a:rPr>
              <a:t>The DELETE Statement is used to delete rows from a table.</a:t>
            </a:r>
          </a:p>
          <a:p>
            <a:r>
              <a:rPr dirty="0" lang="en-US" smtClean="0">
                <a:solidFill>
                  <a:srgbClr val="FF0000"/>
                </a:solidFill>
                <a:latin typeface="Times New Roman" pitchFamily="18" charset="0"/>
                <a:cs typeface="Times New Roman" pitchFamily="18" charset="0"/>
              </a:rPr>
              <a:t>Syntax :</a:t>
            </a:r>
          </a:p>
          <a:p>
            <a:pPr>
              <a:buNone/>
            </a:pPr>
            <a:r>
              <a:rPr dirty="0" lang="en-US" smtClean="0">
                <a:solidFill>
                  <a:srgbClr val="FF0000"/>
                </a:solidFill>
                <a:latin typeface="Times New Roman" pitchFamily="18" charset="0"/>
                <a:cs typeface="Times New Roman" pitchFamily="18" charset="0"/>
              </a:rPr>
              <a:t>           DELETE FROM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[WHERE condition]; </a:t>
            </a:r>
          </a:p>
          <a:p>
            <a:pPr>
              <a:buNone/>
            </a:pPr>
            <a:endParaRPr dirty="0" lang="en-US" smtClean="0">
              <a:latin typeface="Times New Roman" pitchFamily="18" charset="0"/>
              <a:cs typeface="Times New Roman" pitchFamily="18" charset="0"/>
            </a:endParaRPr>
          </a:p>
          <a:p>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 the table name which has to be updated.</a:t>
            </a:r>
          </a:p>
          <a:p>
            <a:r>
              <a:rPr dirty="0" lang="en-US" smtClean="0">
                <a:latin typeface="Times New Roman" pitchFamily="18" charset="0"/>
                <a:cs typeface="Times New Roman" pitchFamily="18" charset="0"/>
              </a:rPr>
              <a:t>The </a:t>
            </a:r>
            <a:r>
              <a:rPr dirty="0" lang="en-US" smtClean="0">
                <a:solidFill>
                  <a:srgbClr val="FF0000"/>
                </a:solidFill>
                <a:latin typeface="Times New Roman" pitchFamily="18" charset="0"/>
                <a:cs typeface="Times New Roman" pitchFamily="18" charset="0"/>
              </a:rPr>
              <a:t>WHERE </a:t>
            </a:r>
            <a:r>
              <a:rPr dirty="0" lang="en-US" smtClean="0">
                <a:latin typeface="Times New Roman" pitchFamily="18" charset="0"/>
                <a:cs typeface="Times New Roman" pitchFamily="18" charset="0"/>
              </a:rPr>
              <a:t>clause in the </a:t>
            </a:r>
            <a:r>
              <a:rPr dirty="0" lang="en-US" err="1" smtClean="0">
                <a:latin typeface="Times New Roman" pitchFamily="18" charset="0"/>
                <a:cs typeface="Times New Roman" pitchFamily="18" charset="0"/>
              </a:rPr>
              <a:t>sql</a:t>
            </a:r>
            <a:r>
              <a:rPr dirty="0" lang="en-US" smtClean="0">
                <a:latin typeface="Times New Roman" pitchFamily="18" charset="0"/>
                <a:cs typeface="Times New Roman" pitchFamily="18" charset="0"/>
              </a:rPr>
              <a:t> delete command is optional and it identifies the rows in the column that gets deleted.</a:t>
            </a:r>
          </a:p>
          <a:p>
            <a:r>
              <a:rPr dirty="0" lang="en-US" smtClean="0">
                <a:latin typeface="Times New Roman" pitchFamily="18" charset="0"/>
                <a:cs typeface="Times New Roman" pitchFamily="18" charset="0"/>
              </a:rPr>
              <a:t> If you do not include the WHERE clause all the rows in the table is deleted, so be careful while writing a DELETE query without WHERE clause. </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delete an employee with id 100 from the employee table, the </a:t>
            </a:r>
            <a:r>
              <a:rPr dirty="0" lang="en-US" err="1" smtClean="0">
                <a:latin typeface="Times New Roman" pitchFamily="18" charset="0"/>
                <a:cs typeface="Times New Roman" pitchFamily="18" charset="0"/>
              </a:rPr>
              <a:t>sql</a:t>
            </a:r>
            <a:r>
              <a:rPr dirty="0" lang="en-US" smtClean="0">
                <a:latin typeface="Times New Roman" pitchFamily="18" charset="0"/>
                <a:cs typeface="Times New Roman" pitchFamily="18" charset="0"/>
              </a:rPr>
              <a:t> delete query would be like,</a:t>
            </a:r>
          </a:p>
          <a:p>
            <a:pPr>
              <a:buNone/>
            </a:pPr>
            <a:r>
              <a:rPr dirty="0" lang="en-US" smtClean="0">
                <a:solidFill>
                  <a:srgbClr val="FF0000"/>
                </a:solidFill>
                <a:latin typeface="Times New Roman" pitchFamily="18" charset="0"/>
                <a:cs typeface="Times New Roman" pitchFamily="18" charset="0"/>
              </a:rPr>
              <a:t>          DELETE FROM </a:t>
            </a:r>
            <a:r>
              <a:rPr dirty="0" lang="en-US" smtClean="0">
                <a:latin typeface="Times New Roman" pitchFamily="18" charset="0"/>
                <a:cs typeface="Times New Roman" pitchFamily="18" charset="0"/>
              </a:rPr>
              <a:t>employee </a:t>
            </a:r>
            <a:r>
              <a:rPr dirty="0" lang="en-US" smtClean="0">
                <a:solidFill>
                  <a:srgbClr val="FF0000"/>
                </a:solidFill>
                <a:latin typeface="Times New Roman" pitchFamily="18" charset="0"/>
                <a:cs typeface="Times New Roman" pitchFamily="18" charset="0"/>
              </a:rPr>
              <a:t>WHERE </a:t>
            </a:r>
            <a:r>
              <a:rPr dirty="0" lang="en-US" smtClean="0">
                <a:latin typeface="Times New Roman" pitchFamily="18" charset="0"/>
                <a:cs typeface="Times New Roman" pitchFamily="18" charset="0"/>
              </a:rPr>
              <a:t>id = 100; </a:t>
            </a:r>
          </a:p>
          <a:p>
            <a:r>
              <a:rPr dirty="0" lang="en-US" smtClean="0">
                <a:latin typeface="Times New Roman" pitchFamily="18" charset="0"/>
                <a:cs typeface="Times New Roman" pitchFamily="18" charset="0"/>
              </a:rPr>
              <a:t>To delete all the rows from the employee table, the query would be like, </a:t>
            </a:r>
          </a:p>
          <a:p>
            <a:pPr>
              <a:buNone/>
            </a:pPr>
            <a:r>
              <a:rPr dirty="0" lang="en-US" smtClean="0">
                <a:solidFill>
                  <a:srgbClr val="FF0000"/>
                </a:solidFill>
                <a:latin typeface="Times New Roman" pitchFamily="18" charset="0"/>
                <a:cs typeface="Times New Roman" pitchFamily="18" charset="0"/>
              </a:rPr>
              <a:t>          DELETE FROM </a:t>
            </a:r>
            <a:r>
              <a:rPr dirty="0" lang="en-US" smtClean="0">
                <a:latin typeface="Times New Roman" pitchFamily="18" charset="0"/>
                <a:cs typeface="Times New Roman" pitchFamily="18" charset="0"/>
              </a:rPr>
              <a:t>employee; </a:t>
            </a:r>
          </a:p>
          <a:p>
            <a:endParaRPr dirty="0" lang="en-US"/>
          </a:p>
        </p:txBody>
      </p:sp>
      <p:sp>
        <p:nvSpPr>
          <p:cNvPr id="1048774" name="Slide Number Placeholder 3"/>
          <p:cNvSpPr>
            <a:spLocks noGrp="1"/>
          </p:cNvSpPr>
          <p:nvPr>
            <p:ph type="sldNum" sz="quarter" idx="12"/>
          </p:nvPr>
        </p:nvSpPr>
        <p:spPr/>
        <p:txBody>
          <a:bodyPr/>
          <a:p>
            <a:fld id="{B6F15528-21DE-4FAA-801E-634DDDAF4B2B}" type="slidenum">
              <a:rPr lang="en-US" smtClean="0"/>
              <a:t>41</a:t>
            </a:fld>
            <a:endParaRPr lang="en-US"/>
          </a:p>
        </p:txBody>
      </p:sp>
      <p:sp>
        <p:nvSpPr>
          <p:cNvPr id="1048775"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76" name="Title 1"/>
          <p:cNvSpPr>
            <a:spLocks noGrp="1"/>
          </p:cNvSpPr>
          <p:nvPr>
            <p:ph type="title"/>
          </p:nvPr>
        </p:nvSpPr>
        <p:spPr>
          <a:xfrm>
            <a:off x="457200" y="274638"/>
            <a:ext cx="8229600" cy="639762"/>
          </a:xfrm>
        </p:spPr>
        <p:txBody>
          <a:bodyPr>
            <a:normAutofit fontScale="90000"/>
          </a:bodyPr>
          <a:p>
            <a:r>
              <a:rPr b="1" dirty="0" sz="3200" lang="en-US" smtClean="0">
                <a:solidFill>
                  <a:srgbClr val="FF0000"/>
                </a:solidFill>
                <a:latin typeface="Times New Roman" pitchFamily="18" charset="0"/>
                <a:cs typeface="Times New Roman" pitchFamily="18" charset="0"/>
              </a:rPr>
              <a:t>SQL TRUNCATE Statement</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777" name="Content Placeholder 2"/>
          <p:cNvSpPr>
            <a:spLocks noGrp="1"/>
          </p:cNvSpPr>
          <p:nvPr>
            <p:ph idx="1"/>
          </p:nvPr>
        </p:nvSpPr>
        <p:spPr>
          <a:xfrm>
            <a:off x="457200" y="914400"/>
            <a:ext cx="8229600" cy="5638800"/>
          </a:xfrm>
        </p:spPr>
        <p:txBody>
          <a:bodyPr>
            <a:normAutofit/>
          </a:bodyPr>
          <a:p>
            <a:r>
              <a:rPr dirty="0" lang="en-US" smtClean="0">
                <a:latin typeface="Times New Roman" pitchFamily="18" charset="0"/>
                <a:cs typeface="Times New Roman" pitchFamily="18" charset="0"/>
              </a:rPr>
              <a:t>The SQL TRUNCATE command is used to delete all the rows from the table and free the space containing the table.</a:t>
            </a:r>
          </a:p>
          <a:p>
            <a:r>
              <a:rPr b="1" dirty="0" lang="en-US" smtClean="0">
                <a:solidFill>
                  <a:srgbClr val="FF0000"/>
                </a:solidFill>
                <a:latin typeface="Times New Roman" pitchFamily="18" charset="0"/>
                <a:cs typeface="Times New Roman" pitchFamily="18" charset="0"/>
              </a:rPr>
              <a:t>Syntax</a:t>
            </a:r>
          </a:p>
          <a:p>
            <a:pPr>
              <a:buNone/>
            </a:pPr>
            <a:r>
              <a:rPr dirty="0" lang="en-US" smtClean="0">
                <a:solidFill>
                  <a:srgbClr val="FF0000"/>
                </a:solidFill>
                <a:latin typeface="Times New Roman" pitchFamily="18" charset="0"/>
                <a:cs typeface="Times New Roman" pitchFamily="18" charset="0"/>
              </a:rPr>
              <a:t>      TRUNCATE TABLE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delete all the rows from employee table, the query would be like, </a:t>
            </a:r>
          </a:p>
          <a:p>
            <a:pPr>
              <a:buNone/>
            </a:pPr>
            <a:r>
              <a:rPr dirty="0" lang="en-US" smtClean="0">
                <a:solidFill>
                  <a:srgbClr val="FF0000"/>
                </a:solidFill>
                <a:latin typeface="Times New Roman" pitchFamily="18" charset="0"/>
                <a:cs typeface="Times New Roman" pitchFamily="18" charset="0"/>
              </a:rPr>
              <a:t>      TRUNCATE TABLE </a:t>
            </a:r>
            <a:r>
              <a:rPr dirty="0" lang="en-US" smtClean="0">
                <a:latin typeface="Times New Roman" pitchFamily="18" charset="0"/>
                <a:cs typeface="Times New Roman" pitchFamily="18" charset="0"/>
              </a:rPr>
              <a:t>employee; </a:t>
            </a:r>
          </a:p>
          <a:p>
            <a:endParaRPr dirty="0" lang="en-US">
              <a:latin typeface="Times New Roman" pitchFamily="18" charset="0"/>
              <a:cs typeface="Times New Roman" pitchFamily="18" charset="0"/>
            </a:endParaRPr>
          </a:p>
        </p:txBody>
      </p:sp>
      <p:sp>
        <p:nvSpPr>
          <p:cNvPr id="1048778" name="Slide Number Placeholder 3"/>
          <p:cNvSpPr>
            <a:spLocks noGrp="1"/>
          </p:cNvSpPr>
          <p:nvPr>
            <p:ph type="sldNum" sz="quarter" idx="12"/>
          </p:nvPr>
        </p:nvSpPr>
        <p:spPr/>
        <p:txBody>
          <a:bodyPr/>
          <a:p>
            <a:fld id="{B6F15528-21DE-4FAA-801E-634DDDAF4B2B}" type="slidenum">
              <a:rPr lang="en-US" smtClean="0"/>
              <a:t>42</a:t>
            </a:fld>
            <a:endParaRPr lang="en-US"/>
          </a:p>
        </p:txBody>
      </p:sp>
      <p:sp>
        <p:nvSpPr>
          <p:cNvPr id="1048779"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780" name="Title 1"/>
          <p:cNvSpPr>
            <a:spLocks noGrp="1"/>
          </p:cNvSpPr>
          <p:nvPr>
            <p:ph type="title"/>
          </p:nvPr>
        </p:nvSpPr>
        <p:spPr>
          <a:xfrm>
            <a:off x="457200" y="457200"/>
            <a:ext cx="8229600" cy="685800"/>
          </a:xfrm>
        </p:spPr>
        <p:txBody>
          <a:bodyPr>
            <a:normAutofit fontScale="90000"/>
          </a:bodyPr>
          <a:p>
            <a:r>
              <a:rPr b="1" dirty="0" sz="3100" lang="en-US" smtClean="0">
                <a:solidFill>
                  <a:srgbClr val="FF0000"/>
                </a:solidFill>
                <a:latin typeface="Times New Roman" pitchFamily="18" charset="0"/>
                <a:cs typeface="Times New Roman" pitchFamily="18" charset="0"/>
              </a:rPr>
              <a:t>Difference between DELETE and TRUNCATE Statements</a:t>
            </a:r>
            <a:r>
              <a:rPr dirty="0" lang="en-US" smtClean="0"/>
              <a:t/>
            </a:r>
            <a:br>
              <a:rPr dirty="0" lang="en-US" smtClean="0"/>
            </a:br>
            <a:endParaRPr dirty="0" lang="en-US"/>
          </a:p>
        </p:txBody>
      </p:sp>
      <p:sp>
        <p:nvSpPr>
          <p:cNvPr id="1048781" name="Content Placeholder 2"/>
          <p:cNvSpPr>
            <a:spLocks noGrp="1"/>
          </p:cNvSpPr>
          <p:nvPr>
            <p:ph idx="1"/>
          </p:nvPr>
        </p:nvSpPr>
        <p:spPr>
          <a:xfrm>
            <a:off x="457200" y="1219200"/>
            <a:ext cx="8229600" cy="5334000"/>
          </a:xfrm>
        </p:spPr>
        <p:txBody>
          <a:bodyPr>
            <a:normAutofit/>
          </a:bodyPr>
          <a:p>
            <a:r>
              <a:rPr b="1" dirty="0" lang="en-US" smtClean="0">
                <a:solidFill>
                  <a:srgbClr val="FF0000"/>
                </a:solidFill>
                <a:latin typeface="Times New Roman" pitchFamily="18" charset="0"/>
                <a:cs typeface="Times New Roman" pitchFamily="18" charset="0"/>
              </a:rPr>
              <a:t>DELETE Statement:</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command deletes only the rows from the table based on the condition given in the where clause or deletes all the rows from the table if no condition is specified. But it does not free the space containing the table. </a:t>
            </a:r>
          </a:p>
          <a:p>
            <a:pPr>
              <a:buNone/>
            </a:pP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TRUNCATE statement:</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command is used to delete all the rows from the table and free the space containing the table.</a:t>
            </a:r>
          </a:p>
          <a:p>
            <a:endParaRPr dirty="0" lang="en-US"/>
          </a:p>
        </p:txBody>
      </p:sp>
      <p:sp>
        <p:nvSpPr>
          <p:cNvPr id="1048782" name="Slide Number Placeholder 3"/>
          <p:cNvSpPr>
            <a:spLocks noGrp="1"/>
          </p:cNvSpPr>
          <p:nvPr>
            <p:ph type="sldNum" sz="quarter" idx="12"/>
          </p:nvPr>
        </p:nvSpPr>
        <p:spPr/>
        <p:txBody>
          <a:bodyPr/>
          <a:p>
            <a:fld id="{B6F15528-21DE-4FAA-801E-634DDDAF4B2B}" type="slidenum">
              <a:rPr lang="en-US" smtClean="0"/>
              <a:t>43</a:t>
            </a:fld>
            <a:endParaRPr lang="en-US"/>
          </a:p>
        </p:txBody>
      </p:sp>
      <p:sp>
        <p:nvSpPr>
          <p:cNvPr id="104878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784" name="Title 1"/>
          <p:cNvSpPr>
            <a:spLocks noGrp="1"/>
          </p:cNvSpPr>
          <p:nvPr>
            <p:ph type="title"/>
          </p:nvPr>
        </p:nvSpPr>
        <p:spPr>
          <a:xfrm>
            <a:off x="457200" y="274638"/>
            <a:ext cx="8229600" cy="639762"/>
          </a:xfrm>
        </p:spPr>
        <p:txBody>
          <a:bodyPr>
            <a:normAutofit fontScale="90000"/>
          </a:bodyPr>
          <a:p>
            <a:r>
              <a:rPr b="1" dirty="0" sz="3200" lang="en-US" smtClean="0">
                <a:solidFill>
                  <a:srgbClr val="FF0000"/>
                </a:solidFill>
                <a:latin typeface="Times New Roman" pitchFamily="18" charset="0"/>
                <a:cs typeface="Times New Roman" pitchFamily="18" charset="0"/>
              </a:rPr>
              <a:t>SQL DROP-DDL Statement:</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785" name="Content Placeholder 2"/>
          <p:cNvSpPr>
            <a:spLocks noGrp="1"/>
          </p:cNvSpPr>
          <p:nvPr>
            <p:ph idx="1"/>
          </p:nvPr>
        </p:nvSpPr>
        <p:spPr>
          <a:xfrm>
            <a:off x="457200" y="914400"/>
            <a:ext cx="8229600" cy="5486400"/>
          </a:xfrm>
        </p:spPr>
        <p:txBody>
          <a:bodyPr>
            <a:normAutofit/>
          </a:bodyPr>
          <a:p>
            <a:r>
              <a:rPr dirty="0" lang="en-US" smtClean="0">
                <a:latin typeface="Times New Roman" pitchFamily="18" charset="0"/>
                <a:cs typeface="Times New Roman" pitchFamily="18" charset="0"/>
              </a:rPr>
              <a:t>The SQL DROP command is used to remove an object from the database. If you drop a table, all the rows in the table is deleted and the table structure is removed from the database. </a:t>
            </a:r>
          </a:p>
          <a:p>
            <a:r>
              <a:rPr b="1" lang="en-US" smtClean="0">
                <a:solidFill>
                  <a:srgbClr val="FF0000"/>
                </a:solidFill>
                <a:latin typeface="Times New Roman" pitchFamily="18" charset="0"/>
                <a:cs typeface="Times New Roman" pitchFamily="18" charset="0"/>
              </a:rPr>
              <a:t>Syntax</a:t>
            </a:r>
            <a:endParaRPr dirty="0" lang="en-US" smtClean="0">
              <a:solidFill>
                <a:srgbClr val="FF0000"/>
              </a:solidFill>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            DROP TABLE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drop the table employee, the query would be like</a:t>
            </a:r>
          </a:p>
          <a:p>
            <a:pPr>
              <a:buNone/>
            </a:pPr>
            <a:r>
              <a:rPr dirty="0" lang="en-US" smtClean="0">
                <a:solidFill>
                  <a:srgbClr val="FF0000"/>
                </a:solidFill>
                <a:latin typeface="Times New Roman" pitchFamily="18" charset="0"/>
                <a:cs typeface="Times New Roman" pitchFamily="18" charset="0"/>
              </a:rPr>
              <a:t>            DROP TABLE </a:t>
            </a:r>
            <a:r>
              <a:rPr dirty="0" lang="en-US" smtClean="0">
                <a:latin typeface="Times New Roman" pitchFamily="18" charset="0"/>
                <a:cs typeface="Times New Roman" pitchFamily="18" charset="0"/>
              </a:rPr>
              <a:t>employee; </a:t>
            </a:r>
          </a:p>
          <a:p>
            <a:endParaRPr dirty="0" lang="en-US"/>
          </a:p>
        </p:txBody>
      </p:sp>
      <p:sp>
        <p:nvSpPr>
          <p:cNvPr id="1048786" name="Slide Number Placeholder 3"/>
          <p:cNvSpPr>
            <a:spLocks noGrp="1"/>
          </p:cNvSpPr>
          <p:nvPr>
            <p:ph type="sldNum" sz="quarter" idx="12"/>
          </p:nvPr>
        </p:nvSpPr>
        <p:spPr/>
        <p:txBody>
          <a:bodyPr/>
          <a:p>
            <a:fld id="{B6F15528-21DE-4FAA-801E-634DDDAF4B2B}" type="slidenum">
              <a:rPr lang="en-US" smtClean="0"/>
              <a:t>44</a:t>
            </a:fld>
            <a:endParaRPr lang="en-US"/>
          </a:p>
        </p:txBody>
      </p:sp>
      <p:sp>
        <p:nvSpPr>
          <p:cNvPr id="1048787"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788" name="Title 1"/>
          <p:cNvSpPr>
            <a:spLocks noGrp="1"/>
          </p:cNvSpPr>
          <p:nvPr>
            <p:ph type="title"/>
          </p:nvPr>
        </p:nvSpPr>
        <p:spPr>
          <a:xfrm>
            <a:off x="457200" y="274638"/>
            <a:ext cx="8229600" cy="944562"/>
          </a:xfrm>
        </p:spPr>
        <p:txBody>
          <a:bodyPr>
            <a:noAutofit/>
          </a:bodyPr>
          <a:p>
            <a:r>
              <a:rPr b="1" dirty="0" sz="2800" lang="en-US" smtClean="0">
                <a:solidFill>
                  <a:srgbClr val="FF0000"/>
                </a:solidFill>
                <a:latin typeface="Times New Roman" pitchFamily="18" charset="0"/>
                <a:cs typeface="Times New Roman" pitchFamily="18" charset="0"/>
              </a:rPr>
              <a:t>Difference between DROP and TRUNCATE Statement</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endParaRPr dirty="0" sz="2800" lang="en-US">
              <a:solidFill>
                <a:srgbClr val="FF0000"/>
              </a:solidFill>
              <a:latin typeface="Times New Roman" pitchFamily="18" charset="0"/>
              <a:cs typeface="Times New Roman" pitchFamily="18" charset="0"/>
            </a:endParaRPr>
          </a:p>
        </p:txBody>
      </p:sp>
      <p:sp>
        <p:nvSpPr>
          <p:cNvPr id="1048789" name="Content Placeholder 2"/>
          <p:cNvSpPr>
            <a:spLocks noGrp="1"/>
          </p:cNvSpPr>
          <p:nvPr>
            <p:ph idx="1"/>
          </p:nvPr>
        </p:nvSpPr>
        <p:spPr/>
        <p:txBody>
          <a:bodyPr>
            <a:normAutofit fontScale="81250" lnSpcReduction="20000"/>
          </a:bodyPr>
          <a:p>
            <a:r>
              <a:rPr dirty="0" lang="en-US" smtClean="0">
                <a:latin typeface="Times New Roman" pitchFamily="18" charset="0"/>
                <a:cs typeface="Times New Roman" pitchFamily="18" charset="0"/>
              </a:rPr>
              <a:t>If a table is dropped, all the relationships with other tables will no longer be valid, the integrity constraints will be dropped, grant or access privileges on the table will also be dropped.</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If we want to use the table again it has to be recreated with the integrity constraints, access privileges and the relationships with other tables should be established again.</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 But, if a table is truncated, the table structure remains the same, therefore any of the above problems will not exist. </a:t>
            </a:r>
          </a:p>
          <a:p>
            <a:endParaRPr dirty="0" lang="en-US"/>
          </a:p>
        </p:txBody>
      </p:sp>
      <p:sp>
        <p:nvSpPr>
          <p:cNvPr id="1048790" name="Slide Number Placeholder 3"/>
          <p:cNvSpPr>
            <a:spLocks noGrp="1"/>
          </p:cNvSpPr>
          <p:nvPr>
            <p:ph type="sldNum" sz="quarter" idx="12"/>
          </p:nvPr>
        </p:nvSpPr>
        <p:spPr/>
        <p:txBody>
          <a:bodyPr/>
          <a:p>
            <a:fld id="{B6F15528-21DE-4FAA-801E-634DDDAF4B2B}" type="slidenum">
              <a:rPr lang="en-US" smtClean="0"/>
              <a:t>45</a:t>
            </a:fld>
            <a:endParaRPr lang="en-US"/>
          </a:p>
        </p:txBody>
      </p:sp>
      <p:sp>
        <p:nvSpPr>
          <p:cNvPr id="1048791"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792" name="Title 1"/>
          <p:cNvSpPr>
            <a:spLocks noGrp="1"/>
          </p:cNvSpPr>
          <p:nvPr>
            <p:ph type="title"/>
          </p:nvPr>
        </p:nvSpPr>
        <p:spPr>
          <a:xfrm>
            <a:off x="457200" y="274638"/>
            <a:ext cx="8229600" cy="487362"/>
          </a:xfrm>
        </p:spPr>
        <p:txBody>
          <a:bodyPr>
            <a:normAutofit fontScale="90000"/>
          </a:bodyPr>
          <a:p>
            <a:r>
              <a:rPr b="1" dirty="0" sz="2800" lang="en-US" smtClean="0">
                <a:solidFill>
                  <a:srgbClr val="FF0000"/>
                </a:solidFill>
                <a:latin typeface="Times New Roman" pitchFamily="18" charset="0"/>
                <a:cs typeface="Times New Roman" pitchFamily="18" charset="0"/>
              </a:rPr>
              <a:t>SQL  ALTER TABLE-DDL Statement</a:t>
            </a:r>
            <a:br>
              <a:rPr b="1" dirty="0" sz="2800" lang="en-US" smtClean="0">
                <a:solidFill>
                  <a:srgbClr val="FF0000"/>
                </a:solidFill>
                <a:latin typeface="Times New Roman" pitchFamily="18" charset="0"/>
                <a:cs typeface="Times New Roman" pitchFamily="18" charset="0"/>
              </a:rPr>
            </a:br>
            <a:endParaRPr dirty="0" sz="2800" lang="en-US">
              <a:solidFill>
                <a:srgbClr val="FF0000"/>
              </a:solidFill>
              <a:latin typeface="Times New Roman" pitchFamily="18" charset="0"/>
              <a:cs typeface="Times New Roman" pitchFamily="18" charset="0"/>
            </a:endParaRPr>
          </a:p>
        </p:txBody>
      </p:sp>
      <p:sp>
        <p:nvSpPr>
          <p:cNvPr id="1048793" name="Content Placeholder 2"/>
          <p:cNvSpPr>
            <a:spLocks noGrp="1"/>
          </p:cNvSpPr>
          <p:nvPr>
            <p:ph idx="1"/>
          </p:nvPr>
        </p:nvSpPr>
        <p:spPr>
          <a:xfrm>
            <a:off x="457200" y="762000"/>
            <a:ext cx="8229600" cy="5791200"/>
          </a:xfrm>
        </p:spPr>
        <p:txBody>
          <a:bodyPr/>
          <a:p>
            <a:r>
              <a:rPr dirty="0" lang="en-US" smtClean="0">
                <a:latin typeface="Times New Roman" pitchFamily="18" charset="0"/>
                <a:cs typeface="Times New Roman" pitchFamily="18" charset="0"/>
              </a:rPr>
              <a:t>The </a:t>
            </a:r>
            <a:r>
              <a:rPr dirty="0" lang="en-US" smtClean="0">
                <a:solidFill>
                  <a:srgbClr val="FF0000"/>
                </a:solidFill>
                <a:latin typeface="Times New Roman" pitchFamily="18" charset="0"/>
                <a:cs typeface="Times New Roman" pitchFamily="18" charset="0"/>
              </a:rPr>
              <a:t>SQL ALTER TABLE </a:t>
            </a:r>
            <a:r>
              <a:rPr dirty="0" lang="en-US" smtClean="0">
                <a:latin typeface="Times New Roman" pitchFamily="18" charset="0"/>
                <a:cs typeface="Times New Roman" pitchFamily="18" charset="0"/>
              </a:rPr>
              <a:t>command is used to modify the definition (structure) of a table by modifying the definition of its columns. </a:t>
            </a:r>
          </a:p>
          <a:p>
            <a:r>
              <a:rPr dirty="0" lang="en-US" smtClean="0">
                <a:latin typeface="Times New Roman" pitchFamily="18" charset="0"/>
                <a:cs typeface="Times New Roman" pitchFamily="18" charset="0"/>
              </a:rPr>
              <a:t>The </a:t>
            </a:r>
            <a:r>
              <a:rPr dirty="0" lang="en-US" smtClean="0">
                <a:solidFill>
                  <a:srgbClr val="FF0000"/>
                </a:solidFill>
                <a:latin typeface="Times New Roman" pitchFamily="18" charset="0"/>
                <a:cs typeface="Times New Roman" pitchFamily="18" charset="0"/>
              </a:rPr>
              <a:t>ALTER </a:t>
            </a:r>
            <a:r>
              <a:rPr dirty="0" lang="en-US" smtClean="0">
                <a:latin typeface="Times New Roman" pitchFamily="18" charset="0"/>
                <a:cs typeface="Times New Roman" pitchFamily="18" charset="0"/>
              </a:rPr>
              <a:t>command is used to perform the following functions. </a:t>
            </a:r>
          </a:p>
          <a:p>
            <a:pPr>
              <a:buNone/>
            </a:pPr>
            <a:r>
              <a:rPr dirty="0" lang="en-US" smtClean="0">
                <a:latin typeface="Times New Roman" pitchFamily="18" charset="0"/>
                <a:cs typeface="Times New Roman" pitchFamily="18" charset="0"/>
              </a:rPr>
              <a:t>   1) Add, drop, modify table columns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2) Add and drop constraints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3) Enable and Disable constraints </a:t>
            </a:r>
            <a:br>
              <a:rPr dirty="0" lang="en-US" smtClean="0">
                <a:latin typeface="Times New Roman" pitchFamily="18" charset="0"/>
                <a:cs typeface="Times New Roman" pitchFamily="18" charset="0"/>
              </a:rPr>
            </a:br>
            <a:endParaRPr dirty="0" lang="en-US" smtClean="0">
              <a:latin typeface="Times New Roman" pitchFamily="18" charset="0"/>
              <a:cs typeface="Times New Roman" pitchFamily="18" charset="0"/>
            </a:endParaRPr>
          </a:p>
          <a:p>
            <a:endParaRPr dirty="0" lang="en-US"/>
          </a:p>
        </p:txBody>
      </p:sp>
      <p:sp>
        <p:nvSpPr>
          <p:cNvPr id="1048794" name="Slide Number Placeholder 3"/>
          <p:cNvSpPr>
            <a:spLocks noGrp="1"/>
          </p:cNvSpPr>
          <p:nvPr>
            <p:ph type="sldNum" sz="quarter" idx="12"/>
          </p:nvPr>
        </p:nvSpPr>
        <p:spPr/>
        <p:txBody>
          <a:bodyPr/>
          <a:p>
            <a:fld id="{B6F15528-21DE-4FAA-801E-634DDDAF4B2B}" type="slidenum">
              <a:rPr lang="en-US" smtClean="0"/>
              <a:t>46</a:t>
            </a:fld>
            <a:endParaRPr lang="en-US"/>
          </a:p>
        </p:txBody>
      </p:sp>
      <p:sp>
        <p:nvSpPr>
          <p:cNvPr id="1048795"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10" name="Title 1"/>
          <p:cNvSpPr>
            <a:spLocks noGrp="1"/>
          </p:cNvSpPr>
          <p:nvPr>
            <p:ph type="title"/>
          </p:nvPr>
        </p:nvSpPr>
        <p:spPr>
          <a:xfrm>
            <a:off x="457200" y="152400"/>
            <a:ext cx="8229600" cy="381000"/>
          </a:xfrm>
        </p:spPr>
        <p:txBody>
          <a:bodyPr>
            <a:noAutofit/>
          </a:bodyPr>
          <a:p>
            <a:pPr algn="l"/>
            <a:r>
              <a:rPr dirty="0" sz="2000" lang="en-US" smtClean="0">
                <a:solidFill>
                  <a:srgbClr val="FF0000"/>
                </a:solidFill>
                <a:latin typeface="Times New Roman" pitchFamily="18" charset="0"/>
                <a:cs typeface="Times New Roman" pitchFamily="18" charset="0"/>
              </a:rPr>
              <a:t>Continue….</a:t>
            </a:r>
            <a:endParaRPr dirty="0" sz="2000" lang="en-US">
              <a:solidFill>
                <a:srgbClr val="FF0000"/>
              </a:solidFill>
              <a:latin typeface="Times New Roman" pitchFamily="18" charset="0"/>
              <a:cs typeface="Times New Roman" pitchFamily="18" charset="0"/>
            </a:endParaRPr>
          </a:p>
        </p:txBody>
      </p:sp>
      <p:sp>
        <p:nvSpPr>
          <p:cNvPr id="1048611" name="Content Placeholder 2"/>
          <p:cNvSpPr>
            <a:spLocks noGrp="1"/>
          </p:cNvSpPr>
          <p:nvPr>
            <p:ph idx="1"/>
          </p:nvPr>
        </p:nvSpPr>
        <p:spPr>
          <a:xfrm>
            <a:off x="457200" y="685800"/>
            <a:ext cx="8229600" cy="5867400"/>
          </a:xfrm>
        </p:spPr>
        <p:txBody>
          <a:bodyPr>
            <a:normAutofit fontScale="68750" lnSpcReduction="20000"/>
          </a:bodyPr>
          <a:p>
            <a:r>
              <a:rPr b="1" dirty="0" lang="en-US" smtClean="0">
                <a:latin typeface="Times New Roman" pitchFamily="18" charset="0"/>
                <a:cs typeface="Times New Roman" pitchFamily="18" charset="0"/>
              </a:rPr>
              <a:t>Syntax to add a column</a:t>
            </a:r>
          </a:p>
          <a:p>
            <a:pPr>
              <a:buNone/>
            </a:pPr>
            <a:r>
              <a:rPr dirty="0" lang="en-US" smtClean="0">
                <a:solidFill>
                  <a:srgbClr val="FF0000"/>
                </a:solidFill>
                <a:latin typeface="Times New Roman" pitchFamily="18" charset="0"/>
                <a:cs typeface="Times New Roman" pitchFamily="18" charset="0"/>
              </a:rPr>
              <a:t>          ALTER TABLE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ADD</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column_name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datatype</a:t>
            </a:r>
            <a:r>
              <a:rPr dirty="0" lang="en-US" smtClean="0">
                <a:latin typeface="Times New Roman" pitchFamily="18" charset="0"/>
                <a:cs typeface="Times New Roman" pitchFamily="18" charset="0"/>
              </a:rPr>
              <a:t>; </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add a column "experience" to the employee table, the query would be like</a:t>
            </a:r>
          </a:p>
          <a:p>
            <a:pPr>
              <a:buNone/>
            </a:pPr>
            <a:r>
              <a:rPr dirty="0" lang="en-US" smtClean="0">
                <a:solidFill>
                  <a:srgbClr val="FF0000"/>
                </a:solidFill>
                <a:latin typeface="Times New Roman" pitchFamily="18" charset="0"/>
                <a:cs typeface="Times New Roman" pitchFamily="18" charset="0"/>
              </a:rPr>
              <a:t>         ALTER TABLE </a:t>
            </a:r>
            <a:r>
              <a:rPr dirty="0" lang="en-US" smtClean="0">
                <a:latin typeface="Times New Roman" pitchFamily="18" charset="0"/>
                <a:cs typeface="Times New Roman" pitchFamily="18" charset="0"/>
              </a:rPr>
              <a:t>employee </a:t>
            </a:r>
            <a:r>
              <a:rPr dirty="0" lang="en-US" smtClean="0">
                <a:solidFill>
                  <a:srgbClr val="FF0000"/>
                </a:solidFill>
                <a:latin typeface="Times New Roman" pitchFamily="18" charset="0"/>
                <a:cs typeface="Times New Roman" pitchFamily="18" charset="0"/>
              </a:rPr>
              <a:t>ADD</a:t>
            </a:r>
            <a:r>
              <a:rPr dirty="0" lang="en-US" smtClean="0">
                <a:latin typeface="Times New Roman" pitchFamily="18" charset="0"/>
                <a:cs typeface="Times New Roman" pitchFamily="18" charset="0"/>
              </a:rPr>
              <a:t> experience number(3); </a:t>
            </a:r>
          </a:p>
          <a:p>
            <a:pPr>
              <a:buNone/>
            </a:pPr>
            <a:endParaRPr dirty="0" lang="en-US" smtClean="0">
              <a:latin typeface="Times New Roman" pitchFamily="18" charset="0"/>
              <a:cs typeface="Times New Roman" pitchFamily="18" charset="0"/>
            </a:endParaRPr>
          </a:p>
          <a:p>
            <a:r>
              <a:rPr b="1" dirty="0" lang="en-US" smtClean="0">
                <a:latin typeface="Times New Roman" pitchFamily="18" charset="0"/>
                <a:cs typeface="Times New Roman" pitchFamily="18" charset="0"/>
              </a:rPr>
              <a:t>Syntax to drop a column</a:t>
            </a:r>
          </a:p>
          <a:p>
            <a:pPr>
              <a:buNone/>
            </a:pPr>
            <a:r>
              <a:rPr dirty="0" lang="en-US" smtClean="0">
                <a:solidFill>
                  <a:srgbClr val="FF0000"/>
                </a:solidFill>
                <a:latin typeface="Times New Roman" pitchFamily="18" charset="0"/>
                <a:cs typeface="Times New Roman" pitchFamily="18" charset="0"/>
              </a:rPr>
              <a:t>          ALTER TABLE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DROP</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column_name</a:t>
            </a:r>
            <a:r>
              <a:rPr dirty="0" lang="en-US" smtClean="0">
                <a:latin typeface="Times New Roman" pitchFamily="18" charset="0"/>
                <a:cs typeface="Times New Roman" pitchFamily="18" charset="0"/>
              </a:rPr>
              <a:t>; </a:t>
            </a:r>
          </a:p>
          <a:p>
            <a:r>
              <a:rPr b="1" dirty="0" lang="en-US" smtClean="0">
                <a:solidFill>
                  <a:srgbClr val="FF0000"/>
                </a:solidFill>
                <a:latin typeface="Times New Roman" pitchFamily="18" charset="0"/>
                <a:cs typeface="Times New Roman" pitchFamily="18" charset="0"/>
              </a:rPr>
              <a:t>For Example</a:t>
            </a:r>
            <a:r>
              <a:rPr b="1"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To drop the column "location" from the employee table, the query would be like</a:t>
            </a:r>
          </a:p>
          <a:p>
            <a:pPr>
              <a:buNone/>
            </a:pPr>
            <a:r>
              <a:rPr dirty="0" lang="en-US" smtClean="0">
                <a:solidFill>
                  <a:srgbClr val="FF0000"/>
                </a:solidFill>
                <a:latin typeface="Times New Roman" pitchFamily="18" charset="0"/>
                <a:cs typeface="Times New Roman" pitchFamily="18" charset="0"/>
              </a:rPr>
              <a:t>          ALTER TABLE </a:t>
            </a:r>
            <a:r>
              <a:rPr dirty="0" lang="en-US" smtClean="0">
                <a:latin typeface="Times New Roman" pitchFamily="18" charset="0"/>
                <a:cs typeface="Times New Roman" pitchFamily="18" charset="0"/>
              </a:rPr>
              <a:t>employee </a:t>
            </a:r>
            <a:r>
              <a:rPr dirty="0" lang="en-US" smtClean="0">
                <a:solidFill>
                  <a:srgbClr val="FF0000"/>
                </a:solidFill>
                <a:latin typeface="Times New Roman" pitchFamily="18" charset="0"/>
                <a:cs typeface="Times New Roman" pitchFamily="18" charset="0"/>
              </a:rPr>
              <a:t>DROP</a:t>
            </a:r>
            <a:r>
              <a:rPr dirty="0" lang="en-US" smtClean="0">
                <a:latin typeface="Times New Roman" pitchFamily="18" charset="0"/>
                <a:cs typeface="Times New Roman" pitchFamily="18" charset="0"/>
              </a:rPr>
              <a:t> location; </a:t>
            </a:r>
          </a:p>
          <a:p>
            <a:pPr>
              <a:buNone/>
            </a:pPr>
            <a:endParaRPr dirty="0" lang="en-US" smtClean="0">
              <a:latin typeface="Times New Roman" pitchFamily="18" charset="0"/>
              <a:cs typeface="Times New Roman" pitchFamily="18" charset="0"/>
            </a:endParaRPr>
          </a:p>
          <a:p>
            <a:r>
              <a:rPr b="1" dirty="0" lang="en-US" smtClean="0">
                <a:latin typeface="Times New Roman" pitchFamily="18" charset="0"/>
                <a:cs typeface="Times New Roman" pitchFamily="18" charset="0"/>
              </a:rPr>
              <a:t>Syntax to modify a column</a:t>
            </a:r>
          </a:p>
          <a:p>
            <a:pPr>
              <a:buNone/>
            </a:pPr>
            <a:r>
              <a:rPr dirty="0" lang="en-US" smtClean="0">
                <a:solidFill>
                  <a:srgbClr val="FF0000"/>
                </a:solidFill>
                <a:latin typeface="Times New Roman" pitchFamily="18" charset="0"/>
                <a:cs typeface="Times New Roman" pitchFamily="18" charset="0"/>
              </a:rPr>
              <a:t>          ALTER TABLE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MODIFY </a:t>
            </a:r>
            <a:r>
              <a:rPr dirty="0" lang="en-US" err="1" smtClean="0">
                <a:latin typeface="Times New Roman" pitchFamily="18" charset="0"/>
                <a:cs typeface="Times New Roman" pitchFamily="18" charset="0"/>
              </a:rPr>
              <a:t>column_name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datatype</a:t>
            </a:r>
            <a:r>
              <a:rPr dirty="0" lang="en-US" smtClean="0">
                <a:latin typeface="Times New Roman" pitchFamily="18" charset="0"/>
                <a:cs typeface="Times New Roman" pitchFamily="18" charset="0"/>
              </a:rPr>
              <a:t>; </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modify the column salary in the employee table, the query would be like</a:t>
            </a:r>
          </a:p>
          <a:p>
            <a:pPr>
              <a:buNone/>
            </a:pPr>
            <a:r>
              <a:rPr dirty="0" lang="en-US" smtClean="0">
                <a:solidFill>
                  <a:srgbClr val="FF0000"/>
                </a:solidFill>
                <a:latin typeface="Times New Roman" pitchFamily="18" charset="0"/>
                <a:cs typeface="Times New Roman" pitchFamily="18" charset="0"/>
              </a:rPr>
              <a:t>          ALTER TABLE </a:t>
            </a:r>
            <a:r>
              <a:rPr dirty="0" lang="en-US" smtClean="0">
                <a:latin typeface="Times New Roman" pitchFamily="18" charset="0"/>
                <a:cs typeface="Times New Roman" pitchFamily="18" charset="0"/>
              </a:rPr>
              <a:t>employee </a:t>
            </a:r>
            <a:r>
              <a:rPr dirty="0" lang="en-US" smtClean="0">
                <a:solidFill>
                  <a:srgbClr val="FF0000"/>
                </a:solidFill>
                <a:latin typeface="Times New Roman" pitchFamily="18" charset="0"/>
                <a:cs typeface="Times New Roman" pitchFamily="18" charset="0"/>
              </a:rPr>
              <a:t>MODIFY</a:t>
            </a:r>
            <a:r>
              <a:rPr dirty="0" lang="en-US" smtClean="0">
                <a:latin typeface="Times New Roman" pitchFamily="18" charset="0"/>
                <a:cs typeface="Times New Roman" pitchFamily="18" charset="0"/>
              </a:rPr>
              <a:t> salary number(6); </a:t>
            </a:r>
          </a:p>
          <a:p>
            <a:endParaRPr dirty="0" lang="en-US">
              <a:latin typeface="Times New Roman" pitchFamily="18" charset="0"/>
              <a:cs typeface="Times New Roman" pitchFamily="18" charset="0"/>
            </a:endParaRPr>
          </a:p>
        </p:txBody>
      </p:sp>
      <p:sp>
        <p:nvSpPr>
          <p:cNvPr id="1048612" name="Slide Number Placeholder 3"/>
          <p:cNvSpPr>
            <a:spLocks noGrp="1"/>
          </p:cNvSpPr>
          <p:nvPr>
            <p:ph type="sldNum" sz="quarter" idx="12"/>
          </p:nvPr>
        </p:nvSpPr>
        <p:spPr/>
        <p:txBody>
          <a:bodyPr/>
          <a:p>
            <a:fld id="{B6F15528-21DE-4FAA-801E-634DDDAF4B2B}" type="slidenum">
              <a:rPr lang="en-US" smtClean="0"/>
              <a:t>47</a:t>
            </a:fld>
            <a:endParaRPr lang="en-US"/>
          </a:p>
        </p:txBody>
      </p:sp>
      <p:sp>
        <p:nvSpPr>
          <p:cNvPr id="104861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02" name="Title 1"/>
          <p:cNvSpPr>
            <a:spLocks noGrp="1"/>
          </p:cNvSpPr>
          <p:nvPr>
            <p:ph type="title"/>
          </p:nvPr>
        </p:nvSpPr>
        <p:spPr>
          <a:xfrm>
            <a:off x="457200" y="274638"/>
            <a:ext cx="8229600" cy="487362"/>
          </a:xfrm>
        </p:spPr>
        <p:txBody>
          <a:bodyPr>
            <a:normAutofit fontScale="90000"/>
          </a:bodyPr>
          <a:p>
            <a:r>
              <a:rPr b="1" dirty="0" sz="3200" lang="en-US" smtClean="0">
                <a:solidFill>
                  <a:srgbClr val="FF0000"/>
                </a:solidFill>
                <a:latin typeface="Times New Roman" pitchFamily="18" charset="0"/>
                <a:cs typeface="Times New Roman" pitchFamily="18" charset="0"/>
              </a:rPr>
              <a:t>SQL RENAME Command</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603" name="Content Placeholder 2"/>
          <p:cNvSpPr>
            <a:spLocks noGrp="1"/>
          </p:cNvSpPr>
          <p:nvPr>
            <p:ph idx="1"/>
          </p:nvPr>
        </p:nvSpPr>
        <p:spPr>
          <a:xfrm>
            <a:off x="457200" y="762000"/>
            <a:ext cx="8229600" cy="5791200"/>
          </a:xfrm>
        </p:spPr>
        <p:txBody>
          <a:bodyPr>
            <a:normAutofit fontScale="90625" lnSpcReduction="20000"/>
          </a:bodyPr>
          <a:p>
            <a:r>
              <a:rPr dirty="0" lang="en-US" smtClean="0">
                <a:latin typeface="Times New Roman" pitchFamily="18" charset="0"/>
                <a:cs typeface="Times New Roman" pitchFamily="18" charset="0"/>
              </a:rPr>
              <a:t>The </a:t>
            </a:r>
            <a:r>
              <a:rPr dirty="0" lang="en-US" smtClean="0">
                <a:solidFill>
                  <a:srgbClr val="FF0000"/>
                </a:solidFill>
                <a:latin typeface="Times New Roman" pitchFamily="18" charset="0"/>
                <a:cs typeface="Times New Roman" pitchFamily="18" charset="0"/>
              </a:rPr>
              <a:t>SQL RENAME </a:t>
            </a:r>
            <a:r>
              <a:rPr dirty="0" lang="en-US" smtClean="0">
                <a:latin typeface="Times New Roman" pitchFamily="18" charset="0"/>
                <a:cs typeface="Times New Roman" pitchFamily="18" charset="0"/>
              </a:rPr>
              <a:t>command is used to change the name of the table or a database object. </a:t>
            </a:r>
          </a:p>
          <a:p>
            <a:r>
              <a:rPr dirty="0" lang="en-US" smtClean="0">
                <a:latin typeface="Times New Roman" pitchFamily="18" charset="0"/>
                <a:cs typeface="Times New Roman" pitchFamily="18" charset="0"/>
              </a:rPr>
              <a:t>If you change the object's name any reference to the old name will be affected. You have to manually change the old name to the new name in every reference.</a:t>
            </a:r>
          </a:p>
          <a:p>
            <a:r>
              <a:rPr b="1" dirty="0" lang="en-US" smtClean="0">
                <a:solidFill>
                  <a:srgbClr val="FF0000"/>
                </a:solidFill>
                <a:latin typeface="Times New Roman" pitchFamily="18" charset="0"/>
                <a:cs typeface="Times New Roman" pitchFamily="18" charset="0"/>
              </a:rPr>
              <a:t>Syntax to rename a table</a:t>
            </a:r>
          </a:p>
          <a:p>
            <a:pPr>
              <a:buNone/>
            </a:pPr>
            <a:r>
              <a:rPr dirty="0" lang="en-US" smtClean="0">
                <a:solidFill>
                  <a:srgbClr val="FF0000"/>
                </a:solidFill>
                <a:latin typeface="Times New Roman" pitchFamily="18" charset="0"/>
                <a:cs typeface="Times New Roman" pitchFamily="18" charset="0"/>
              </a:rPr>
              <a:t>      RENAME</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old_table_name</a:t>
            </a: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To</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new_table_name</a:t>
            </a:r>
            <a:r>
              <a:rPr dirty="0" lang="en-US" smtClean="0">
                <a:latin typeface="Times New Roman" pitchFamily="18" charset="0"/>
                <a:cs typeface="Times New Roman" pitchFamily="18" charset="0"/>
              </a:rPr>
              <a:t>;</a:t>
            </a:r>
          </a:p>
          <a:p>
            <a:pPr>
              <a:buNone/>
            </a:pPr>
            <a:r>
              <a:rPr dirty="0" lang="en-US" smtClean="0">
                <a:latin typeface="Times New Roman" pitchFamily="18" charset="0"/>
                <a:cs typeface="Times New Roman" pitchFamily="18" charset="0"/>
              </a:rPr>
              <a:t> </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change the name of the table employee to </a:t>
            </a:r>
            <a:r>
              <a:rPr dirty="0" lang="en-US" err="1" smtClean="0">
                <a:latin typeface="Times New Roman" pitchFamily="18" charset="0"/>
                <a:cs typeface="Times New Roman" pitchFamily="18" charset="0"/>
              </a:rPr>
              <a:t>my_employee</a:t>
            </a:r>
            <a:r>
              <a:rPr dirty="0" lang="en-US" smtClean="0">
                <a:latin typeface="Times New Roman" pitchFamily="18" charset="0"/>
                <a:cs typeface="Times New Roman" pitchFamily="18" charset="0"/>
              </a:rPr>
              <a:t>, the query would be like</a:t>
            </a:r>
          </a:p>
          <a:p>
            <a:pPr>
              <a:buNone/>
            </a:pPr>
            <a:r>
              <a:rPr dirty="0" lang="en-US" smtClean="0">
                <a:solidFill>
                  <a:srgbClr val="FF0000"/>
                </a:solidFill>
                <a:latin typeface="Times New Roman" pitchFamily="18" charset="0"/>
                <a:cs typeface="Times New Roman" pitchFamily="18" charset="0"/>
              </a:rPr>
              <a:t>      RENAME</a:t>
            </a:r>
            <a:r>
              <a:rPr dirty="0" lang="en-US" smtClean="0">
                <a:latin typeface="Times New Roman" pitchFamily="18" charset="0"/>
                <a:cs typeface="Times New Roman" pitchFamily="18" charset="0"/>
              </a:rPr>
              <a:t> employee </a:t>
            </a:r>
            <a:r>
              <a:rPr dirty="0" lang="en-US" smtClean="0">
                <a:solidFill>
                  <a:srgbClr val="FF0000"/>
                </a:solidFill>
                <a:latin typeface="Times New Roman" pitchFamily="18" charset="0"/>
                <a:cs typeface="Times New Roman" pitchFamily="18" charset="0"/>
              </a:rPr>
              <a:t>TO</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my_emloyee</a:t>
            </a:r>
            <a:r>
              <a:rPr dirty="0" lang="en-US" smtClean="0">
                <a:latin typeface="Times New Roman" pitchFamily="18" charset="0"/>
                <a:cs typeface="Times New Roman" pitchFamily="18" charset="0"/>
              </a:rPr>
              <a:t>; </a:t>
            </a:r>
          </a:p>
          <a:p>
            <a:endParaRPr dirty="0" lang="en-US"/>
          </a:p>
        </p:txBody>
      </p:sp>
      <p:sp>
        <p:nvSpPr>
          <p:cNvPr id="1048604" name="Slide Number Placeholder 3"/>
          <p:cNvSpPr>
            <a:spLocks noGrp="1"/>
          </p:cNvSpPr>
          <p:nvPr>
            <p:ph type="sldNum" sz="quarter" idx="12"/>
          </p:nvPr>
        </p:nvSpPr>
        <p:spPr/>
        <p:txBody>
          <a:bodyPr/>
          <a:p>
            <a:fld id="{B6F15528-21DE-4FAA-801E-634DDDAF4B2B}" type="slidenum">
              <a:rPr lang="en-US" smtClean="0"/>
              <a:t>48</a:t>
            </a:fld>
            <a:endParaRPr lang="en-US"/>
          </a:p>
        </p:txBody>
      </p:sp>
      <p:sp>
        <p:nvSpPr>
          <p:cNvPr id="1048605"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594" name="Title 1"/>
          <p:cNvSpPr>
            <a:spLocks noGrp="1"/>
          </p:cNvSpPr>
          <p:nvPr>
            <p:ph type="title"/>
          </p:nvPr>
        </p:nvSpPr>
        <p:spPr>
          <a:xfrm>
            <a:off x="457200" y="274638"/>
            <a:ext cx="8229600" cy="334962"/>
          </a:xfrm>
        </p:spPr>
        <p:txBody>
          <a:bodyPr>
            <a:normAutofit fontScale="90000"/>
          </a:bodyPr>
          <a:p>
            <a:r>
              <a:rPr b="1" dirty="0" sz="3600" lang="en-US" smtClean="0">
                <a:solidFill>
                  <a:srgbClr val="FF0000"/>
                </a:solidFill>
                <a:latin typeface="Times New Roman" pitchFamily="18" charset="0"/>
                <a:cs typeface="Times New Roman" pitchFamily="18" charset="0"/>
              </a:rPr>
              <a:t>Grant-DCL Statement</a:t>
            </a:r>
            <a:endParaRPr b="1" dirty="0" sz="3600" lang="en-US">
              <a:solidFill>
                <a:srgbClr val="FF0000"/>
              </a:solidFill>
              <a:latin typeface="Times New Roman" pitchFamily="18" charset="0"/>
              <a:cs typeface="Times New Roman" pitchFamily="18" charset="0"/>
            </a:endParaRPr>
          </a:p>
        </p:txBody>
      </p:sp>
      <p:sp>
        <p:nvSpPr>
          <p:cNvPr id="1048595" name="Content Placeholder 2"/>
          <p:cNvSpPr>
            <a:spLocks noGrp="1"/>
          </p:cNvSpPr>
          <p:nvPr>
            <p:ph idx="1"/>
          </p:nvPr>
        </p:nvSpPr>
        <p:spPr>
          <a:xfrm>
            <a:off x="457200" y="914400"/>
            <a:ext cx="8229600" cy="5715000"/>
          </a:xfrm>
        </p:spPr>
        <p:txBody>
          <a:bodyPr>
            <a:normAutofit fontScale="96154" lnSpcReduction="20000"/>
          </a:bodyPr>
          <a:p>
            <a:r>
              <a:rPr dirty="0" sz="2600" lang="en-US" smtClean="0">
                <a:latin typeface="Times New Roman" pitchFamily="18" charset="0"/>
                <a:cs typeface="Times New Roman" pitchFamily="18" charset="0"/>
              </a:rPr>
              <a:t>DCL commands are used to enforce database security in a multiple user database environment. Two types of DCL commands are GRANT and REVOKE. Only Database Administrator's or owner's of the database object can provide/remove privileges on a database object. </a:t>
            </a:r>
          </a:p>
          <a:p>
            <a:r>
              <a:rPr b="1" dirty="0" sz="2600" lang="en-US" smtClean="0">
                <a:solidFill>
                  <a:srgbClr val="FF0000"/>
                </a:solidFill>
                <a:latin typeface="Times New Roman" pitchFamily="18" charset="0"/>
                <a:cs typeface="Times New Roman" pitchFamily="18" charset="0"/>
              </a:rPr>
              <a:t>SQL GRANT Command</a:t>
            </a:r>
          </a:p>
          <a:p>
            <a:pPr>
              <a:buNone/>
            </a:pPr>
            <a:r>
              <a:rPr dirty="0" sz="2600" lang="en-US" smtClean="0">
                <a:latin typeface="Times New Roman" pitchFamily="18" charset="0"/>
                <a:cs typeface="Times New Roman" pitchFamily="18" charset="0"/>
              </a:rPr>
              <a:t>         SQL GRANT is a command used to provide access or privileges on the database objects to the users. </a:t>
            </a:r>
          </a:p>
          <a:p>
            <a:r>
              <a:rPr b="1" dirty="0" sz="2600" lang="en-US" smtClean="0">
                <a:solidFill>
                  <a:srgbClr val="FF0000"/>
                </a:solidFill>
                <a:latin typeface="Times New Roman" pitchFamily="18" charset="0"/>
                <a:cs typeface="Times New Roman" pitchFamily="18" charset="0"/>
              </a:rPr>
              <a:t>Syntax is: </a:t>
            </a:r>
            <a:endParaRPr dirty="0" sz="2600" lang="en-US" smtClean="0">
              <a:solidFill>
                <a:srgbClr val="FF0000"/>
              </a:solidFill>
              <a:latin typeface="Times New Roman" pitchFamily="18" charset="0"/>
              <a:cs typeface="Times New Roman" pitchFamily="18" charset="0"/>
            </a:endParaRPr>
          </a:p>
          <a:p>
            <a:pPr>
              <a:buNone/>
            </a:pPr>
            <a:r>
              <a:rPr dirty="0" sz="2600" lang="en-US" smtClean="0">
                <a:latin typeface="Times New Roman" pitchFamily="18" charset="0"/>
                <a:cs typeface="Times New Roman" pitchFamily="18" charset="0"/>
              </a:rPr>
              <a:t>    </a:t>
            </a:r>
            <a:r>
              <a:rPr dirty="0" sz="2600" lang="en-US" smtClean="0">
                <a:solidFill>
                  <a:srgbClr val="FF0000"/>
                </a:solidFill>
                <a:latin typeface="Times New Roman" pitchFamily="18" charset="0"/>
                <a:cs typeface="Times New Roman" pitchFamily="18" charset="0"/>
              </a:rPr>
              <a:t>GRANT</a:t>
            </a:r>
            <a:r>
              <a:rPr dirty="0" sz="2600" lang="en-US" smtClean="0">
                <a:latin typeface="Times New Roman" pitchFamily="18" charset="0"/>
                <a:cs typeface="Times New Roman" pitchFamily="18" charset="0"/>
              </a:rPr>
              <a:t> </a:t>
            </a:r>
            <a:r>
              <a:rPr dirty="0" sz="2600" lang="en-US" err="1" smtClean="0">
                <a:latin typeface="Times New Roman" pitchFamily="18" charset="0"/>
                <a:cs typeface="Times New Roman" pitchFamily="18" charset="0"/>
              </a:rPr>
              <a:t>privilege_name</a:t>
            </a:r>
            <a:r>
              <a:rPr dirty="0" sz="2600" lang="en-US" smtClean="0">
                <a:latin typeface="Times New Roman" pitchFamily="18" charset="0"/>
                <a:cs typeface="Times New Roman" pitchFamily="18" charset="0"/>
              </a:rPr>
              <a:t> </a:t>
            </a:r>
            <a:br>
              <a:rPr dirty="0" sz="2600" lang="en-US" smtClean="0">
                <a:latin typeface="Times New Roman" pitchFamily="18" charset="0"/>
                <a:cs typeface="Times New Roman" pitchFamily="18" charset="0"/>
              </a:rPr>
            </a:br>
            <a:r>
              <a:rPr dirty="0" sz="2600" lang="en-US" smtClean="0">
                <a:solidFill>
                  <a:srgbClr val="FF0000"/>
                </a:solidFill>
                <a:latin typeface="Times New Roman" pitchFamily="18" charset="0"/>
                <a:cs typeface="Times New Roman" pitchFamily="18" charset="0"/>
              </a:rPr>
              <a:t>ON </a:t>
            </a:r>
            <a:r>
              <a:rPr dirty="0" sz="2600" lang="en-US" err="1" smtClean="0">
                <a:latin typeface="Times New Roman" pitchFamily="18" charset="0"/>
                <a:cs typeface="Times New Roman" pitchFamily="18" charset="0"/>
              </a:rPr>
              <a:t>object_name</a:t>
            </a:r>
            <a:r>
              <a:rPr dirty="0" sz="2600" lang="en-US" smtClean="0">
                <a:latin typeface="Times New Roman" pitchFamily="18" charset="0"/>
                <a:cs typeface="Times New Roman" pitchFamily="18" charset="0"/>
              </a:rPr>
              <a:t> </a:t>
            </a:r>
            <a:br>
              <a:rPr dirty="0" sz="2600" lang="en-US" smtClean="0">
                <a:latin typeface="Times New Roman" pitchFamily="18" charset="0"/>
                <a:cs typeface="Times New Roman" pitchFamily="18" charset="0"/>
              </a:rPr>
            </a:br>
            <a:r>
              <a:rPr dirty="0" sz="2600" lang="en-US" smtClean="0">
                <a:solidFill>
                  <a:srgbClr val="FF0000"/>
                </a:solidFill>
                <a:latin typeface="Times New Roman" pitchFamily="18" charset="0"/>
                <a:cs typeface="Times New Roman" pitchFamily="18" charset="0"/>
              </a:rPr>
              <a:t>TO </a:t>
            </a:r>
            <a:r>
              <a:rPr dirty="0" sz="2600" lang="en-US" smtClean="0">
                <a:latin typeface="Times New Roman" pitchFamily="18" charset="0"/>
                <a:cs typeface="Times New Roman" pitchFamily="18" charset="0"/>
              </a:rPr>
              <a:t>{</a:t>
            </a:r>
            <a:r>
              <a:rPr dirty="0" sz="2600" lang="en-US" err="1" smtClean="0">
                <a:latin typeface="Times New Roman" pitchFamily="18" charset="0"/>
                <a:cs typeface="Times New Roman" pitchFamily="18" charset="0"/>
              </a:rPr>
              <a:t>user_name</a:t>
            </a:r>
            <a:r>
              <a:rPr dirty="0" sz="2600" lang="en-US" smtClean="0">
                <a:latin typeface="Times New Roman" pitchFamily="18" charset="0"/>
                <a:cs typeface="Times New Roman" pitchFamily="18" charset="0"/>
              </a:rPr>
              <a:t> |PUBLIC |</a:t>
            </a:r>
            <a:r>
              <a:rPr dirty="0" sz="2600" lang="en-US" err="1" smtClean="0">
                <a:latin typeface="Times New Roman" pitchFamily="18" charset="0"/>
                <a:cs typeface="Times New Roman" pitchFamily="18" charset="0"/>
              </a:rPr>
              <a:t>role_name</a:t>
            </a:r>
            <a:r>
              <a:rPr dirty="0" sz="2600" lang="en-US" smtClean="0">
                <a:latin typeface="Times New Roman" pitchFamily="18" charset="0"/>
                <a:cs typeface="Times New Roman" pitchFamily="18" charset="0"/>
              </a:rPr>
              <a:t>} </a:t>
            </a:r>
            <a:br>
              <a:rPr dirty="0" sz="2600" lang="en-US" smtClean="0">
                <a:latin typeface="Times New Roman" pitchFamily="18" charset="0"/>
                <a:cs typeface="Times New Roman" pitchFamily="18" charset="0"/>
              </a:rPr>
            </a:br>
            <a:r>
              <a:rPr dirty="0" sz="2600" lang="en-US" smtClean="0">
                <a:latin typeface="Times New Roman" pitchFamily="18" charset="0"/>
                <a:cs typeface="Times New Roman" pitchFamily="18" charset="0"/>
              </a:rPr>
              <a:t>[</a:t>
            </a:r>
            <a:r>
              <a:rPr dirty="0" sz="2600" lang="en-US" smtClean="0">
                <a:solidFill>
                  <a:srgbClr val="FF0000"/>
                </a:solidFill>
                <a:latin typeface="Times New Roman" pitchFamily="18" charset="0"/>
                <a:cs typeface="Times New Roman" pitchFamily="18" charset="0"/>
              </a:rPr>
              <a:t>WITH GRANT OPTION</a:t>
            </a:r>
            <a:r>
              <a:rPr dirty="0" sz="2600" lang="en-US" smtClean="0">
                <a:latin typeface="Times New Roman" pitchFamily="18" charset="0"/>
                <a:cs typeface="Times New Roman" pitchFamily="18" charset="0"/>
              </a:rPr>
              <a:t>]; </a:t>
            </a:r>
          </a:p>
          <a:p>
            <a:endParaRPr dirty="0" lang="en-US"/>
          </a:p>
        </p:txBody>
      </p:sp>
      <p:sp>
        <p:nvSpPr>
          <p:cNvPr id="1048596" name="Slide Number Placeholder 3"/>
          <p:cNvSpPr>
            <a:spLocks noGrp="1"/>
          </p:cNvSpPr>
          <p:nvPr>
            <p:ph type="sldNum" sz="quarter" idx="12"/>
          </p:nvPr>
        </p:nvSpPr>
        <p:spPr/>
        <p:txBody>
          <a:bodyPr/>
          <a:p>
            <a:fld id="{B6F15528-21DE-4FAA-801E-634DDDAF4B2B}" type="slidenum">
              <a:rPr lang="en-US" smtClean="0"/>
              <a:t>49</a:t>
            </a:fld>
            <a:endParaRPr lang="en-US"/>
          </a:p>
        </p:txBody>
      </p:sp>
      <p:sp>
        <p:nvSpPr>
          <p:cNvPr id="1048597"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33" name="Title 1"/>
          <p:cNvSpPr>
            <a:spLocks noGrp="1"/>
          </p:cNvSpPr>
          <p:nvPr>
            <p:ph type="title"/>
          </p:nvPr>
        </p:nvSpPr>
        <p:spPr>
          <a:xfrm>
            <a:off x="457200" y="274638"/>
            <a:ext cx="8229600" cy="639762"/>
          </a:xfrm>
        </p:spPr>
        <p:txBody>
          <a:bodyPr>
            <a:normAutofit fontScale="90000"/>
          </a:bodyPr>
          <a:p>
            <a:r>
              <a:rPr b="1" dirty="0" sz="2800" lang="en-US" smtClean="0">
                <a:solidFill>
                  <a:srgbClr val="FF0000"/>
                </a:solidFill>
                <a:latin typeface="Times New Roman" pitchFamily="18" charset="0"/>
                <a:cs typeface="Times New Roman" pitchFamily="18" charset="0"/>
              </a:rPr>
              <a:t>Data Type Abbreviations </a:t>
            </a:r>
            <a:br>
              <a:rPr b="1" dirty="0" sz="2800" lang="en-US" smtClean="0">
                <a:solidFill>
                  <a:srgbClr val="FF0000"/>
                </a:solidFill>
                <a:latin typeface="Times New Roman" pitchFamily="18" charset="0"/>
                <a:cs typeface="Times New Roman" pitchFamily="18" charset="0"/>
              </a:rPr>
            </a:br>
            <a:endParaRPr dirty="0" sz="2800" lang="en-US">
              <a:solidFill>
                <a:srgbClr val="FF0000"/>
              </a:solidFill>
              <a:latin typeface="Times New Roman" pitchFamily="18" charset="0"/>
              <a:cs typeface="Times New Roman" pitchFamily="18" charset="0"/>
            </a:endParaRPr>
          </a:p>
        </p:txBody>
      </p:sp>
      <p:graphicFrame>
        <p:nvGraphicFramePr>
          <p:cNvPr id="4194306" name="Content Placeholder 3"/>
          <p:cNvGraphicFramePr>
            <a:graphicFrameLocks noGrp="1"/>
          </p:cNvGraphicFramePr>
          <p:nvPr>
            <p:ph idx="1"/>
          </p:nvPr>
        </p:nvGraphicFramePr>
        <p:xfrm>
          <a:off x="381000" y="914400"/>
          <a:ext cx="8229600" cy="5120640"/>
        </p:xfrm>
        <a:graphic>
          <a:graphicData uri="http://schemas.openxmlformats.org/drawingml/2006/table">
            <a:tbl>
              <a:tblPr firstRow="1" bandRow="1">
                <a:tableStyleId>{21E4AEA4-8DFA-4A89-87EB-49C32662AFE0}</a:tableStyleId>
              </a:tblPr>
              <a:tblGrid>
                <a:gridCol w="3810000"/>
                <a:gridCol w="4419600"/>
              </a:tblGrid>
              <a:tr h="370840">
                <a:tc>
                  <a:txBody>
                    <a:bodyPr/>
                    <a:p>
                      <a:r>
                        <a:rPr dirty="0" sz="2200" lang="en-US">
                          <a:latin typeface="Times New Roman" pitchFamily="18" charset="0"/>
                          <a:cs typeface="Times New Roman" pitchFamily="18" charset="0"/>
                        </a:rPr>
                        <a:t>Abbreviation </a:t>
                      </a:r>
                      <a:endParaRPr b="1" dirty="0" sz="2200" lang="en-US">
                        <a:latin typeface="Times New Roman" pitchFamily="18" charset="0"/>
                        <a:cs typeface="Times New Roman" pitchFamily="18" charset="0"/>
                      </a:endParaRPr>
                    </a:p>
                  </a:txBody>
                  <a:tcPr anchor="ctr"/>
                </a:tc>
                <a:tc>
                  <a:txBody>
                    <a:bodyPr/>
                    <a:p>
                      <a:r>
                        <a:rPr sz="2200" lang="en-US">
                          <a:latin typeface="Times New Roman" pitchFamily="18" charset="0"/>
                          <a:cs typeface="Times New Roman" pitchFamily="18" charset="0"/>
                        </a:rPr>
                        <a:t>Character </a:t>
                      </a:r>
                      <a:endParaRPr b="1" sz="2200" lang="en-US">
                        <a:latin typeface="Times New Roman" pitchFamily="18" charset="0"/>
                        <a:cs typeface="Times New Roman" pitchFamily="18" charset="0"/>
                      </a:endParaRPr>
                    </a:p>
                  </a:txBody>
                  <a:tcPr anchor="ctr"/>
                </a:tc>
              </a:tr>
              <a:tr h="370840">
                <a:tc>
                  <a:txBody>
                    <a:bodyPr/>
                    <a:p>
                      <a:r>
                        <a:rPr dirty="0" sz="2200" lang="en-US">
                          <a:latin typeface="Times New Roman" pitchFamily="18" charset="0"/>
                          <a:cs typeface="Times New Roman" pitchFamily="18" charset="0"/>
                        </a:rPr>
                        <a:t>CHAR(n)</a:t>
                      </a:r>
                    </a:p>
                  </a:txBody>
                  <a:tcPr anchor="ctr"/>
                </a:tc>
                <a:tc>
                  <a:txBody>
                    <a:bodyPr/>
                    <a:p>
                      <a:r>
                        <a:rPr sz="2200" lang="en-US">
                          <a:latin typeface="Times New Roman" pitchFamily="18" charset="0"/>
                          <a:cs typeface="Times New Roman" pitchFamily="18" charset="0"/>
                        </a:rPr>
                        <a:t>CHARACTER(n)</a:t>
                      </a:r>
                    </a:p>
                  </a:txBody>
                  <a:tcPr anchor="ctr"/>
                </a:tc>
              </a:tr>
              <a:tr h="370840">
                <a:tc>
                  <a:txBody>
                    <a:bodyPr/>
                    <a:p>
                      <a:r>
                        <a:rPr dirty="0" sz="2200" lang="en-US">
                          <a:latin typeface="Times New Roman" pitchFamily="18" charset="0"/>
                          <a:cs typeface="Times New Roman" pitchFamily="18" charset="0"/>
                        </a:rPr>
                        <a:t>CHAR</a:t>
                      </a:r>
                    </a:p>
                  </a:txBody>
                  <a:tcPr anchor="ctr"/>
                </a:tc>
                <a:tc>
                  <a:txBody>
                    <a:bodyPr/>
                    <a:p>
                      <a:r>
                        <a:rPr sz="2200" lang="en-US">
                          <a:latin typeface="Times New Roman" pitchFamily="18" charset="0"/>
                          <a:cs typeface="Times New Roman" pitchFamily="18" charset="0"/>
                        </a:rPr>
                        <a:t>CHARACTER</a:t>
                      </a:r>
                    </a:p>
                  </a:txBody>
                  <a:tcPr anchor="ctr"/>
                </a:tc>
              </a:tr>
              <a:tr h="370840">
                <a:tc>
                  <a:txBody>
                    <a:bodyPr/>
                    <a:p>
                      <a:r>
                        <a:rPr dirty="0" sz="2200" lang="en-US">
                          <a:latin typeface="Times New Roman" pitchFamily="18" charset="0"/>
                          <a:cs typeface="Times New Roman" pitchFamily="18" charset="0"/>
                        </a:rPr>
                        <a:t>CHAR VARYING(n)</a:t>
                      </a:r>
                    </a:p>
                  </a:txBody>
                  <a:tcPr anchor="ctr"/>
                </a:tc>
                <a:tc>
                  <a:txBody>
                    <a:bodyPr/>
                    <a:p>
                      <a:r>
                        <a:rPr sz="2200" lang="en-US">
                          <a:latin typeface="Times New Roman" pitchFamily="18" charset="0"/>
                          <a:cs typeface="Times New Roman" pitchFamily="18" charset="0"/>
                        </a:rPr>
                        <a:t>CHARACTER VARYING(n)</a:t>
                      </a:r>
                    </a:p>
                  </a:txBody>
                  <a:tcPr anchor="ctr"/>
                </a:tc>
              </a:tr>
              <a:tr h="370840">
                <a:tc>
                  <a:txBody>
                    <a:bodyPr/>
                    <a:p>
                      <a:r>
                        <a:rPr dirty="0" sz="2200" lang="en-US">
                          <a:latin typeface="Times New Roman" pitchFamily="18" charset="0"/>
                          <a:cs typeface="Times New Roman" pitchFamily="18" charset="0"/>
                        </a:rPr>
                        <a:t>VARCHAR(n)</a:t>
                      </a:r>
                    </a:p>
                  </a:txBody>
                  <a:tcPr anchor="ctr"/>
                </a:tc>
                <a:tc>
                  <a:txBody>
                    <a:bodyPr/>
                    <a:p>
                      <a:r>
                        <a:rPr sz="2200" lang="en-US">
                          <a:latin typeface="Times New Roman" pitchFamily="18" charset="0"/>
                          <a:cs typeface="Times New Roman" pitchFamily="18" charset="0"/>
                        </a:rPr>
                        <a:t>CHARACTER VARYING(n)</a:t>
                      </a:r>
                    </a:p>
                  </a:txBody>
                  <a:tcPr anchor="ctr"/>
                </a:tc>
              </a:tr>
              <a:tr h="370840">
                <a:tc>
                  <a:txBody>
                    <a:bodyPr/>
                    <a:p>
                      <a:r>
                        <a:rPr dirty="0" sz="2200" lang="en-US">
                          <a:latin typeface="Times New Roman" pitchFamily="18" charset="0"/>
                          <a:cs typeface="Times New Roman" pitchFamily="18" charset="0"/>
                        </a:rPr>
                        <a:t>VARBINARY(n)</a:t>
                      </a:r>
                    </a:p>
                  </a:txBody>
                  <a:tcPr anchor="ctr"/>
                </a:tc>
                <a:tc>
                  <a:txBody>
                    <a:bodyPr/>
                    <a:p>
                      <a:r>
                        <a:rPr dirty="0" sz="2200" lang="en-US">
                          <a:latin typeface="Times New Roman" pitchFamily="18" charset="0"/>
                          <a:cs typeface="Times New Roman" pitchFamily="18" charset="0"/>
                        </a:rPr>
                        <a:t>BINARY VARYING(n)</a:t>
                      </a:r>
                    </a:p>
                  </a:txBody>
                  <a:tcPr anchor="ctr"/>
                </a:tc>
              </a:tr>
              <a:tr h="370840">
                <a:tc>
                  <a:txBody>
                    <a:bodyPr/>
                    <a:p>
                      <a:r>
                        <a:rPr dirty="0" sz="2200" lang="en-US">
                          <a:latin typeface="Times New Roman" pitchFamily="18" charset="0"/>
                          <a:cs typeface="Times New Roman" pitchFamily="18" charset="0"/>
                        </a:rPr>
                        <a:t>INT(p)</a:t>
                      </a:r>
                    </a:p>
                  </a:txBody>
                  <a:tcPr anchor="ctr"/>
                </a:tc>
                <a:tc>
                  <a:txBody>
                    <a:bodyPr/>
                    <a:p>
                      <a:r>
                        <a:rPr dirty="0" sz="2200" lang="en-US">
                          <a:latin typeface="Times New Roman" pitchFamily="18" charset="0"/>
                          <a:cs typeface="Times New Roman" pitchFamily="18" charset="0"/>
                        </a:rPr>
                        <a:t>INTEGER(p)</a:t>
                      </a:r>
                    </a:p>
                  </a:txBody>
                  <a:tcPr anchor="ctr"/>
                </a:tc>
              </a:tr>
              <a:tr h="370840">
                <a:tc>
                  <a:txBody>
                    <a:bodyPr/>
                    <a:p>
                      <a:r>
                        <a:rPr dirty="0" sz="2200" lang="en-US">
                          <a:latin typeface="Times New Roman" pitchFamily="18" charset="0"/>
                          <a:cs typeface="Times New Roman" pitchFamily="18" charset="0"/>
                        </a:rPr>
                        <a:t>INT</a:t>
                      </a:r>
                    </a:p>
                  </a:txBody>
                  <a:tcPr anchor="ctr"/>
                </a:tc>
                <a:tc>
                  <a:txBody>
                    <a:bodyPr/>
                    <a:p>
                      <a:r>
                        <a:rPr dirty="0" sz="2200" lang="en-US">
                          <a:latin typeface="Times New Roman" pitchFamily="18" charset="0"/>
                          <a:cs typeface="Times New Roman" pitchFamily="18" charset="0"/>
                        </a:rPr>
                        <a:t>INTEGER</a:t>
                      </a:r>
                    </a:p>
                  </a:txBody>
                  <a:tcPr anchor="ctr"/>
                </a:tc>
              </a:tr>
              <a:tr h="370840">
                <a:tc>
                  <a:txBody>
                    <a:bodyPr/>
                    <a:p>
                      <a:r>
                        <a:rPr dirty="0" sz="2200" lang="en-US">
                          <a:latin typeface="Times New Roman" pitchFamily="18" charset="0"/>
                          <a:cs typeface="Times New Roman" pitchFamily="18" charset="0"/>
                        </a:rPr>
                        <a:t>DEC(p, s)</a:t>
                      </a:r>
                    </a:p>
                  </a:txBody>
                  <a:tcPr anchor="ctr"/>
                </a:tc>
                <a:tc>
                  <a:txBody>
                    <a:bodyPr/>
                    <a:p>
                      <a:r>
                        <a:rPr dirty="0" sz="2200" lang="en-US">
                          <a:latin typeface="Times New Roman" pitchFamily="18" charset="0"/>
                          <a:cs typeface="Times New Roman" pitchFamily="18" charset="0"/>
                        </a:rPr>
                        <a:t>DECIMAL(p, s)</a:t>
                      </a:r>
                    </a:p>
                  </a:txBody>
                  <a:tcPr anchor="ctr"/>
                </a:tc>
              </a:tr>
              <a:tr h="370840">
                <a:tc>
                  <a:txBody>
                    <a:bodyPr/>
                    <a:p>
                      <a:r>
                        <a:rPr dirty="0" sz="2200" lang="en-US">
                          <a:latin typeface="Times New Roman" pitchFamily="18" charset="0"/>
                          <a:cs typeface="Times New Roman" pitchFamily="18" charset="0"/>
                        </a:rPr>
                        <a:t>DEC</a:t>
                      </a:r>
                    </a:p>
                  </a:txBody>
                  <a:tcPr anchor="ctr"/>
                </a:tc>
                <a:tc>
                  <a:txBody>
                    <a:bodyPr/>
                    <a:p>
                      <a:r>
                        <a:rPr dirty="0" sz="2200" lang="en-US">
                          <a:latin typeface="Times New Roman" pitchFamily="18" charset="0"/>
                          <a:cs typeface="Times New Roman" pitchFamily="18" charset="0"/>
                        </a:rPr>
                        <a:t>DECIMAL</a:t>
                      </a:r>
                    </a:p>
                  </a:txBody>
                  <a:tcPr anchor="ctr"/>
                </a:tc>
              </a:tr>
              <a:tr h="370840">
                <a:tc>
                  <a:txBody>
                    <a:bodyPr/>
                    <a:p>
                      <a:r>
                        <a:rPr dirty="0" sz="2200" lang="en-US">
                          <a:latin typeface="Times New Roman" pitchFamily="18" charset="0"/>
                          <a:cs typeface="Times New Roman" pitchFamily="18" charset="0"/>
                        </a:rPr>
                        <a:t>NUM(p, s)</a:t>
                      </a:r>
                    </a:p>
                  </a:txBody>
                  <a:tcPr anchor="ctr"/>
                </a:tc>
                <a:tc>
                  <a:txBody>
                    <a:bodyPr/>
                    <a:p>
                      <a:r>
                        <a:rPr dirty="0" sz="2200" lang="en-US">
                          <a:latin typeface="Times New Roman" pitchFamily="18" charset="0"/>
                          <a:cs typeface="Times New Roman" pitchFamily="18" charset="0"/>
                        </a:rPr>
                        <a:t>NUMERIC(p, s)</a:t>
                      </a:r>
                    </a:p>
                  </a:txBody>
                  <a:tcPr anchor="ctr"/>
                </a:tc>
              </a:tr>
              <a:tr h="370840">
                <a:tc>
                  <a:txBody>
                    <a:bodyPr/>
                    <a:p>
                      <a:r>
                        <a:rPr dirty="0" sz="2200" lang="en-US">
                          <a:latin typeface="Times New Roman" pitchFamily="18" charset="0"/>
                          <a:cs typeface="Times New Roman" pitchFamily="18" charset="0"/>
                        </a:rPr>
                        <a:t>NUM</a:t>
                      </a:r>
                    </a:p>
                  </a:txBody>
                  <a:tcPr anchor="ctr"/>
                </a:tc>
                <a:tc>
                  <a:txBody>
                    <a:bodyPr/>
                    <a:p>
                      <a:r>
                        <a:rPr dirty="0" sz="2200" lang="en-US">
                          <a:latin typeface="Times New Roman" pitchFamily="18" charset="0"/>
                          <a:cs typeface="Times New Roman" pitchFamily="18" charset="0"/>
                        </a:rPr>
                        <a:t>NUMERIC</a:t>
                      </a:r>
                    </a:p>
                  </a:txBody>
                  <a:tcPr anchor="ctr"/>
                </a:tc>
              </a:tr>
            </a:tbl>
          </a:graphicData>
        </a:graphic>
      </p:graphicFrame>
      <p:sp>
        <p:nvSpPr>
          <p:cNvPr id="1048634" name="Slide Number Placeholder 4"/>
          <p:cNvSpPr>
            <a:spLocks noGrp="1"/>
          </p:cNvSpPr>
          <p:nvPr>
            <p:ph type="sldNum" sz="quarter" idx="12"/>
          </p:nvPr>
        </p:nvSpPr>
        <p:spPr/>
        <p:txBody>
          <a:bodyPr/>
          <a:p>
            <a:fld id="{B6F15528-21DE-4FAA-801E-634DDDAF4B2B}" type="slidenum">
              <a:rPr lang="en-US" smtClean="0"/>
              <a:t>5</a:t>
            </a:fld>
            <a:endParaRPr lang="en-US"/>
          </a:p>
        </p:txBody>
      </p:sp>
      <p:sp>
        <p:nvSpPr>
          <p:cNvPr id="1048635"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586" name="Title 1"/>
          <p:cNvSpPr>
            <a:spLocks noGrp="1"/>
          </p:cNvSpPr>
          <p:nvPr>
            <p:ph type="title"/>
          </p:nvPr>
        </p:nvSpPr>
        <p:spPr>
          <a:xfrm>
            <a:off x="457200" y="0"/>
            <a:ext cx="8229600" cy="457200"/>
          </a:xfrm>
        </p:spPr>
        <p:txBody>
          <a:bodyPr>
            <a:normAutofit/>
          </a:bodyPr>
          <a:p>
            <a:pPr algn="l"/>
            <a:r>
              <a:rPr dirty="0" sz="2000" lang="en-US" smtClean="0">
                <a:solidFill>
                  <a:srgbClr val="FF0000"/>
                </a:solidFill>
                <a:latin typeface="Times New Roman" pitchFamily="18" charset="0"/>
                <a:cs typeface="Times New Roman" pitchFamily="18" charset="0"/>
              </a:rPr>
              <a:t>Continue…</a:t>
            </a:r>
            <a:endParaRPr dirty="0" sz="2000" lang="en-US">
              <a:solidFill>
                <a:srgbClr val="FF0000"/>
              </a:solidFill>
              <a:latin typeface="Times New Roman" pitchFamily="18" charset="0"/>
              <a:cs typeface="Times New Roman" pitchFamily="18" charset="0"/>
            </a:endParaRPr>
          </a:p>
        </p:txBody>
      </p:sp>
      <p:sp>
        <p:nvSpPr>
          <p:cNvPr id="1048587" name="Content Placeholder 2"/>
          <p:cNvSpPr>
            <a:spLocks noGrp="1"/>
          </p:cNvSpPr>
          <p:nvPr>
            <p:ph idx="1"/>
          </p:nvPr>
        </p:nvSpPr>
        <p:spPr>
          <a:xfrm>
            <a:off x="457200" y="762000"/>
            <a:ext cx="8229600" cy="5715000"/>
          </a:xfrm>
        </p:spPr>
        <p:txBody>
          <a:bodyPr>
            <a:normAutofit fontScale="90625" lnSpcReduction="10000"/>
          </a:bodyPr>
          <a:p>
            <a:r>
              <a:rPr b="1" dirty="0" i="1" lang="en-US" err="1" smtClean="0">
                <a:solidFill>
                  <a:srgbClr val="FF0000"/>
                </a:solidFill>
                <a:latin typeface="Times New Roman" pitchFamily="18" charset="0"/>
                <a:cs typeface="Times New Roman" pitchFamily="18" charset="0"/>
              </a:rPr>
              <a:t>privilege_name</a:t>
            </a:r>
            <a:r>
              <a:rPr dirty="0" lang="en-US" smtClean="0">
                <a:latin typeface="Times New Roman" pitchFamily="18" charset="0"/>
                <a:cs typeface="Times New Roman" pitchFamily="18" charset="0"/>
              </a:rPr>
              <a:t> is the access right or privilege granted to the user. Some of the access rights are ALL, EXECUTE, and SELECT. </a:t>
            </a:r>
          </a:p>
          <a:p>
            <a:r>
              <a:rPr b="1" dirty="0" i="1" lang="en-US" err="1" smtClean="0">
                <a:solidFill>
                  <a:srgbClr val="FF0000"/>
                </a:solidFill>
                <a:latin typeface="Times New Roman" pitchFamily="18" charset="0"/>
                <a:cs typeface="Times New Roman" pitchFamily="18" charset="0"/>
              </a:rPr>
              <a:t>object_name</a:t>
            </a:r>
            <a:r>
              <a:rPr dirty="0" lang="en-US" smtClean="0">
                <a:latin typeface="Times New Roman" pitchFamily="18" charset="0"/>
                <a:cs typeface="Times New Roman" pitchFamily="18" charset="0"/>
              </a:rPr>
              <a:t> is the name of an database object like TABLE, VIEW, STORED PROC and SEQUENCE.</a:t>
            </a:r>
          </a:p>
          <a:p>
            <a:r>
              <a:rPr b="1" dirty="0" i="1" lang="en-US" err="1" smtClean="0">
                <a:solidFill>
                  <a:srgbClr val="FF0000"/>
                </a:solidFill>
                <a:latin typeface="Times New Roman" pitchFamily="18" charset="0"/>
                <a:cs typeface="Times New Roman" pitchFamily="18" charset="0"/>
              </a:rPr>
              <a:t>user_name</a:t>
            </a:r>
            <a:r>
              <a:rPr dirty="0" lang="en-US" smtClean="0">
                <a:latin typeface="Times New Roman" pitchFamily="18" charset="0"/>
                <a:cs typeface="Times New Roman" pitchFamily="18" charset="0"/>
              </a:rPr>
              <a:t> is the name of the user to whom an access right is being granted.</a:t>
            </a:r>
          </a:p>
          <a:p>
            <a:r>
              <a:rPr b="1" dirty="0" i="1" lang="en-US" smtClean="0">
                <a:solidFill>
                  <a:srgbClr val="FF0000"/>
                </a:solidFill>
                <a:latin typeface="Times New Roman" pitchFamily="18" charset="0"/>
                <a:cs typeface="Times New Roman" pitchFamily="18" charset="0"/>
              </a:rPr>
              <a:t>PUBLIC</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is used to grant access rights to all users.</a:t>
            </a:r>
          </a:p>
          <a:p>
            <a:r>
              <a:rPr b="1" dirty="0" i="1" lang="en-US" smtClean="0">
                <a:solidFill>
                  <a:srgbClr val="FF0000"/>
                </a:solidFill>
                <a:latin typeface="Times New Roman" pitchFamily="18" charset="0"/>
                <a:cs typeface="Times New Roman" pitchFamily="18" charset="0"/>
              </a:rPr>
              <a:t>ROLES</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are a set of privileges grouped together. </a:t>
            </a:r>
          </a:p>
          <a:p>
            <a:r>
              <a:rPr b="1" dirty="0" i="1" lang="en-US" smtClean="0">
                <a:solidFill>
                  <a:srgbClr val="FF0000"/>
                </a:solidFill>
                <a:latin typeface="Times New Roman" pitchFamily="18" charset="0"/>
                <a:cs typeface="Times New Roman" pitchFamily="18" charset="0"/>
              </a:rPr>
              <a:t>WITH GRANT OPTION</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 allows a user to grant access rights to other users.</a:t>
            </a:r>
          </a:p>
          <a:p>
            <a:endParaRPr dirty="0" lang="en-US"/>
          </a:p>
        </p:txBody>
      </p:sp>
      <p:sp>
        <p:nvSpPr>
          <p:cNvPr id="1048588" name="Slide Number Placeholder 3"/>
          <p:cNvSpPr>
            <a:spLocks noGrp="1"/>
          </p:cNvSpPr>
          <p:nvPr>
            <p:ph type="sldNum" sz="quarter" idx="12"/>
          </p:nvPr>
        </p:nvSpPr>
        <p:spPr/>
        <p:txBody>
          <a:bodyPr/>
          <a:p>
            <a:fld id="{B6F15528-21DE-4FAA-801E-634DDDAF4B2B}" type="slidenum">
              <a:rPr lang="en-US" smtClean="0"/>
              <a:t>50</a:t>
            </a:fld>
            <a:endParaRPr lang="en-US"/>
          </a:p>
        </p:txBody>
      </p:sp>
      <p:sp>
        <p:nvSpPr>
          <p:cNvPr id="1048589"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590" name="Title 1"/>
          <p:cNvSpPr>
            <a:spLocks noGrp="1"/>
          </p:cNvSpPr>
          <p:nvPr>
            <p:ph type="title"/>
          </p:nvPr>
        </p:nvSpPr>
        <p:spPr>
          <a:xfrm>
            <a:off x="457200" y="274638"/>
            <a:ext cx="8229600" cy="334962"/>
          </a:xfrm>
        </p:spPr>
        <p:txBody>
          <a:bodyPr>
            <a:normAutofit fontScale="90000"/>
          </a:bodyPr>
          <a:p>
            <a:r>
              <a:rPr b="1" dirty="0" sz="3400" lang="en-US" smtClean="0">
                <a:solidFill>
                  <a:srgbClr val="FF0000"/>
                </a:solidFill>
                <a:latin typeface="Times New Roman" pitchFamily="18" charset="0"/>
                <a:cs typeface="Times New Roman" pitchFamily="18" charset="0"/>
              </a:rPr>
              <a:t>Example</a:t>
            </a:r>
            <a:endParaRPr dirty="0" sz="3400" lang="en-US">
              <a:solidFill>
                <a:srgbClr val="FF0000"/>
              </a:solidFill>
              <a:latin typeface="Times New Roman" pitchFamily="18" charset="0"/>
              <a:cs typeface="Times New Roman" pitchFamily="18" charset="0"/>
            </a:endParaRPr>
          </a:p>
        </p:txBody>
      </p:sp>
      <p:sp>
        <p:nvSpPr>
          <p:cNvPr id="1048591" name="Content Placeholder 2"/>
          <p:cNvSpPr>
            <a:spLocks noGrp="1"/>
          </p:cNvSpPr>
          <p:nvPr>
            <p:ph idx="1"/>
          </p:nvPr>
        </p:nvSpPr>
        <p:spPr>
          <a:xfrm>
            <a:off x="457200" y="685800"/>
            <a:ext cx="8229600" cy="5867400"/>
          </a:xfrm>
        </p:spPr>
        <p:txBody>
          <a:bodyPr>
            <a:normAutofit fontScale="96429" lnSpcReduction="20000"/>
          </a:bodyPr>
          <a:p>
            <a:pPr indent="0" marL="0">
              <a:buNone/>
            </a:pPr>
            <a:r>
              <a:rPr dirty="0" sz="2800" lang="en-US" smtClean="0">
                <a:solidFill>
                  <a:srgbClr val="FF0000"/>
                </a:solidFill>
                <a:latin typeface="Times New Roman" pitchFamily="18" charset="0"/>
                <a:cs typeface="Times New Roman" pitchFamily="18" charset="0"/>
              </a:rPr>
              <a:t>      GRANT SELECT ON </a:t>
            </a:r>
            <a:r>
              <a:rPr dirty="0" sz="2800" lang="en-US" smtClean="0">
                <a:latin typeface="Times New Roman" pitchFamily="18" charset="0"/>
                <a:cs typeface="Times New Roman" pitchFamily="18" charset="0"/>
              </a:rPr>
              <a:t>employee </a:t>
            </a:r>
            <a:r>
              <a:rPr dirty="0" sz="2800" lang="en-US" smtClean="0">
                <a:solidFill>
                  <a:srgbClr val="FF0000"/>
                </a:solidFill>
                <a:latin typeface="Times New Roman" pitchFamily="18" charset="0"/>
                <a:cs typeface="Times New Roman" pitchFamily="18" charset="0"/>
              </a:rPr>
              <a:t>TO</a:t>
            </a:r>
            <a:r>
              <a:rPr dirty="0" sz="2800" lang="en-US" smtClean="0">
                <a:latin typeface="Times New Roman" pitchFamily="18" charset="0"/>
                <a:cs typeface="Times New Roman" pitchFamily="18" charset="0"/>
              </a:rPr>
              <a:t> user1;</a:t>
            </a:r>
          </a:p>
          <a:p>
            <a:r>
              <a:rPr dirty="0" sz="2800" lang="en-US" smtClean="0">
                <a:latin typeface="Times New Roman" pitchFamily="18" charset="0"/>
                <a:cs typeface="Times New Roman" pitchFamily="18" charset="0"/>
              </a:rPr>
              <a:t>This command grants a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permission on </a:t>
            </a:r>
            <a:r>
              <a:rPr b="1" dirty="0" sz="2800" lang="en-US" smtClean="0">
                <a:latin typeface="Times New Roman" pitchFamily="18" charset="0"/>
                <a:cs typeface="Times New Roman" pitchFamily="18" charset="0"/>
              </a:rPr>
              <a:t>employee</a:t>
            </a:r>
            <a:r>
              <a:rPr dirty="0" sz="2800" lang="en-US" smtClean="0">
                <a:latin typeface="Times New Roman" pitchFamily="18" charset="0"/>
                <a:cs typeface="Times New Roman" pitchFamily="18" charset="0"/>
              </a:rPr>
              <a:t> table to </a:t>
            </a:r>
            <a:r>
              <a:rPr b="1" dirty="0" sz="2800" lang="en-US" smtClean="0">
                <a:latin typeface="Times New Roman" pitchFamily="18" charset="0"/>
                <a:cs typeface="Times New Roman" pitchFamily="18" charset="0"/>
              </a:rPr>
              <a:t>user1</a:t>
            </a:r>
            <a:r>
              <a:rPr dirty="0" sz="2800" lang="en-US" smtClean="0">
                <a:latin typeface="Times New Roman" pitchFamily="18" charset="0"/>
                <a:cs typeface="Times New Roman" pitchFamily="18" charset="0"/>
              </a:rPr>
              <a:t>.</a:t>
            </a:r>
          </a:p>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If you </a:t>
            </a:r>
            <a:r>
              <a:rPr dirty="0" sz="2800" lang="en-US" smtClean="0">
                <a:solidFill>
                  <a:srgbClr val="FF0000"/>
                </a:solidFill>
                <a:latin typeface="Times New Roman" pitchFamily="18" charset="0"/>
                <a:cs typeface="Times New Roman" pitchFamily="18" charset="0"/>
              </a:rPr>
              <a:t>GRANT SELECT </a:t>
            </a:r>
            <a:r>
              <a:rPr dirty="0" sz="2800" lang="en-US" smtClean="0">
                <a:latin typeface="Times New Roman" pitchFamily="18" charset="0"/>
                <a:cs typeface="Times New Roman" pitchFamily="18" charset="0"/>
              </a:rPr>
              <a:t>privilege on employee table to user1 using the </a:t>
            </a:r>
            <a:r>
              <a:rPr dirty="0" sz="2800" lang="en-US" smtClean="0">
                <a:solidFill>
                  <a:srgbClr val="FF0000"/>
                </a:solidFill>
                <a:latin typeface="Times New Roman" pitchFamily="18" charset="0"/>
                <a:cs typeface="Times New Roman" pitchFamily="18" charset="0"/>
              </a:rPr>
              <a:t>WITH GRANT </a:t>
            </a:r>
            <a:r>
              <a:rPr dirty="0" sz="2800" lang="en-US" smtClean="0">
                <a:latin typeface="Times New Roman" pitchFamily="18" charset="0"/>
                <a:cs typeface="Times New Roman" pitchFamily="18" charset="0"/>
              </a:rPr>
              <a:t>option, then user1 can </a:t>
            </a:r>
            <a:r>
              <a:rPr dirty="0" sz="2800" lang="en-US" smtClean="0">
                <a:solidFill>
                  <a:srgbClr val="FF0000"/>
                </a:solidFill>
                <a:latin typeface="Times New Roman" pitchFamily="18" charset="0"/>
                <a:cs typeface="Times New Roman" pitchFamily="18" charset="0"/>
              </a:rPr>
              <a:t>GRANT SELECT </a:t>
            </a:r>
            <a:r>
              <a:rPr dirty="0" sz="2800" lang="en-US" smtClean="0">
                <a:latin typeface="Times New Roman" pitchFamily="18" charset="0"/>
                <a:cs typeface="Times New Roman" pitchFamily="18" charset="0"/>
              </a:rPr>
              <a:t>privilege on employee table to another user, such as user2 etc. </a:t>
            </a:r>
          </a:p>
          <a:p>
            <a:pPr>
              <a:buNone/>
            </a:pPr>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Later, we can </a:t>
            </a:r>
            <a:r>
              <a:rPr dirty="0" sz="2800" lang="en-US" smtClean="0">
                <a:solidFill>
                  <a:srgbClr val="FF0000"/>
                </a:solidFill>
                <a:latin typeface="Times New Roman" pitchFamily="18" charset="0"/>
                <a:cs typeface="Times New Roman" pitchFamily="18" charset="0"/>
              </a:rPr>
              <a:t>REVOKE </a:t>
            </a:r>
            <a:r>
              <a:rPr dirty="0" sz="2800" lang="en-US" smtClean="0">
                <a:latin typeface="Times New Roman" pitchFamily="18" charset="0"/>
                <a:cs typeface="Times New Roman" pitchFamily="18" charset="0"/>
              </a:rPr>
              <a:t>the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privilege on employee from user1, still user2 will have </a:t>
            </a:r>
            <a:r>
              <a:rPr dirty="0" sz="2800" lang="en-US" smtClean="0">
                <a:solidFill>
                  <a:srgbClr val="FF0000"/>
                </a:solidFill>
                <a:latin typeface="Times New Roman" pitchFamily="18" charset="0"/>
                <a:cs typeface="Times New Roman" pitchFamily="18" charset="0"/>
              </a:rPr>
              <a:t>SELECT </a:t>
            </a:r>
            <a:r>
              <a:rPr dirty="0" sz="2800" lang="en-US" smtClean="0">
                <a:latin typeface="Times New Roman" pitchFamily="18" charset="0"/>
                <a:cs typeface="Times New Roman" pitchFamily="18" charset="0"/>
              </a:rPr>
              <a:t>privilege on employee table.</a:t>
            </a:r>
            <a:endParaRPr dirty="0" sz="2800" lang="en-US">
              <a:latin typeface="Times New Roman" pitchFamily="18" charset="0"/>
              <a:cs typeface="Times New Roman" pitchFamily="18" charset="0"/>
            </a:endParaRPr>
          </a:p>
        </p:txBody>
      </p:sp>
      <p:sp>
        <p:nvSpPr>
          <p:cNvPr id="1048592" name="Slide Number Placeholder 3"/>
          <p:cNvSpPr>
            <a:spLocks noGrp="1"/>
          </p:cNvSpPr>
          <p:nvPr>
            <p:ph type="sldNum" sz="quarter" idx="12"/>
          </p:nvPr>
        </p:nvSpPr>
        <p:spPr/>
        <p:txBody>
          <a:bodyPr/>
          <a:p>
            <a:fld id="{B6F15528-21DE-4FAA-801E-634DDDAF4B2B}" type="slidenum">
              <a:rPr lang="en-US" smtClean="0"/>
              <a:t>51</a:t>
            </a:fld>
            <a:endParaRPr lang="en-US"/>
          </a:p>
        </p:txBody>
      </p:sp>
      <p:sp>
        <p:nvSpPr>
          <p:cNvPr id="104859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598" name="Title 1"/>
          <p:cNvSpPr>
            <a:spLocks noGrp="1"/>
          </p:cNvSpPr>
          <p:nvPr>
            <p:ph type="title"/>
          </p:nvPr>
        </p:nvSpPr>
        <p:spPr>
          <a:xfrm>
            <a:off x="457200" y="228600"/>
            <a:ext cx="8229600" cy="533400"/>
          </a:xfrm>
        </p:spPr>
        <p:txBody>
          <a:bodyPr>
            <a:normAutofit fontScale="90000"/>
          </a:bodyPr>
          <a:p>
            <a:r>
              <a:rPr b="1" dirty="0" sz="3400" lang="en-US" smtClean="0">
                <a:solidFill>
                  <a:srgbClr val="FF0000"/>
                </a:solidFill>
                <a:latin typeface="Times New Roman" pitchFamily="18" charset="0"/>
                <a:cs typeface="Times New Roman" pitchFamily="18" charset="0"/>
              </a:rPr>
              <a:t>Revoke –DCL Stateme</a:t>
            </a:r>
            <a:r>
              <a:rPr b="1" dirty="0" sz="3200" lang="en-US" smtClean="0">
                <a:solidFill>
                  <a:srgbClr val="FF0000"/>
                </a:solidFill>
                <a:latin typeface="Times New Roman" pitchFamily="18" charset="0"/>
                <a:cs typeface="Times New Roman" pitchFamily="18" charset="0"/>
              </a:rPr>
              <a:t>nt</a:t>
            </a:r>
            <a:endParaRPr b="1" dirty="0" sz="3200" lang="en-US">
              <a:solidFill>
                <a:srgbClr val="FF0000"/>
              </a:solidFill>
              <a:latin typeface="Times New Roman" pitchFamily="18" charset="0"/>
              <a:cs typeface="Times New Roman" pitchFamily="18" charset="0"/>
            </a:endParaRPr>
          </a:p>
        </p:txBody>
      </p:sp>
      <p:sp>
        <p:nvSpPr>
          <p:cNvPr id="1048599" name="Content Placeholder 2"/>
          <p:cNvSpPr>
            <a:spLocks noGrp="1"/>
          </p:cNvSpPr>
          <p:nvPr>
            <p:ph idx="1"/>
          </p:nvPr>
        </p:nvSpPr>
        <p:spPr>
          <a:xfrm>
            <a:off x="457200" y="914400"/>
            <a:ext cx="8229600" cy="5638800"/>
          </a:xfrm>
        </p:spPr>
        <p:txBody>
          <a:bodyPr>
            <a:normAutofit/>
          </a:bodyPr>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The </a:t>
            </a:r>
            <a:r>
              <a:rPr dirty="0" sz="2800" lang="en-US" smtClean="0">
                <a:solidFill>
                  <a:srgbClr val="FF0000"/>
                </a:solidFill>
                <a:latin typeface="Times New Roman" pitchFamily="18" charset="0"/>
                <a:cs typeface="Times New Roman" pitchFamily="18" charset="0"/>
              </a:rPr>
              <a:t>REVOKE</a:t>
            </a:r>
            <a:r>
              <a:rPr dirty="0" sz="2800" lang="en-US" smtClean="0">
                <a:latin typeface="Times New Roman" pitchFamily="18" charset="0"/>
                <a:cs typeface="Times New Roman" pitchFamily="18" charset="0"/>
              </a:rPr>
              <a:t> command removes user access rights or privileges to the database objects.</a:t>
            </a:r>
          </a:p>
          <a:p>
            <a:endParaRPr dirty="0" sz="2800" lang="en-US" smtClean="0">
              <a:latin typeface="Times New Roman" pitchFamily="18" charset="0"/>
              <a:cs typeface="Times New Roman" pitchFamily="18" charset="0"/>
            </a:endParaRPr>
          </a:p>
          <a:p>
            <a:r>
              <a:rPr b="1" dirty="0" sz="2800" lang="en-US" smtClean="0">
                <a:solidFill>
                  <a:srgbClr val="FF0000"/>
                </a:solidFill>
                <a:latin typeface="Times New Roman" pitchFamily="18" charset="0"/>
                <a:cs typeface="Times New Roman" pitchFamily="18" charset="0"/>
              </a:rPr>
              <a:t>Syntax :</a:t>
            </a:r>
            <a:r>
              <a:rPr b="1" dirty="0" sz="2800" lang="en-US" smtClean="0">
                <a:latin typeface="Times New Roman" pitchFamily="18" charset="0"/>
                <a:cs typeface="Times New Roman" pitchFamily="18" charset="0"/>
              </a:rPr>
              <a:t> </a:t>
            </a:r>
          </a:p>
          <a:p>
            <a:pPr>
              <a:buNone/>
            </a:pPr>
            <a:r>
              <a:rPr dirty="0" sz="2800" lang="en-US" smtClean="0">
                <a:solidFill>
                  <a:srgbClr val="FF0000"/>
                </a:solidFill>
                <a:latin typeface="Times New Roman" pitchFamily="18" charset="0"/>
                <a:cs typeface="Times New Roman" pitchFamily="18" charset="0"/>
              </a:rPr>
              <a:t>    REVOKE</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privilege_name</a:t>
            </a:r>
            <a:r>
              <a:rPr dirty="0" sz="2800" lang="en-US" smtClean="0">
                <a:latin typeface="Times New Roman" pitchFamily="18" charset="0"/>
                <a:cs typeface="Times New Roman" pitchFamily="18" charset="0"/>
              </a:rPr>
              <a:t>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ON </a:t>
            </a:r>
            <a:r>
              <a:rPr dirty="0" sz="2800" lang="en-US" err="1" smtClean="0">
                <a:latin typeface="Times New Roman" pitchFamily="18" charset="0"/>
                <a:cs typeface="Times New Roman" pitchFamily="18" charset="0"/>
              </a:rPr>
              <a:t>object_name</a:t>
            </a:r>
            <a:r>
              <a:rPr dirty="0" sz="2800" lang="en-US" smtClean="0">
                <a:latin typeface="Times New Roman" pitchFamily="18" charset="0"/>
                <a:cs typeface="Times New Roman" pitchFamily="18" charset="0"/>
              </a:rPr>
              <a:t>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FROM</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user_name</a:t>
            </a:r>
            <a:r>
              <a:rPr dirty="0" sz="2800" lang="en-US" smtClean="0">
                <a:latin typeface="Times New Roman" pitchFamily="18" charset="0"/>
                <a:cs typeface="Times New Roman" pitchFamily="18" charset="0"/>
              </a:rPr>
              <a:t> |PUBLIC |</a:t>
            </a:r>
            <a:r>
              <a:rPr dirty="0" sz="2800" lang="en-US" err="1" smtClean="0">
                <a:latin typeface="Times New Roman" pitchFamily="18" charset="0"/>
                <a:cs typeface="Times New Roman" pitchFamily="18" charset="0"/>
              </a:rPr>
              <a:t>role_name</a:t>
            </a:r>
            <a:r>
              <a:rPr dirty="0" sz="2800" lang="en-US" smtClean="0">
                <a:latin typeface="Times New Roman" pitchFamily="18" charset="0"/>
                <a:cs typeface="Times New Roman" pitchFamily="18" charset="0"/>
              </a:rPr>
              <a:t>} </a:t>
            </a:r>
          </a:p>
          <a:p>
            <a:endParaRPr dirty="0" sz="2800" lang="en-US">
              <a:latin typeface="Times New Roman" pitchFamily="18" charset="0"/>
              <a:cs typeface="Times New Roman" pitchFamily="18" charset="0"/>
            </a:endParaRPr>
          </a:p>
        </p:txBody>
      </p:sp>
      <p:sp>
        <p:nvSpPr>
          <p:cNvPr id="1048600" name="Slide Number Placeholder 3"/>
          <p:cNvSpPr>
            <a:spLocks noGrp="1"/>
          </p:cNvSpPr>
          <p:nvPr>
            <p:ph type="sldNum" sz="quarter" idx="12"/>
          </p:nvPr>
        </p:nvSpPr>
        <p:spPr/>
        <p:txBody>
          <a:bodyPr/>
          <a:p>
            <a:fld id="{B6F15528-21DE-4FAA-801E-634DDDAF4B2B}" type="slidenum">
              <a:rPr lang="en-US" smtClean="0"/>
              <a:t>52</a:t>
            </a:fld>
            <a:endParaRPr lang="en-US"/>
          </a:p>
        </p:txBody>
      </p:sp>
      <p:sp>
        <p:nvSpPr>
          <p:cNvPr id="1048601"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06" name="Title 1"/>
          <p:cNvSpPr>
            <a:spLocks noGrp="1"/>
          </p:cNvSpPr>
          <p:nvPr>
            <p:ph type="title"/>
          </p:nvPr>
        </p:nvSpPr>
        <p:spPr>
          <a:xfrm>
            <a:off x="457200" y="274638"/>
            <a:ext cx="8229600" cy="258762"/>
          </a:xfrm>
        </p:spPr>
        <p:txBody>
          <a:bodyPr>
            <a:normAutofit fontScale="90000"/>
          </a:bodyPr>
          <a:p>
            <a:r>
              <a:rPr dirty="0" sz="3400" lang="en-US" smtClean="0">
                <a:solidFill>
                  <a:srgbClr val="FF0000"/>
                </a:solidFill>
                <a:latin typeface="Times New Roman" pitchFamily="18" charset="0"/>
                <a:cs typeface="Times New Roman" pitchFamily="18" charset="0"/>
              </a:rPr>
              <a:t>Example</a:t>
            </a:r>
            <a:endParaRPr dirty="0" sz="3400" lang="en-US">
              <a:solidFill>
                <a:srgbClr val="FF0000"/>
              </a:solidFill>
              <a:latin typeface="Times New Roman" pitchFamily="18" charset="0"/>
              <a:cs typeface="Times New Roman" pitchFamily="18" charset="0"/>
            </a:endParaRPr>
          </a:p>
        </p:txBody>
      </p:sp>
      <p:sp>
        <p:nvSpPr>
          <p:cNvPr id="1048607" name="Content Placeholder 2"/>
          <p:cNvSpPr>
            <a:spLocks noGrp="1"/>
          </p:cNvSpPr>
          <p:nvPr>
            <p:ph idx="1"/>
          </p:nvPr>
        </p:nvSpPr>
        <p:spPr>
          <a:xfrm>
            <a:off x="457200" y="685800"/>
            <a:ext cx="8229600" cy="5943600"/>
          </a:xfrm>
        </p:spPr>
        <p:txBody>
          <a:bodyPr>
            <a:noAutofit/>
          </a:bodyPr>
          <a:p>
            <a:pPr indent="0" marL="0">
              <a:buNone/>
            </a:pPr>
            <a:r>
              <a:rPr dirty="0" sz="2800" lang="en-US" smtClean="0">
                <a:solidFill>
                  <a:srgbClr val="FF0000"/>
                </a:solidFill>
                <a:latin typeface="Times New Roman" pitchFamily="18" charset="0"/>
                <a:cs typeface="Times New Roman" pitchFamily="18" charset="0"/>
              </a:rPr>
              <a:t>     REVOKE SELECT ON </a:t>
            </a:r>
            <a:r>
              <a:rPr dirty="0" sz="2800" lang="en-US" smtClean="0">
                <a:latin typeface="Times New Roman" pitchFamily="18" charset="0"/>
                <a:cs typeface="Times New Roman" pitchFamily="18" charset="0"/>
              </a:rPr>
              <a:t>employee </a:t>
            </a:r>
            <a:r>
              <a:rPr dirty="0" sz="2800" lang="en-US" smtClean="0">
                <a:solidFill>
                  <a:srgbClr val="FF0000"/>
                </a:solidFill>
                <a:latin typeface="Times New Roman" pitchFamily="18" charset="0"/>
                <a:cs typeface="Times New Roman" pitchFamily="18" charset="0"/>
              </a:rPr>
              <a:t>FROM</a:t>
            </a:r>
            <a:r>
              <a:rPr dirty="0" sz="2800" lang="en-US" smtClean="0">
                <a:latin typeface="Times New Roman" pitchFamily="18" charset="0"/>
                <a:cs typeface="Times New Roman" pitchFamily="18" charset="0"/>
              </a:rPr>
              <a:t> user1;</a:t>
            </a:r>
          </a:p>
          <a:p>
            <a:r>
              <a:rPr dirty="0" sz="2800" lang="en-US" smtClean="0">
                <a:latin typeface="Times New Roman" pitchFamily="18" charset="0"/>
                <a:cs typeface="Times New Roman" pitchFamily="18" charset="0"/>
              </a:rPr>
              <a:t>This command will REVOKE a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privilege on employee table from user1.</a:t>
            </a:r>
          </a:p>
          <a:p>
            <a:r>
              <a:rPr dirty="0" sz="2800" lang="en-US" smtClean="0">
                <a:latin typeface="Times New Roman" pitchFamily="18" charset="0"/>
                <a:cs typeface="Times New Roman" pitchFamily="18" charset="0"/>
              </a:rPr>
              <a:t>When you </a:t>
            </a:r>
            <a:r>
              <a:rPr dirty="0" sz="2800" lang="en-US" smtClean="0">
                <a:solidFill>
                  <a:srgbClr val="FF0000"/>
                </a:solidFill>
                <a:latin typeface="Times New Roman" pitchFamily="18" charset="0"/>
                <a:cs typeface="Times New Roman" pitchFamily="18" charset="0"/>
              </a:rPr>
              <a:t>REVOKE SELECT </a:t>
            </a:r>
            <a:r>
              <a:rPr dirty="0" sz="2800" lang="en-US" smtClean="0">
                <a:latin typeface="Times New Roman" pitchFamily="18" charset="0"/>
                <a:cs typeface="Times New Roman" pitchFamily="18" charset="0"/>
              </a:rPr>
              <a:t>privilege on a table from a user, the user will not be able to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data from that table anymore. </a:t>
            </a:r>
          </a:p>
          <a:p>
            <a:r>
              <a:rPr dirty="0" sz="2800" lang="en-US" smtClean="0">
                <a:latin typeface="Times New Roman" pitchFamily="18" charset="0"/>
                <a:cs typeface="Times New Roman" pitchFamily="18" charset="0"/>
              </a:rPr>
              <a:t>However, if the user has received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privileges on that table from more than one users, he/she can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from that table until everyone who granted the permission revokes it. </a:t>
            </a:r>
          </a:p>
          <a:p>
            <a:r>
              <a:rPr dirty="0" sz="2800" lang="en-US" smtClean="0">
                <a:latin typeface="Times New Roman" pitchFamily="18" charset="0"/>
                <a:cs typeface="Times New Roman" pitchFamily="18" charset="0"/>
              </a:rPr>
              <a:t>You cannot </a:t>
            </a:r>
            <a:r>
              <a:rPr dirty="0" sz="2800" lang="en-US" smtClean="0">
                <a:solidFill>
                  <a:srgbClr val="FF0000"/>
                </a:solidFill>
                <a:latin typeface="Times New Roman" pitchFamily="18" charset="0"/>
                <a:cs typeface="Times New Roman" pitchFamily="18" charset="0"/>
              </a:rPr>
              <a:t>REVOKE</a:t>
            </a:r>
            <a:r>
              <a:rPr dirty="0" sz="2800" lang="en-US" smtClean="0">
                <a:latin typeface="Times New Roman" pitchFamily="18" charset="0"/>
                <a:cs typeface="Times New Roman" pitchFamily="18" charset="0"/>
              </a:rPr>
              <a:t> privileges if they were not initially granted by you. </a:t>
            </a:r>
            <a:endParaRPr dirty="0" sz="2800" lang="en-US">
              <a:latin typeface="Times New Roman" pitchFamily="18" charset="0"/>
              <a:cs typeface="Times New Roman" pitchFamily="18" charset="0"/>
            </a:endParaRPr>
          </a:p>
        </p:txBody>
      </p:sp>
      <p:sp>
        <p:nvSpPr>
          <p:cNvPr id="1048608" name="Slide Number Placeholder 3"/>
          <p:cNvSpPr>
            <a:spLocks noGrp="1"/>
          </p:cNvSpPr>
          <p:nvPr>
            <p:ph type="sldNum" sz="quarter" idx="12"/>
          </p:nvPr>
        </p:nvSpPr>
        <p:spPr/>
        <p:txBody>
          <a:bodyPr/>
          <a:p>
            <a:fld id="{B6F15528-21DE-4FAA-801E-634DDDAF4B2B}" type="slidenum">
              <a:rPr lang="en-US" smtClean="0"/>
              <a:t>53</a:t>
            </a:fld>
            <a:endParaRPr lang="en-US"/>
          </a:p>
        </p:txBody>
      </p:sp>
      <p:sp>
        <p:nvSpPr>
          <p:cNvPr id="1048609"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96" name="Title 1"/>
          <p:cNvSpPr>
            <a:spLocks noGrp="1"/>
          </p:cNvSpPr>
          <p:nvPr>
            <p:ph type="title"/>
          </p:nvPr>
        </p:nvSpPr>
        <p:spPr>
          <a:xfrm>
            <a:off x="457200" y="274638"/>
            <a:ext cx="8229600" cy="487362"/>
          </a:xfrm>
        </p:spPr>
        <p:txBody>
          <a:bodyPr>
            <a:normAutofit fontScale="90000"/>
          </a:bodyPr>
          <a:p>
            <a:r>
              <a:rPr b="1" dirty="0" sz="3200" lang="en-US" smtClean="0">
                <a:solidFill>
                  <a:srgbClr val="FF0000"/>
                </a:solidFill>
                <a:latin typeface="Times New Roman" pitchFamily="18" charset="0"/>
                <a:cs typeface="Times New Roman" pitchFamily="18" charset="0"/>
              </a:rPr>
              <a:t>Privileges and Roles</a:t>
            </a:r>
            <a:endParaRPr dirty="0" sz="3200" lang="en-US">
              <a:solidFill>
                <a:srgbClr val="FF0000"/>
              </a:solidFill>
              <a:latin typeface="Times New Roman" pitchFamily="18" charset="0"/>
              <a:cs typeface="Times New Roman" pitchFamily="18" charset="0"/>
            </a:endParaRPr>
          </a:p>
        </p:txBody>
      </p:sp>
      <p:sp>
        <p:nvSpPr>
          <p:cNvPr id="1048797" name="Content Placeholder 2"/>
          <p:cNvSpPr>
            <a:spLocks noGrp="1"/>
          </p:cNvSpPr>
          <p:nvPr>
            <p:ph idx="1"/>
          </p:nvPr>
        </p:nvSpPr>
        <p:spPr>
          <a:xfrm>
            <a:off x="457200" y="990600"/>
            <a:ext cx="8229600" cy="5135563"/>
          </a:xfrm>
        </p:spPr>
        <p:txBody>
          <a:bodyPr>
            <a:normAutofit/>
          </a:bodyPr>
          <a:p>
            <a:r>
              <a:rPr b="1" dirty="0" sz="2800" lang="en-US" smtClean="0">
                <a:solidFill>
                  <a:srgbClr val="FF0000"/>
                </a:solidFill>
                <a:latin typeface="Times New Roman" pitchFamily="18" charset="0"/>
                <a:cs typeface="Times New Roman" pitchFamily="18" charset="0"/>
              </a:rPr>
              <a:t>Privileges: </a:t>
            </a:r>
            <a:r>
              <a:rPr dirty="0" sz="2800" lang="en-US" smtClean="0">
                <a:latin typeface="Times New Roman" pitchFamily="18" charset="0"/>
                <a:cs typeface="Times New Roman" pitchFamily="18" charset="0"/>
              </a:rPr>
              <a:t>Privileges defines the access rights provided to a user on a database object. There are two types of privileges. </a:t>
            </a:r>
          </a:p>
          <a:p>
            <a:pPr>
              <a:buNone/>
            </a:pPr>
            <a:r>
              <a:rPr b="1" dirty="0" sz="2800" lang="en-US" smtClean="0">
                <a:latin typeface="Times New Roman" pitchFamily="18" charset="0"/>
                <a:cs typeface="Times New Roman" pitchFamily="18" charset="0"/>
              </a:rPr>
              <a:t>    1) </a:t>
            </a:r>
            <a:r>
              <a:rPr b="1" dirty="0" sz="2800" lang="en-US" smtClean="0">
                <a:solidFill>
                  <a:srgbClr val="FF0000"/>
                </a:solidFill>
                <a:latin typeface="Times New Roman" pitchFamily="18" charset="0"/>
                <a:cs typeface="Times New Roman" pitchFamily="18" charset="0"/>
              </a:rPr>
              <a:t>System privileges</a:t>
            </a:r>
            <a:r>
              <a:rPr dirty="0" sz="2800" lang="en-US" smtClean="0">
                <a:solidFill>
                  <a:srgbClr val="FF0000"/>
                </a:solidFill>
                <a:latin typeface="Times New Roman" pitchFamily="18" charset="0"/>
                <a:cs typeface="Times New Roman" pitchFamily="18" charset="0"/>
              </a:rPr>
              <a:t> - </a:t>
            </a:r>
            <a:r>
              <a:rPr dirty="0" sz="2800" lang="en-US" smtClean="0">
                <a:latin typeface="Times New Roman" pitchFamily="18" charset="0"/>
                <a:cs typeface="Times New Roman" pitchFamily="18" charset="0"/>
              </a:rPr>
              <a:t>This allows the user to CREATE, ALTER, or DROP database objects. </a:t>
            </a:r>
          </a:p>
          <a:p>
            <a:pPr>
              <a:buNone/>
            </a:pPr>
            <a:r>
              <a:rPr dirty="0" sz="2800" lang="en-US" smtClean="0">
                <a:latin typeface="Times New Roman" pitchFamily="18" charset="0"/>
                <a:cs typeface="Times New Roman" pitchFamily="18" charset="0"/>
              </a:rPr>
              <a:t/>
            </a:r>
            <a:br>
              <a:rPr dirty="0" sz="2800" lang="en-US" smtClean="0">
                <a:latin typeface="Times New Roman" pitchFamily="18" charset="0"/>
                <a:cs typeface="Times New Roman" pitchFamily="18" charset="0"/>
              </a:rPr>
            </a:br>
            <a:r>
              <a:rPr b="1" dirty="0" sz="2800" lang="en-US" smtClean="0">
                <a:latin typeface="Times New Roman" pitchFamily="18" charset="0"/>
                <a:cs typeface="Times New Roman" pitchFamily="18" charset="0"/>
              </a:rPr>
              <a:t>2) </a:t>
            </a:r>
            <a:r>
              <a:rPr b="1" dirty="0" sz="2800" lang="en-US" smtClean="0">
                <a:solidFill>
                  <a:srgbClr val="FF0000"/>
                </a:solidFill>
                <a:latin typeface="Times New Roman" pitchFamily="18" charset="0"/>
                <a:cs typeface="Times New Roman" pitchFamily="18" charset="0"/>
              </a:rPr>
              <a:t>Object privileges</a:t>
            </a:r>
            <a:r>
              <a:rPr dirty="0" sz="2800" lang="en-US" smtClean="0">
                <a:solidFill>
                  <a:srgbClr val="FF0000"/>
                </a:solidFill>
                <a:latin typeface="Times New Roman" pitchFamily="18" charset="0"/>
                <a:cs typeface="Times New Roman" pitchFamily="18" charset="0"/>
              </a:rPr>
              <a:t> - </a:t>
            </a:r>
            <a:r>
              <a:rPr dirty="0" sz="2800" lang="en-US" smtClean="0">
                <a:latin typeface="Times New Roman" pitchFamily="18" charset="0"/>
                <a:cs typeface="Times New Roman" pitchFamily="18" charset="0"/>
              </a:rPr>
              <a:t>This allows the user to EXECUTE, SELECT, INSERT, UPDATE, or DELETE data from database objects to which the privileges apply. </a:t>
            </a:r>
          </a:p>
          <a:p>
            <a:endParaRPr dirty="0" lang="en-US"/>
          </a:p>
        </p:txBody>
      </p:sp>
      <p:sp>
        <p:nvSpPr>
          <p:cNvPr id="1048798" name="Slide Number Placeholder 3"/>
          <p:cNvSpPr>
            <a:spLocks noGrp="1"/>
          </p:cNvSpPr>
          <p:nvPr>
            <p:ph type="sldNum" sz="quarter" idx="12"/>
          </p:nvPr>
        </p:nvSpPr>
        <p:spPr/>
        <p:txBody>
          <a:bodyPr/>
          <a:p>
            <a:fld id="{B6F15528-21DE-4FAA-801E-634DDDAF4B2B}" type="slidenum">
              <a:rPr lang="en-US" smtClean="0"/>
              <a:t>54</a:t>
            </a:fld>
            <a:endParaRPr lang="en-US"/>
          </a:p>
        </p:txBody>
      </p:sp>
      <p:sp>
        <p:nvSpPr>
          <p:cNvPr id="1048799"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00" name="Title 1"/>
          <p:cNvSpPr>
            <a:spLocks noGrp="1"/>
          </p:cNvSpPr>
          <p:nvPr>
            <p:ph type="title"/>
          </p:nvPr>
        </p:nvSpPr>
        <p:spPr>
          <a:xfrm>
            <a:off x="457200" y="274638"/>
            <a:ext cx="8229600" cy="487362"/>
          </a:xfrm>
        </p:spPr>
        <p:txBody>
          <a:bodyPr>
            <a:normAutofit fontScale="90000"/>
          </a:bodyPr>
          <a:p>
            <a:r>
              <a:rPr b="1" dirty="0" sz="3200" lang="en-US" smtClean="0">
                <a:solidFill>
                  <a:srgbClr val="FF0000"/>
                </a:solidFill>
                <a:latin typeface="Times New Roman" pitchFamily="18" charset="0"/>
                <a:cs typeface="Times New Roman" pitchFamily="18" charset="0"/>
              </a:rPr>
              <a:t>CREATE system privileges</a:t>
            </a:r>
            <a:endParaRPr b="1" dirty="0" sz="3200" lang="en-US">
              <a:solidFill>
                <a:srgbClr val="FF0000"/>
              </a:solidFill>
              <a:latin typeface="Times New Roman" pitchFamily="18" charset="0"/>
              <a:cs typeface="Times New Roman" pitchFamily="18" charset="0"/>
            </a:endParaRPr>
          </a:p>
        </p:txBody>
      </p:sp>
      <p:graphicFrame>
        <p:nvGraphicFramePr>
          <p:cNvPr id="4194315" name="Content Placeholder 3"/>
          <p:cNvGraphicFramePr>
            <a:graphicFrameLocks noGrp="1"/>
          </p:cNvGraphicFramePr>
          <p:nvPr>
            <p:ph idx="1"/>
          </p:nvPr>
        </p:nvGraphicFramePr>
        <p:xfrm>
          <a:off x="457200" y="1600200"/>
          <a:ext cx="8229600" cy="2103120"/>
        </p:xfrm>
        <a:graphic>
          <a:graphicData uri="http://schemas.openxmlformats.org/drawingml/2006/table">
            <a:tbl>
              <a:tblPr firstRow="1" bandRow="1">
                <a:tableStyleId>{5C22544A-7EE6-4342-B048-85BDC9FD1C3A}</a:tableStyleId>
              </a:tblPr>
              <a:tblGrid>
                <a:gridCol w="3810000"/>
                <a:gridCol w="4419600"/>
              </a:tblGrid>
              <a:tr h="370840">
                <a:tc>
                  <a:txBody>
                    <a:bodyPr/>
                    <a:p>
                      <a:pPr algn="ctr"/>
                      <a:r>
                        <a:rPr b="1" dirty="0" sz="2400" lang="en-US">
                          <a:latin typeface="Times New Roman" pitchFamily="18" charset="0"/>
                          <a:cs typeface="Times New Roman" pitchFamily="18" charset="0"/>
                        </a:rPr>
                        <a:t>System Privileges</a:t>
                      </a:r>
                      <a:endParaRPr dirty="0" sz="2400" lang="en-US">
                        <a:latin typeface="Times New Roman" pitchFamily="18" charset="0"/>
                        <a:cs typeface="Times New Roman" pitchFamily="18" charset="0"/>
                      </a:endParaRPr>
                    </a:p>
                  </a:txBody>
                  <a:tcPr anchor="ctr"/>
                </a:tc>
                <a:tc>
                  <a:txBody>
                    <a:bodyPr/>
                    <a:p>
                      <a:pPr algn="ctr"/>
                      <a:r>
                        <a:rPr b="1" sz="2400" lang="en-US">
                          <a:latin typeface="Times New Roman" pitchFamily="18" charset="0"/>
                          <a:cs typeface="Times New Roman" pitchFamily="18" charset="0"/>
                        </a:rPr>
                        <a:t>Description</a:t>
                      </a:r>
                      <a:endParaRPr sz="2400" lang="en-US">
                        <a:latin typeface="Times New Roman" pitchFamily="18" charset="0"/>
                        <a:cs typeface="Times New Roman" pitchFamily="18" charset="0"/>
                      </a:endParaRPr>
                    </a:p>
                  </a:txBody>
                  <a:tcPr anchor="ctr"/>
                </a:tc>
              </a:tr>
              <a:tr h="370840">
                <a:tc>
                  <a:txBody>
                    <a:bodyPr/>
                    <a:p>
                      <a:pPr algn="ctr"/>
                      <a:r>
                        <a:rPr dirty="0" sz="2400" lang="en-US">
                          <a:latin typeface="Times New Roman" pitchFamily="18" charset="0"/>
                          <a:cs typeface="Times New Roman" pitchFamily="18" charset="0"/>
                        </a:rPr>
                        <a:t>CREATE object</a:t>
                      </a:r>
                    </a:p>
                  </a:txBody>
                  <a:tcPr anchor="ctr"/>
                </a:tc>
                <a:tc>
                  <a:txBody>
                    <a:bodyPr/>
                    <a:p>
                      <a:r>
                        <a:rPr dirty="0" sz="2400" lang="en-US">
                          <a:latin typeface="Times New Roman" pitchFamily="18" charset="0"/>
                          <a:cs typeface="Times New Roman" pitchFamily="18" charset="0"/>
                        </a:rPr>
                        <a:t>allows users to create the specified object in their own schema.</a:t>
                      </a:r>
                    </a:p>
                  </a:txBody>
                  <a:tcPr anchor="ctr"/>
                </a:tc>
              </a:tr>
              <a:tr h="370840">
                <a:tc>
                  <a:txBody>
                    <a:bodyPr/>
                    <a:p>
                      <a:pPr algn="ctr"/>
                      <a:r>
                        <a:rPr sz="2400" lang="en-US">
                          <a:latin typeface="Times New Roman" pitchFamily="18" charset="0"/>
                          <a:cs typeface="Times New Roman" pitchFamily="18" charset="0"/>
                        </a:rPr>
                        <a:t>CREATE ANY object</a:t>
                      </a:r>
                    </a:p>
                  </a:txBody>
                  <a:tcPr anchor="ctr"/>
                </a:tc>
                <a:tc>
                  <a:txBody>
                    <a:bodyPr/>
                    <a:p>
                      <a:r>
                        <a:rPr dirty="0" sz="2400" lang="en-US">
                          <a:latin typeface="Times New Roman" pitchFamily="18" charset="0"/>
                          <a:cs typeface="Times New Roman" pitchFamily="18" charset="0"/>
                        </a:rPr>
                        <a:t>allows users to create the specified object in any schema.</a:t>
                      </a:r>
                    </a:p>
                  </a:txBody>
                  <a:tcPr anchor="ctr"/>
                </a:tc>
              </a:tr>
            </a:tbl>
          </a:graphicData>
        </a:graphic>
      </p:graphicFrame>
      <p:sp>
        <p:nvSpPr>
          <p:cNvPr id="1048801" name="Slide Number Placeholder 4"/>
          <p:cNvSpPr>
            <a:spLocks noGrp="1"/>
          </p:cNvSpPr>
          <p:nvPr>
            <p:ph type="sldNum" sz="quarter" idx="12"/>
          </p:nvPr>
        </p:nvSpPr>
        <p:spPr/>
        <p:txBody>
          <a:bodyPr/>
          <a:p>
            <a:fld id="{B6F15528-21DE-4FAA-801E-634DDDAF4B2B}" type="slidenum">
              <a:rPr lang="en-US" smtClean="0"/>
              <a:t>55</a:t>
            </a:fld>
            <a:endParaRPr lang="en-US"/>
          </a:p>
        </p:txBody>
      </p:sp>
      <p:sp>
        <p:nvSpPr>
          <p:cNvPr id="1048802"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803" name="Title 1"/>
          <p:cNvSpPr>
            <a:spLocks noGrp="1"/>
          </p:cNvSpPr>
          <p:nvPr>
            <p:ph type="title"/>
          </p:nvPr>
        </p:nvSpPr>
        <p:spPr>
          <a:xfrm>
            <a:off x="457200" y="274638"/>
            <a:ext cx="8229600" cy="792162"/>
          </a:xfrm>
        </p:spPr>
        <p:txBody>
          <a:bodyPr>
            <a:normAutofit/>
          </a:bodyPr>
          <a:p>
            <a:r>
              <a:rPr dirty="0" sz="3400" lang="en-US" smtClean="0">
                <a:solidFill>
                  <a:srgbClr val="FF0000"/>
                </a:solidFill>
                <a:latin typeface="Times New Roman" pitchFamily="18" charset="0"/>
                <a:cs typeface="Times New Roman" pitchFamily="18" charset="0"/>
              </a:rPr>
              <a:t>Object privileges</a:t>
            </a:r>
            <a:endParaRPr dirty="0" sz="3400" lang="en-US">
              <a:solidFill>
                <a:srgbClr val="FF0000"/>
              </a:solidFill>
              <a:latin typeface="Times New Roman" pitchFamily="18" charset="0"/>
              <a:cs typeface="Times New Roman" pitchFamily="18" charset="0"/>
            </a:endParaRPr>
          </a:p>
        </p:txBody>
      </p:sp>
      <p:graphicFrame>
        <p:nvGraphicFramePr>
          <p:cNvPr id="4194316" name="Content Placeholder 3"/>
          <p:cNvGraphicFramePr>
            <a:graphicFrameLocks noGrp="1"/>
          </p:cNvGraphicFramePr>
          <p:nvPr>
            <p:ph idx="1"/>
          </p:nvPr>
        </p:nvGraphicFramePr>
        <p:xfrm>
          <a:off x="381000" y="1295400"/>
          <a:ext cx="8229600" cy="3383280"/>
        </p:xfrm>
        <a:graphic>
          <a:graphicData uri="http://schemas.openxmlformats.org/drawingml/2006/table">
            <a:tbl>
              <a:tblPr firstRow="1" bandRow="1">
                <a:tableStyleId>{5C22544A-7EE6-4342-B048-85BDC9FD1C3A}</a:tableStyleId>
              </a:tblPr>
              <a:tblGrid>
                <a:gridCol w="3505200"/>
                <a:gridCol w="4724400"/>
              </a:tblGrid>
              <a:tr h="370840">
                <a:tc>
                  <a:txBody>
                    <a:bodyPr/>
                    <a:p>
                      <a:pPr algn="ctr"/>
                      <a:r>
                        <a:rPr b="1" dirty="0" sz="2400" lang="en-US">
                          <a:latin typeface="Times New Roman" pitchFamily="18" charset="0"/>
                          <a:cs typeface="Times New Roman" pitchFamily="18" charset="0"/>
                        </a:rPr>
                        <a:t>Object Privileges</a:t>
                      </a:r>
                      <a:endParaRPr dirty="0" sz="2400" lang="en-US">
                        <a:latin typeface="Times New Roman" pitchFamily="18" charset="0"/>
                        <a:cs typeface="Times New Roman" pitchFamily="18" charset="0"/>
                      </a:endParaRPr>
                    </a:p>
                  </a:txBody>
                  <a:tcPr anchor="ctr"/>
                </a:tc>
                <a:tc>
                  <a:txBody>
                    <a:bodyPr/>
                    <a:p>
                      <a:pPr algn="ctr"/>
                      <a:r>
                        <a:rPr b="1" sz="2400" lang="en-US">
                          <a:latin typeface="Times New Roman" pitchFamily="18" charset="0"/>
                          <a:cs typeface="Times New Roman" pitchFamily="18" charset="0"/>
                        </a:rPr>
                        <a:t>Description</a:t>
                      </a:r>
                      <a:endParaRPr sz="2400" lang="en-US">
                        <a:latin typeface="Times New Roman" pitchFamily="18" charset="0"/>
                        <a:cs typeface="Times New Roman" pitchFamily="18" charset="0"/>
                      </a:endParaRPr>
                    </a:p>
                  </a:txBody>
                  <a:tcPr anchor="ctr"/>
                </a:tc>
              </a:tr>
              <a:tr h="370840">
                <a:tc>
                  <a:txBody>
                    <a:bodyPr/>
                    <a:p>
                      <a:pPr algn="ctr"/>
                      <a:r>
                        <a:rPr dirty="0" sz="2400" lang="en-US">
                          <a:latin typeface="Times New Roman" pitchFamily="18" charset="0"/>
                          <a:cs typeface="Times New Roman" pitchFamily="18" charset="0"/>
                        </a:rPr>
                        <a:t>INSERT </a:t>
                      </a:r>
                    </a:p>
                  </a:txBody>
                  <a:tcPr anchor="ctr"/>
                </a:tc>
                <a:tc>
                  <a:txBody>
                    <a:bodyPr/>
                    <a:p>
                      <a:r>
                        <a:rPr sz="2400" lang="en-US">
                          <a:latin typeface="Times New Roman" pitchFamily="18" charset="0"/>
                          <a:cs typeface="Times New Roman" pitchFamily="18" charset="0"/>
                        </a:rPr>
                        <a:t>allows users to insert rows into a table.</a:t>
                      </a:r>
                    </a:p>
                  </a:txBody>
                  <a:tcPr anchor="ctr"/>
                </a:tc>
              </a:tr>
              <a:tr h="370840">
                <a:tc>
                  <a:txBody>
                    <a:bodyPr/>
                    <a:p>
                      <a:pPr algn="ctr"/>
                      <a:r>
                        <a:rPr dirty="0" sz="2400" lang="en-US">
                          <a:latin typeface="Times New Roman" pitchFamily="18" charset="0"/>
                          <a:cs typeface="Times New Roman" pitchFamily="18" charset="0"/>
                        </a:rPr>
                        <a:t>SELECT </a:t>
                      </a:r>
                    </a:p>
                  </a:txBody>
                  <a:tcPr anchor="ctr"/>
                </a:tc>
                <a:tc>
                  <a:txBody>
                    <a:bodyPr/>
                    <a:p>
                      <a:r>
                        <a:rPr dirty="0" sz="2400" lang="en-US">
                          <a:latin typeface="Times New Roman" pitchFamily="18" charset="0"/>
                          <a:cs typeface="Times New Roman" pitchFamily="18" charset="0"/>
                        </a:rPr>
                        <a:t>allows users to select data from a database object.</a:t>
                      </a:r>
                    </a:p>
                  </a:txBody>
                  <a:tcPr anchor="ctr"/>
                </a:tc>
              </a:tr>
              <a:tr h="370840">
                <a:tc>
                  <a:txBody>
                    <a:bodyPr/>
                    <a:p>
                      <a:pPr algn="ctr"/>
                      <a:r>
                        <a:rPr dirty="0" sz="2400" lang="en-US">
                          <a:latin typeface="Times New Roman" pitchFamily="18" charset="0"/>
                          <a:cs typeface="Times New Roman" pitchFamily="18" charset="0"/>
                        </a:rPr>
                        <a:t>UPDATE </a:t>
                      </a:r>
                    </a:p>
                  </a:txBody>
                  <a:tcPr anchor="ctr"/>
                </a:tc>
                <a:tc>
                  <a:txBody>
                    <a:bodyPr/>
                    <a:p>
                      <a:r>
                        <a:rPr dirty="0" sz="2400" lang="en-US">
                          <a:latin typeface="Times New Roman" pitchFamily="18" charset="0"/>
                          <a:cs typeface="Times New Roman" pitchFamily="18" charset="0"/>
                        </a:rPr>
                        <a:t>allows user to update data in a table.</a:t>
                      </a:r>
                    </a:p>
                  </a:txBody>
                  <a:tcPr anchor="ctr"/>
                </a:tc>
              </a:tr>
              <a:tr h="370840">
                <a:tc>
                  <a:txBody>
                    <a:bodyPr/>
                    <a:p>
                      <a:pPr algn="ctr"/>
                      <a:r>
                        <a:rPr sz="2400" lang="en-US">
                          <a:latin typeface="Times New Roman" pitchFamily="18" charset="0"/>
                          <a:cs typeface="Times New Roman" pitchFamily="18" charset="0"/>
                        </a:rPr>
                        <a:t>EXECUTE </a:t>
                      </a:r>
                    </a:p>
                  </a:txBody>
                  <a:tcPr anchor="ctr"/>
                </a:tc>
                <a:tc>
                  <a:txBody>
                    <a:bodyPr/>
                    <a:p>
                      <a:r>
                        <a:rPr dirty="0" sz="2400" lang="en-US">
                          <a:latin typeface="Times New Roman" pitchFamily="18" charset="0"/>
                          <a:cs typeface="Times New Roman" pitchFamily="18" charset="0"/>
                        </a:rPr>
                        <a:t>allows user to execute a stored procedure or a function.</a:t>
                      </a:r>
                    </a:p>
                  </a:txBody>
                  <a:tcPr anchor="ctr"/>
                </a:tc>
              </a:tr>
            </a:tbl>
          </a:graphicData>
        </a:graphic>
      </p:graphicFrame>
      <p:sp>
        <p:nvSpPr>
          <p:cNvPr id="1048804" name="Slide Number Placeholder 4"/>
          <p:cNvSpPr>
            <a:spLocks noGrp="1"/>
          </p:cNvSpPr>
          <p:nvPr>
            <p:ph type="sldNum" sz="quarter" idx="12"/>
          </p:nvPr>
        </p:nvSpPr>
        <p:spPr/>
        <p:txBody>
          <a:bodyPr/>
          <a:p>
            <a:fld id="{B6F15528-21DE-4FAA-801E-634DDDAF4B2B}" type="slidenum">
              <a:rPr lang="en-US" smtClean="0"/>
              <a:t>56</a:t>
            </a:fld>
            <a:endParaRPr lang="en-US"/>
          </a:p>
        </p:txBody>
      </p:sp>
      <p:sp>
        <p:nvSpPr>
          <p:cNvPr id="1048805"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806" name="Title 1"/>
          <p:cNvSpPr>
            <a:spLocks noGrp="1"/>
          </p:cNvSpPr>
          <p:nvPr>
            <p:ph type="title"/>
          </p:nvPr>
        </p:nvSpPr>
        <p:spPr/>
        <p:txBody>
          <a:bodyPr/>
          <a:p>
            <a:endParaRPr lang="en-US"/>
          </a:p>
        </p:txBody>
      </p:sp>
      <p:sp>
        <p:nvSpPr>
          <p:cNvPr id="1048807" name="Content Placeholder 3"/>
          <p:cNvSpPr>
            <a:spLocks noGrp="1"/>
          </p:cNvSpPr>
          <p:nvPr>
            <p:ph idx="1"/>
          </p:nvPr>
        </p:nvSpPr>
        <p:spPr>
          <a:xfrm>
            <a:off x="457200" y="1600200"/>
            <a:ext cx="8229600" cy="4142673"/>
          </a:xfrm>
          <a:prstGeom prst="rect"/>
        </p:spPr>
        <p:txBody>
          <a:bodyPr wrap="square">
            <a:spAutoFit/>
          </a:bodyPr>
          <a:p>
            <a:r>
              <a:rPr b="1" dirty="0" sz="2800" lang="en-US" smtClean="0">
                <a:solidFill>
                  <a:srgbClr val="FF0000"/>
                </a:solidFill>
                <a:latin typeface="Times New Roman" pitchFamily="18" charset="0"/>
                <a:cs typeface="Times New Roman" pitchFamily="18" charset="0"/>
              </a:rPr>
              <a:t>Roles: </a:t>
            </a:r>
          </a:p>
          <a:p>
            <a:pPr>
              <a:buNone/>
            </a:pPr>
            <a:r>
              <a:rPr dirty="0" sz="2800" lang="en-US" smtClean="0">
                <a:latin typeface="Times New Roman" pitchFamily="18" charset="0"/>
                <a:cs typeface="Times New Roman" pitchFamily="18" charset="0"/>
              </a:rPr>
              <a:t>           1) Roles are a collection of privileges or access rights. When there are many users in a database it becomes difficult to grant or revoke privileges to users. </a:t>
            </a:r>
          </a:p>
          <a:p>
            <a:pPr>
              <a:buNone/>
            </a:pPr>
            <a:r>
              <a:rPr dirty="0" sz="2800" lang="en-US" smtClean="0">
                <a:latin typeface="Times New Roman" pitchFamily="18" charset="0"/>
                <a:cs typeface="Times New Roman" pitchFamily="18" charset="0"/>
              </a:rPr>
              <a:t>           2) Therefore, if you define roles, you can grant or revoke privileges to users, thereby automatically granting or revoking privileges. You can either create Roles or use the system roles pre-defined by oracle.</a:t>
            </a:r>
            <a:endParaRPr dirty="0" sz="2800" lang="en-US">
              <a:latin typeface="Times New Roman" pitchFamily="18" charset="0"/>
              <a:cs typeface="Times New Roman" pitchFamily="18" charset="0"/>
            </a:endParaRPr>
          </a:p>
        </p:txBody>
      </p:sp>
      <p:sp>
        <p:nvSpPr>
          <p:cNvPr id="1048808" name="Slide Number Placeholder 4"/>
          <p:cNvSpPr>
            <a:spLocks noGrp="1"/>
          </p:cNvSpPr>
          <p:nvPr>
            <p:ph type="sldNum" sz="quarter" idx="12"/>
          </p:nvPr>
        </p:nvSpPr>
        <p:spPr/>
        <p:txBody>
          <a:bodyPr/>
          <a:p>
            <a:fld id="{B6F15528-21DE-4FAA-801E-634DDDAF4B2B}" type="slidenum">
              <a:rPr lang="en-US" smtClean="0"/>
              <a:t>57</a:t>
            </a:fld>
            <a:endParaRPr lang="en-US"/>
          </a:p>
        </p:txBody>
      </p:sp>
      <p:sp>
        <p:nvSpPr>
          <p:cNvPr id="1048809"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810" name="Title 1"/>
          <p:cNvSpPr>
            <a:spLocks noGrp="1"/>
          </p:cNvSpPr>
          <p:nvPr>
            <p:ph type="title"/>
          </p:nvPr>
        </p:nvSpPr>
        <p:spPr>
          <a:xfrm>
            <a:off x="457200" y="274638"/>
            <a:ext cx="8229600" cy="563562"/>
          </a:xfrm>
        </p:spPr>
        <p:txBody>
          <a:bodyPr>
            <a:normAutofit/>
          </a:bodyPr>
          <a:p>
            <a:r>
              <a:rPr dirty="0" sz="3200" lang="en-US" smtClean="0">
                <a:solidFill>
                  <a:srgbClr val="FF0000"/>
                </a:solidFill>
                <a:latin typeface="Times New Roman" pitchFamily="18" charset="0"/>
                <a:cs typeface="Times New Roman" pitchFamily="18" charset="0"/>
              </a:rPr>
              <a:t>Some of the privileges granted</a:t>
            </a:r>
            <a:endParaRPr dirty="0" sz="3200" lang="en-US">
              <a:solidFill>
                <a:srgbClr val="FF0000"/>
              </a:solidFill>
              <a:latin typeface="Times New Roman" pitchFamily="18" charset="0"/>
              <a:cs typeface="Times New Roman" pitchFamily="18" charset="0"/>
            </a:endParaRPr>
          </a:p>
        </p:txBody>
      </p:sp>
      <p:graphicFrame>
        <p:nvGraphicFramePr>
          <p:cNvPr id="4194317" name="Content Placeholder 3"/>
          <p:cNvGraphicFramePr>
            <a:graphicFrameLocks noGrp="1"/>
          </p:cNvGraphicFramePr>
          <p:nvPr>
            <p:ph idx="1"/>
          </p:nvPr>
        </p:nvGraphicFramePr>
        <p:xfrm>
          <a:off x="457200" y="1295400"/>
          <a:ext cx="8229600" cy="3722279"/>
        </p:xfrm>
        <a:graphic>
          <a:graphicData uri="http://schemas.openxmlformats.org/drawingml/2006/table">
            <a:tbl>
              <a:tblPr firstRow="1" bandRow="1">
                <a:tableStyleId>{5C22544A-7EE6-4342-B048-85BDC9FD1C3A}</a:tableStyleId>
              </a:tblPr>
              <a:tblGrid>
                <a:gridCol w="2743200"/>
                <a:gridCol w="5486400"/>
              </a:tblGrid>
              <a:tr h="278040">
                <a:tc>
                  <a:txBody>
                    <a:bodyPr/>
                    <a:p>
                      <a:pPr algn="ctr"/>
                      <a:r>
                        <a:rPr b="1" dirty="0" sz="2200" lang="en-US">
                          <a:latin typeface="Times New Roman" pitchFamily="18" charset="0"/>
                          <a:cs typeface="Times New Roman" pitchFamily="18" charset="0"/>
                        </a:rPr>
                        <a:t>System Role </a:t>
                      </a:r>
                      <a:endParaRPr dirty="0" sz="2200" lang="en-US">
                        <a:latin typeface="Times New Roman" pitchFamily="18" charset="0"/>
                        <a:cs typeface="Times New Roman" pitchFamily="18" charset="0"/>
                      </a:endParaRPr>
                    </a:p>
                  </a:txBody>
                  <a:tcPr anchor="ctr"/>
                </a:tc>
                <a:tc>
                  <a:txBody>
                    <a:bodyPr/>
                    <a:p>
                      <a:pPr algn="ctr"/>
                      <a:r>
                        <a:rPr b="1" sz="2200" lang="en-US">
                          <a:latin typeface="Times New Roman" pitchFamily="18" charset="0"/>
                          <a:cs typeface="Times New Roman" pitchFamily="18" charset="0"/>
                        </a:rPr>
                        <a:t>Privileges Granted to the Role </a:t>
                      </a:r>
                      <a:endParaRPr sz="2200" lang="en-US">
                        <a:latin typeface="Times New Roman" pitchFamily="18" charset="0"/>
                        <a:cs typeface="Times New Roman" pitchFamily="18" charset="0"/>
                      </a:endParaRPr>
                    </a:p>
                  </a:txBody>
                  <a:tcPr anchor="ctr"/>
                </a:tc>
              </a:tr>
              <a:tr h="1061357">
                <a:tc>
                  <a:txBody>
                    <a:bodyPr/>
                    <a:p>
                      <a:pPr algn="ctr"/>
                      <a:r>
                        <a:rPr dirty="0" sz="2200" lang="en-US">
                          <a:latin typeface="Times New Roman" pitchFamily="18" charset="0"/>
                          <a:cs typeface="Times New Roman" pitchFamily="18" charset="0"/>
                        </a:rPr>
                        <a:t>CONNECT </a:t>
                      </a:r>
                    </a:p>
                  </a:txBody>
                  <a:tcPr anchor="ctr"/>
                </a:tc>
                <a:tc>
                  <a:txBody>
                    <a:bodyPr/>
                    <a:p>
                      <a:r>
                        <a:rPr sz="2200" lang="en-US">
                          <a:latin typeface="Times New Roman" pitchFamily="18" charset="0"/>
                          <a:cs typeface="Times New Roman" pitchFamily="18" charset="0"/>
                        </a:rPr>
                        <a:t>CREATE TABLE, CREATE VIEW, CREATE SYNONYM, CREATE SEQUENCE, CREATE SESSION etc.</a:t>
                      </a:r>
                    </a:p>
                  </a:txBody>
                  <a:tcPr anchor="ctr"/>
                </a:tc>
              </a:tr>
              <a:tr h="1379764">
                <a:tc>
                  <a:txBody>
                    <a:bodyPr/>
                    <a:p>
                      <a:pPr algn="ctr"/>
                      <a:r>
                        <a:rPr dirty="0" sz="2200" lang="en-US">
                          <a:latin typeface="Times New Roman" pitchFamily="18" charset="0"/>
                          <a:cs typeface="Times New Roman" pitchFamily="18" charset="0"/>
                        </a:rPr>
                        <a:t>RESOURCE </a:t>
                      </a:r>
                    </a:p>
                  </a:txBody>
                  <a:tcPr anchor="ctr"/>
                </a:tc>
                <a:tc>
                  <a:txBody>
                    <a:bodyPr/>
                    <a:p>
                      <a:r>
                        <a:rPr dirty="0" sz="2200" lang="en-US">
                          <a:latin typeface="Times New Roman" pitchFamily="18" charset="0"/>
                          <a:cs typeface="Times New Roman" pitchFamily="18" charset="0"/>
                        </a:rPr>
                        <a:t>CREATE PROCEDURE, CREATE SEQUENCE, CREATE TABLE, CREATE TRIGGER etc. The primary usage of the RESOURCE role is to restrict access to database objects. </a:t>
                      </a:r>
                    </a:p>
                  </a:txBody>
                  <a:tcPr anchor="ctr"/>
                </a:tc>
              </a:tr>
              <a:tr h="430439">
                <a:tc>
                  <a:txBody>
                    <a:bodyPr/>
                    <a:p>
                      <a:pPr algn="ctr"/>
                      <a:r>
                        <a:rPr sz="2200" lang="en-US">
                          <a:latin typeface="Times New Roman" pitchFamily="18" charset="0"/>
                          <a:cs typeface="Times New Roman" pitchFamily="18" charset="0"/>
                        </a:rPr>
                        <a:t>DBA </a:t>
                      </a:r>
                    </a:p>
                  </a:txBody>
                  <a:tcPr anchor="ctr"/>
                </a:tc>
                <a:tc>
                  <a:txBody>
                    <a:bodyPr/>
                    <a:p>
                      <a:r>
                        <a:rPr dirty="0" sz="2200" lang="en-US">
                          <a:latin typeface="Times New Roman" pitchFamily="18" charset="0"/>
                          <a:cs typeface="Times New Roman" pitchFamily="18" charset="0"/>
                        </a:rPr>
                        <a:t>ALL SYSTEM PRIVILEGES</a:t>
                      </a:r>
                    </a:p>
                  </a:txBody>
                  <a:tcPr anchor="ctr"/>
                </a:tc>
              </a:tr>
            </a:tbl>
          </a:graphicData>
        </a:graphic>
      </p:graphicFrame>
      <p:sp>
        <p:nvSpPr>
          <p:cNvPr id="1048811" name="Slide Number Placeholder 4"/>
          <p:cNvSpPr>
            <a:spLocks noGrp="1"/>
          </p:cNvSpPr>
          <p:nvPr>
            <p:ph type="sldNum" sz="quarter" idx="12"/>
          </p:nvPr>
        </p:nvSpPr>
        <p:spPr/>
        <p:txBody>
          <a:bodyPr/>
          <a:p>
            <a:fld id="{B6F15528-21DE-4FAA-801E-634DDDAF4B2B}" type="slidenum">
              <a:rPr lang="en-US" smtClean="0"/>
              <a:t>58</a:t>
            </a:fld>
            <a:endParaRPr lang="en-US"/>
          </a:p>
        </p:txBody>
      </p:sp>
      <p:sp>
        <p:nvSpPr>
          <p:cNvPr id="1048812"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813" name="Title 1"/>
          <p:cNvSpPr>
            <a:spLocks noGrp="1"/>
          </p:cNvSpPr>
          <p:nvPr>
            <p:ph type="title"/>
          </p:nvPr>
        </p:nvSpPr>
        <p:spPr>
          <a:xfrm>
            <a:off x="457200" y="274638"/>
            <a:ext cx="8229600" cy="563562"/>
          </a:xfrm>
        </p:spPr>
        <p:txBody>
          <a:bodyPr>
            <a:normAutofit/>
          </a:bodyPr>
          <a:p>
            <a:r>
              <a:rPr b="1" dirty="0" sz="3200" lang="en-US" smtClean="0">
                <a:solidFill>
                  <a:srgbClr val="FF0000"/>
                </a:solidFill>
                <a:latin typeface="Times New Roman" pitchFamily="18" charset="0"/>
                <a:cs typeface="Times New Roman" pitchFamily="18" charset="0"/>
              </a:rPr>
              <a:t>Creating Roles</a:t>
            </a:r>
            <a:endParaRPr dirty="0" sz="3200" lang="en-US">
              <a:solidFill>
                <a:srgbClr val="FF0000"/>
              </a:solidFill>
              <a:latin typeface="Times New Roman" pitchFamily="18" charset="0"/>
              <a:cs typeface="Times New Roman" pitchFamily="18" charset="0"/>
            </a:endParaRPr>
          </a:p>
        </p:txBody>
      </p:sp>
      <p:sp>
        <p:nvSpPr>
          <p:cNvPr id="1048814" name="Content Placeholder 2"/>
          <p:cNvSpPr>
            <a:spLocks noGrp="1"/>
          </p:cNvSpPr>
          <p:nvPr>
            <p:ph idx="1"/>
          </p:nvPr>
        </p:nvSpPr>
        <p:spPr>
          <a:xfrm>
            <a:off x="457200" y="838200"/>
            <a:ext cx="8305800" cy="5287963"/>
          </a:xfrm>
        </p:spPr>
        <p:txBody>
          <a:bodyPr>
            <a:normAutofit/>
          </a:bodyPr>
          <a:p>
            <a:r>
              <a:rPr b="1" dirty="0" sz="3000" lang="en-US" smtClean="0">
                <a:solidFill>
                  <a:srgbClr val="FF0000"/>
                </a:solidFill>
                <a:latin typeface="Times New Roman" pitchFamily="18" charset="0"/>
                <a:cs typeface="Times New Roman" pitchFamily="18" charset="0"/>
              </a:rPr>
              <a:t>Syntax :</a:t>
            </a:r>
            <a:endParaRPr dirty="0" sz="3000" lang="en-US" smtClean="0">
              <a:solidFill>
                <a:srgbClr val="FF0000"/>
              </a:solidFill>
              <a:latin typeface="Times New Roman" pitchFamily="18" charset="0"/>
              <a:cs typeface="Times New Roman" pitchFamily="18" charset="0"/>
            </a:endParaRPr>
          </a:p>
          <a:p>
            <a:pPr>
              <a:buNone/>
            </a:pPr>
            <a:r>
              <a:rPr dirty="0" sz="3000" lang="en-US" smtClean="0">
                <a:solidFill>
                  <a:srgbClr val="FF0000"/>
                </a:solidFill>
                <a:latin typeface="Times New Roman" pitchFamily="18" charset="0"/>
                <a:cs typeface="Times New Roman" pitchFamily="18" charset="0"/>
              </a:rPr>
              <a:t>CREATE ROLE </a:t>
            </a:r>
            <a:r>
              <a:rPr dirty="0" sz="3000" lang="en-US" err="1" smtClean="0">
                <a:latin typeface="Times New Roman" pitchFamily="18" charset="0"/>
                <a:cs typeface="Times New Roman" pitchFamily="18" charset="0"/>
              </a:rPr>
              <a:t>role_name</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a:t>
            </a:r>
            <a:r>
              <a:rPr dirty="0" sz="3000" lang="en-US" smtClean="0">
                <a:solidFill>
                  <a:srgbClr val="FF0000"/>
                </a:solidFill>
                <a:latin typeface="Times New Roman" pitchFamily="18" charset="0"/>
                <a:cs typeface="Times New Roman" pitchFamily="18" charset="0"/>
              </a:rPr>
              <a:t>IDENTIFIED BY </a:t>
            </a:r>
            <a:r>
              <a:rPr dirty="0" sz="3000" lang="en-US" smtClean="0">
                <a:latin typeface="Times New Roman" pitchFamily="18" charset="0"/>
                <a:cs typeface="Times New Roman" pitchFamily="18" charset="0"/>
              </a:rPr>
              <a:t>password]; </a:t>
            </a:r>
            <a:br>
              <a:rPr dirty="0" sz="3000" lang="en-US" smtClean="0">
                <a:latin typeface="Times New Roman" pitchFamily="18" charset="0"/>
                <a:cs typeface="Times New Roman" pitchFamily="18" charset="0"/>
              </a:rPr>
            </a:br>
            <a:endParaRPr dirty="0" sz="3000" lang="en-US" smtClean="0">
              <a:latin typeface="Times New Roman" pitchFamily="18" charset="0"/>
              <a:cs typeface="Times New Roman" pitchFamily="18" charset="0"/>
            </a:endParaRPr>
          </a:p>
          <a:p>
            <a:r>
              <a:rPr b="1" dirty="0" sz="3000" lang="en-US" smtClean="0">
                <a:solidFill>
                  <a:srgbClr val="FF0000"/>
                </a:solidFill>
                <a:latin typeface="Times New Roman" pitchFamily="18" charset="0"/>
                <a:cs typeface="Times New Roman" pitchFamily="18" charset="0"/>
              </a:rPr>
              <a:t>For example:</a:t>
            </a:r>
            <a:r>
              <a:rPr dirty="0" sz="3000" lang="en-US" smtClean="0">
                <a:solidFill>
                  <a:srgbClr val="FF0000"/>
                </a:solidFill>
                <a:latin typeface="Times New Roman" pitchFamily="18" charset="0"/>
                <a:cs typeface="Times New Roman" pitchFamily="18" charset="0"/>
              </a:rPr>
              <a:t> </a:t>
            </a:r>
            <a:r>
              <a:rPr dirty="0" sz="3000" lang="en-US" smtClean="0">
                <a:latin typeface="Times New Roman" pitchFamily="18" charset="0"/>
                <a:cs typeface="Times New Roman" pitchFamily="18" charset="0"/>
              </a:rPr>
              <a:t>To create a role called "developer" with password as "</a:t>
            </a:r>
            <a:r>
              <a:rPr dirty="0" sz="3000" lang="en-US" err="1" smtClean="0">
                <a:latin typeface="Times New Roman" pitchFamily="18" charset="0"/>
                <a:cs typeface="Times New Roman" pitchFamily="18" charset="0"/>
              </a:rPr>
              <a:t>pwd</a:t>
            </a:r>
            <a:r>
              <a:rPr dirty="0" sz="3000" lang="en-US" smtClean="0">
                <a:latin typeface="Times New Roman" pitchFamily="18" charset="0"/>
                <a:cs typeface="Times New Roman" pitchFamily="18" charset="0"/>
              </a:rPr>
              <a:t>", the code will be as follows :</a:t>
            </a:r>
          </a:p>
          <a:p>
            <a:pPr>
              <a:buNone/>
            </a:pPr>
            <a:r>
              <a:rPr dirty="0" sz="3000" lang="en-US" smtClean="0">
                <a:latin typeface="Times New Roman" pitchFamily="18" charset="0"/>
                <a:cs typeface="Times New Roman" pitchFamily="18" charset="0"/>
              </a:rPr>
              <a:t>           </a:t>
            </a:r>
            <a:r>
              <a:rPr dirty="0" sz="3000" lang="en-US" smtClean="0">
                <a:solidFill>
                  <a:srgbClr val="FF0000"/>
                </a:solidFill>
                <a:latin typeface="Times New Roman" pitchFamily="18" charset="0"/>
                <a:cs typeface="Times New Roman" pitchFamily="18" charset="0"/>
              </a:rPr>
              <a:t>CREATE ROLE </a:t>
            </a:r>
            <a:r>
              <a:rPr dirty="0" sz="3000" lang="en-US" smtClean="0">
                <a:latin typeface="Times New Roman" pitchFamily="18" charset="0"/>
                <a:cs typeface="Times New Roman" pitchFamily="18" charset="0"/>
              </a:rPr>
              <a:t>developer </a:t>
            </a:r>
            <a:br>
              <a:rPr dirty="0" sz="3000" lang="en-US" smtClean="0">
                <a:latin typeface="Times New Roman" pitchFamily="18" charset="0"/>
                <a:cs typeface="Times New Roman" pitchFamily="18" charset="0"/>
              </a:rPr>
            </a:br>
            <a:r>
              <a:rPr dirty="0" sz="3000" lang="en-US" smtClean="0">
                <a:latin typeface="Times New Roman" pitchFamily="18" charset="0"/>
                <a:cs typeface="Times New Roman" pitchFamily="18" charset="0"/>
              </a:rPr>
              <a:t>       [</a:t>
            </a:r>
            <a:r>
              <a:rPr dirty="0" sz="3000" lang="en-US" smtClean="0">
                <a:solidFill>
                  <a:srgbClr val="FF0000"/>
                </a:solidFill>
                <a:latin typeface="Times New Roman" pitchFamily="18" charset="0"/>
                <a:cs typeface="Times New Roman" pitchFamily="18" charset="0"/>
              </a:rPr>
              <a:t>IDENTIFIED BY </a:t>
            </a:r>
            <a:r>
              <a:rPr dirty="0" sz="3000" lang="en-US" err="1" smtClean="0">
                <a:latin typeface="Times New Roman" pitchFamily="18" charset="0"/>
                <a:cs typeface="Times New Roman" pitchFamily="18" charset="0"/>
              </a:rPr>
              <a:t>pwd</a:t>
            </a:r>
            <a:r>
              <a:rPr dirty="0" sz="3000" lang="en-US" smtClean="0">
                <a:latin typeface="Times New Roman" pitchFamily="18" charset="0"/>
                <a:cs typeface="Times New Roman" pitchFamily="18" charset="0"/>
              </a:rPr>
              <a:t>]; </a:t>
            </a:r>
          </a:p>
          <a:p>
            <a:endParaRPr dirty="0" lang="en-US"/>
          </a:p>
        </p:txBody>
      </p:sp>
      <p:sp>
        <p:nvSpPr>
          <p:cNvPr id="1048815" name="Slide Number Placeholder 3"/>
          <p:cNvSpPr>
            <a:spLocks noGrp="1"/>
          </p:cNvSpPr>
          <p:nvPr>
            <p:ph type="sldNum" sz="quarter" idx="12"/>
          </p:nvPr>
        </p:nvSpPr>
        <p:spPr/>
        <p:txBody>
          <a:bodyPr/>
          <a:p>
            <a:fld id="{B6F15528-21DE-4FAA-801E-634DDDAF4B2B}" type="slidenum">
              <a:rPr lang="en-US" smtClean="0"/>
              <a:t>59</a:t>
            </a:fld>
            <a:endParaRPr lang="en-US"/>
          </a:p>
        </p:txBody>
      </p:sp>
      <p:sp>
        <p:nvSpPr>
          <p:cNvPr id="104881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36" name="Title 2"/>
          <p:cNvSpPr>
            <a:spLocks noGrp="1"/>
          </p:cNvSpPr>
          <p:nvPr>
            <p:ph type="title"/>
          </p:nvPr>
        </p:nvSpPr>
        <p:spPr>
          <a:xfrm>
            <a:off x="0" y="152400"/>
            <a:ext cx="9144000" cy="1219200"/>
          </a:xfrm>
        </p:spPr>
        <p:txBody>
          <a:bodyPr>
            <a:normAutofit/>
          </a:bodyPr>
          <a:p>
            <a:pPr algn="ctr" eaLnBrk="1" fontAlgn="auto" hangingPunct="1">
              <a:spcAft>
                <a:spcPts val="0"/>
              </a:spcAft>
            </a:pPr>
            <a:r>
              <a:rPr b="1" sz="3200" smtClean="0">
                <a:solidFill>
                  <a:srgbClr val="FF0000"/>
                </a:solidFill>
                <a:latin typeface="Times New Roman" pitchFamily="18" charset="0"/>
                <a:cs typeface="Times New Roman" pitchFamily="18" charset="0"/>
              </a:rPr>
              <a:t>Operators in </a:t>
            </a:r>
            <a:r>
              <a:rPr b="1" dirty="0" sz="3200" lang="en-US" smtClean="0">
                <a:solidFill>
                  <a:srgbClr val="FF0000"/>
                </a:solidFill>
                <a:latin typeface="Times New Roman" pitchFamily="18" charset="0"/>
                <a:cs typeface="Times New Roman" pitchFamily="18" charset="0"/>
              </a:rPr>
              <a:t>SQL</a:t>
            </a:r>
            <a:endParaRPr sz="3200">
              <a:solidFill>
                <a:srgbClr val="FF0000"/>
              </a:solidFill>
              <a:latin typeface="Times New Roman" pitchFamily="18" charset="0"/>
              <a:cs typeface="Times New Roman" pitchFamily="18" charset="0"/>
            </a:endParaRPr>
          </a:p>
        </p:txBody>
      </p:sp>
      <p:sp>
        <p:nvSpPr>
          <p:cNvPr id="1048637" name="Content Placeholder 1"/>
          <p:cNvSpPr>
            <a:spLocks noGrp="1"/>
          </p:cNvSpPr>
          <p:nvPr>
            <p:ph idx="1"/>
          </p:nvPr>
        </p:nvSpPr>
        <p:spPr>
          <a:xfrm>
            <a:off x="533400" y="1219200"/>
            <a:ext cx="7391400" cy="5410200"/>
          </a:xfrm>
        </p:spPr>
        <p:txBody>
          <a:bodyPr>
            <a:noAutofit/>
          </a:bodyPr>
          <a:p>
            <a:pPr eaLnBrk="1" fontAlgn="auto" hangingPunct="1" indent="-228600" marL="228600">
              <a:spcAft>
                <a:spcPts val="0"/>
              </a:spcAft>
              <a:buFont typeface="Wingdings" pitchFamily="2" charset="2"/>
              <a:buChar char="Ø"/>
            </a:pPr>
            <a:r>
              <a:rPr dirty="0" sz="2400" lang="en-US" smtClean="0">
                <a:latin typeface="Times New Roman" pitchFamily="18" charset="0"/>
                <a:cs typeface="Times New Roman" pitchFamily="18" charset="0"/>
              </a:rPr>
              <a:t>SQL support 3 types of operators</a:t>
            </a:r>
          </a:p>
          <a:p>
            <a:pPr eaLnBrk="1" fontAlgn="auto" hangingPunct="1" indent="-228600" marL="228600">
              <a:spcAft>
                <a:spcPts val="0"/>
              </a:spcAft>
              <a:buFont typeface="Wingdings" pitchFamily="2" charset="2"/>
              <a:buChar char="ü"/>
            </a:pPr>
            <a:r>
              <a:rPr b="1" dirty="0" sz="2400" lang="en-US" smtClean="0">
                <a:solidFill>
                  <a:srgbClr val="FF0000"/>
                </a:solidFill>
                <a:latin typeface="Times New Roman" pitchFamily="18" charset="0"/>
                <a:cs typeface="Times New Roman" pitchFamily="18" charset="0"/>
              </a:rPr>
              <a:t> Arithmetic Operator:</a:t>
            </a:r>
          </a:p>
          <a:p>
            <a:pPr eaLnBrk="1" fontAlgn="auto" hangingPunct="1" indent="-228600" marL="228600">
              <a:spcAft>
                <a:spcPts val="0"/>
              </a:spcAft>
              <a:buFont typeface="Wingdings" pitchFamily="2" charset="2"/>
              <a:buChar char="Ø"/>
            </a:pPr>
            <a:r>
              <a:rPr dirty="0" sz="2400" lang="en-US" smtClean="0">
                <a:latin typeface="Times New Roman" pitchFamily="18" charset="0"/>
                <a:cs typeface="Times New Roman" pitchFamily="18" charset="0"/>
              </a:rPr>
              <a:t>Used for basic calculations like +,-,* &amp; /. It can be used in the expression.</a:t>
            </a:r>
          </a:p>
          <a:p>
            <a:pPr algn="ctr" eaLnBrk="1" fontAlgn="auto" hangingPunct="1" indent="-228600" marL="228600">
              <a:spcAft>
                <a:spcPts val="0"/>
              </a:spcAft>
              <a:buFont typeface="Wingdings 2" pitchFamily="18" charset="2"/>
              <a:buNone/>
            </a:pPr>
            <a:endParaRPr dirty="0" sz="2400" lang="en-US" smtClean="0">
              <a:latin typeface="Tempus Sans ITC" pitchFamily="82" charset="0"/>
            </a:endParaRPr>
          </a:p>
          <a:p>
            <a:pPr algn="ctr" eaLnBrk="1" fontAlgn="auto" hangingPunct="1" indent="-228600" marL="228600">
              <a:spcAft>
                <a:spcPts val="0"/>
              </a:spcAft>
              <a:buFont typeface="Wingdings 2" pitchFamily="18" charset="2"/>
              <a:buNone/>
            </a:pPr>
            <a:endParaRPr dirty="0" sz="2400" lang="en-US" smtClean="0">
              <a:latin typeface="Tempus Sans ITC" pitchFamily="82" charset="0"/>
            </a:endParaRPr>
          </a:p>
          <a:p>
            <a:pPr algn="ctr" eaLnBrk="1" fontAlgn="auto" hangingPunct="1" indent="-228600" marL="228600">
              <a:spcAft>
                <a:spcPts val="0"/>
              </a:spcAft>
              <a:buFont typeface="Wingdings 2" pitchFamily="18" charset="2"/>
              <a:buNone/>
            </a:pPr>
            <a:endParaRPr dirty="0" sz="2400" lang="en-US" smtClean="0">
              <a:latin typeface="Tempus Sans ITC" pitchFamily="82" charset="0"/>
            </a:endParaRPr>
          </a:p>
          <a:p>
            <a:pPr eaLnBrk="1" fontAlgn="auto" hangingPunct="1" indent="-228600" marL="228600">
              <a:spcAft>
                <a:spcPts val="0"/>
              </a:spcAft>
              <a:buFont typeface="Wingdings 2" pitchFamily="18" charset="2"/>
              <a:buNone/>
            </a:pPr>
            <a:endParaRPr dirty="0" lang="en-US">
              <a:latin typeface="Tempus Sans ITC" pitchFamily="82" charset="0"/>
            </a:endParaRPr>
          </a:p>
        </p:txBody>
      </p:sp>
      <p:pic>
        <p:nvPicPr>
          <p:cNvPr id="2097152" name="Picture 3"/>
          <p:cNvPicPr>
            <a:picLocks noChangeAspect="1" noChangeArrowheads="1"/>
          </p:cNvPicPr>
          <p:nvPr/>
        </p:nvPicPr>
        <p:blipFill>
          <a:blip xmlns:r="http://schemas.openxmlformats.org/officeDocument/2006/relationships" r:embed="rId1"/>
          <a:srcRect/>
          <a:stretch>
            <a:fillRect/>
          </a:stretch>
        </p:blipFill>
        <p:spPr bwMode="auto">
          <a:xfrm>
            <a:off x="2413000" y="3429000"/>
            <a:ext cx="4027488" cy="2209800"/>
          </a:xfrm>
          <a:prstGeom prst="rect"/>
          <a:noFill/>
          <a:ln w="9525">
            <a:noFill/>
            <a:miter lim="800000"/>
            <a:headEnd/>
            <a:tailEnd/>
          </a:ln>
        </p:spPr>
      </p:pic>
      <p:sp>
        <p:nvSpPr>
          <p:cNvPr id="1048638" name="Slide Number Placeholder 5"/>
          <p:cNvSpPr>
            <a:spLocks noGrp="1"/>
          </p:cNvSpPr>
          <p:nvPr>
            <p:ph type="sldNum" sz="quarter" idx="12"/>
          </p:nvPr>
        </p:nvSpPr>
        <p:spPr/>
        <p:txBody>
          <a:bodyPr/>
          <a:p>
            <a:fld id="{B6F15528-21DE-4FAA-801E-634DDDAF4B2B}" type="slidenum">
              <a:rPr lang="en-US" smtClean="0"/>
              <a:t>6</a:t>
            </a:fld>
            <a:endParaRPr lang="en-US"/>
          </a:p>
        </p:txBody>
      </p:sp>
      <p:sp>
        <p:nvSpPr>
          <p:cNvPr id="1048639" name="Footer Placeholder 1"/>
          <p:cNvSpPr>
            <a:spLocks noGrp="1"/>
          </p:cNvSpPr>
          <p:nvPr>
            <p:ph type="ftr" sz="quarter" idx="11"/>
          </p:nvPr>
        </p:nvSpPr>
        <p:spPr/>
        <p:txBody>
          <a:bodyPr/>
          <a:p>
            <a:r>
              <a:rPr lang="en-US" smtClean="0"/>
              <a:t>Prepared By:M.P.Karnik</a:t>
            </a:r>
            <a:endParaRPr lang="en-US"/>
          </a:p>
        </p:txBody>
      </p:sp>
    </p:spTree>
  </p:cSld>
  <p:clrMapOvr>
    <a:masterClrMapping/>
  </p:clrMapOvr>
  <p:transition spd="slow"/>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817" name="Title 1"/>
          <p:cNvSpPr>
            <a:spLocks noGrp="1"/>
          </p:cNvSpPr>
          <p:nvPr>
            <p:ph type="title"/>
          </p:nvPr>
        </p:nvSpPr>
        <p:spPr>
          <a:xfrm>
            <a:off x="457200" y="152400"/>
            <a:ext cx="8229600" cy="152400"/>
          </a:xfrm>
        </p:spPr>
        <p:txBody>
          <a:bodyPr>
            <a:normAutofit fontScale="90000"/>
          </a:bodyPr>
          <a:p>
            <a:endParaRPr dirty="0" lang="en-US"/>
          </a:p>
        </p:txBody>
      </p:sp>
      <p:sp>
        <p:nvSpPr>
          <p:cNvPr id="1048818" name="Content Placeholder 2"/>
          <p:cNvSpPr>
            <a:spLocks noGrp="1"/>
          </p:cNvSpPr>
          <p:nvPr>
            <p:ph idx="1"/>
          </p:nvPr>
        </p:nvSpPr>
        <p:spPr>
          <a:xfrm>
            <a:off x="457200" y="533400"/>
            <a:ext cx="8229600" cy="6172200"/>
          </a:xfrm>
        </p:spPr>
        <p:txBody>
          <a:bodyPr>
            <a:normAutofit fontScale="92857" lnSpcReduction="10000"/>
          </a:bodyPr>
          <a:p>
            <a:r>
              <a:rPr dirty="0" sz="2800" lang="en-US" smtClean="0">
                <a:latin typeface="Times New Roman" pitchFamily="18" charset="0"/>
                <a:cs typeface="Times New Roman" pitchFamily="18" charset="0"/>
              </a:rPr>
              <a:t>It's easier to </a:t>
            </a:r>
            <a:r>
              <a:rPr dirty="0" sz="2800" lang="en-US" smtClean="0">
                <a:solidFill>
                  <a:srgbClr val="FF0000"/>
                </a:solidFill>
                <a:latin typeface="Times New Roman" pitchFamily="18" charset="0"/>
                <a:cs typeface="Times New Roman" pitchFamily="18" charset="0"/>
              </a:rPr>
              <a:t>GRANT or REVOKE </a:t>
            </a:r>
            <a:r>
              <a:rPr dirty="0" sz="2800" lang="en-US" smtClean="0">
                <a:latin typeface="Times New Roman" pitchFamily="18" charset="0"/>
                <a:cs typeface="Times New Roman" pitchFamily="18" charset="0"/>
              </a:rPr>
              <a:t>privileges to the users through a role rather than assigning a privilege directly to every user. </a:t>
            </a:r>
          </a:p>
          <a:p>
            <a:r>
              <a:rPr dirty="0" sz="2800" lang="en-US" smtClean="0">
                <a:latin typeface="Times New Roman" pitchFamily="18" charset="0"/>
                <a:cs typeface="Times New Roman" pitchFamily="18" charset="0"/>
              </a:rPr>
              <a:t>If a role is identified by a password, then, when you </a:t>
            </a:r>
            <a:r>
              <a:rPr dirty="0" sz="2800" lang="en-US" smtClean="0">
                <a:solidFill>
                  <a:srgbClr val="FF0000"/>
                </a:solidFill>
                <a:latin typeface="Times New Roman" pitchFamily="18" charset="0"/>
                <a:cs typeface="Times New Roman" pitchFamily="18" charset="0"/>
              </a:rPr>
              <a:t>GRANT or REVOKE </a:t>
            </a:r>
            <a:r>
              <a:rPr dirty="0" sz="2800" lang="en-US" smtClean="0">
                <a:latin typeface="Times New Roman" pitchFamily="18" charset="0"/>
                <a:cs typeface="Times New Roman" pitchFamily="18" charset="0"/>
              </a:rPr>
              <a:t>privileges to the role, you definitely have to identify it with the password.</a:t>
            </a:r>
          </a:p>
          <a:p>
            <a:r>
              <a:rPr dirty="0" sz="2800" lang="en-US" smtClean="0">
                <a:latin typeface="Times New Roman" pitchFamily="18" charset="0"/>
                <a:cs typeface="Times New Roman" pitchFamily="18" charset="0"/>
              </a:rPr>
              <a:t>We can </a:t>
            </a:r>
            <a:r>
              <a:rPr dirty="0" sz="2800" lang="en-US" smtClean="0">
                <a:solidFill>
                  <a:srgbClr val="FF0000"/>
                </a:solidFill>
                <a:latin typeface="Times New Roman" pitchFamily="18" charset="0"/>
                <a:cs typeface="Times New Roman" pitchFamily="18" charset="0"/>
              </a:rPr>
              <a:t>GRANT or REVOKE </a:t>
            </a:r>
            <a:r>
              <a:rPr dirty="0" sz="2800" lang="en-US" smtClean="0">
                <a:latin typeface="Times New Roman" pitchFamily="18" charset="0"/>
                <a:cs typeface="Times New Roman" pitchFamily="18" charset="0"/>
              </a:rPr>
              <a:t>privilege to a role as below:</a:t>
            </a:r>
          </a:p>
          <a:p>
            <a:r>
              <a:rPr b="1" dirty="0" sz="2800" lang="en-US" smtClean="0">
                <a:solidFill>
                  <a:srgbClr val="FF0000"/>
                </a:solidFill>
                <a:latin typeface="Times New Roman" pitchFamily="18" charset="0"/>
                <a:cs typeface="Times New Roman" pitchFamily="18" charset="0"/>
              </a:rPr>
              <a:t>For example:</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To grant </a:t>
            </a:r>
            <a:r>
              <a:rPr dirty="0" sz="2800" lang="en-US" smtClean="0">
                <a:solidFill>
                  <a:srgbClr val="FF0000"/>
                </a:solidFill>
                <a:latin typeface="Times New Roman" pitchFamily="18" charset="0"/>
                <a:cs typeface="Times New Roman" pitchFamily="18" charset="0"/>
              </a:rPr>
              <a:t>CREATE TABLE </a:t>
            </a:r>
            <a:r>
              <a:rPr dirty="0" sz="2800" lang="en-US" smtClean="0">
                <a:latin typeface="Times New Roman" pitchFamily="18" charset="0"/>
                <a:cs typeface="Times New Roman" pitchFamily="18" charset="0"/>
              </a:rPr>
              <a:t>privilege to a user by creating a testing role: </a:t>
            </a:r>
          </a:p>
          <a:p>
            <a:r>
              <a:rPr dirty="0" sz="2800" lang="en-US" smtClean="0">
                <a:latin typeface="Times New Roman" pitchFamily="18" charset="0"/>
                <a:cs typeface="Times New Roman" pitchFamily="18" charset="0"/>
              </a:rPr>
              <a:t>First, create a testing Role</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CREATE ROLE </a:t>
            </a:r>
            <a:r>
              <a:rPr dirty="0" sz="2800" lang="en-US" smtClean="0">
                <a:latin typeface="Times New Roman" pitchFamily="18" charset="0"/>
                <a:cs typeface="Times New Roman" pitchFamily="18" charset="0"/>
              </a:rPr>
              <a:t>testing </a:t>
            </a:r>
          </a:p>
          <a:p>
            <a:r>
              <a:rPr dirty="0" sz="2800" lang="en-US" smtClean="0">
                <a:latin typeface="Times New Roman" pitchFamily="18" charset="0"/>
                <a:cs typeface="Times New Roman" pitchFamily="18" charset="0"/>
              </a:rPr>
              <a:t>Second, grant a </a:t>
            </a:r>
            <a:r>
              <a:rPr dirty="0" sz="2800" lang="en-US" smtClean="0">
                <a:solidFill>
                  <a:srgbClr val="FF0000"/>
                </a:solidFill>
                <a:latin typeface="Times New Roman" pitchFamily="18" charset="0"/>
                <a:cs typeface="Times New Roman" pitchFamily="18" charset="0"/>
              </a:rPr>
              <a:t>CREATE TABLE </a:t>
            </a:r>
            <a:r>
              <a:rPr dirty="0" sz="2800" lang="en-US" smtClean="0">
                <a:latin typeface="Times New Roman" pitchFamily="18" charset="0"/>
                <a:cs typeface="Times New Roman" pitchFamily="18" charset="0"/>
              </a:rPr>
              <a:t>privilege to the </a:t>
            </a:r>
            <a:r>
              <a:rPr dirty="0" sz="2800" lang="en-US" smtClean="0">
                <a:solidFill>
                  <a:srgbClr val="FF0000"/>
                </a:solidFill>
                <a:latin typeface="Times New Roman" pitchFamily="18" charset="0"/>
                <a:cs typeface="Times New Roman" pitchFamily="18" charset="0"/>
              </a:rPr>
              <a:t>ROLE </a:t>
            </a:r>
            <a:r>
              <a:rPr dirty="0" sz="2800" lang="en-US" smtClean="0">
                <a:latin typeface="Times New Roman" pitchFamily="18" charset="0"/>
                <a:cs typeface="Times New Roman" pitchFamily="18" charset="0"/>
              </a:rPr>
              <a:t>testing. You can add more privileges to the ROLE. </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GRANT CREATE TABLE TO </a:t>
            </a:r>
            <a:r>
              <a:rPr dirty="0" sz="2800" lang="en-US" smtClean="0">
                <a:latin typeface="Times New Roman" pitchFamily="18" charset="0"/>
                <a:cs typeface="Times New Roman" pitchFamily="18" charset="0"/>
              </a:rPr>
              <a:t>testing; </a:t>
            </a:r>
          </a:p>
          <a:p>
            <a:endParaRPr dirty="0" lang="en-US"/>
          </a:p>
        </p:txBody>
      </p:sp>
      <p:sp>
        <p:nvSpPr>
          <p:cNvPr id="1048819" name="Slide Number Placeholder 3"/>
          <p:cNvSpPr>
            <a:spLocks noGrp="1"/>
          </p:cNvSpPr>
          <p:nvPr>
            <p:ph type="sldNum" sz="quarter" idx="12"/>
          </p:nvPr>
        </p:nvSpPr>
        <p:spPr/>
        <p:txBody>
          <a:bodyPr/>
          <a:p>
            <a:fld id="{B6F15528-21DE-4FAA-801E-634DDDAF4B2B}" type="slidenum">
              <a:rPr lang="en-US" smtClean="0"/>
              <a:t>60</a:t>
            </a:fld>
            <a:endParaRPr lang="en-US"/>
          </a:p>
        </p:txBody>
      </p:sp>
      <p:sp>
        <p:nvSpPr>
          <p:cNvPr id="104882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821" name="Title 1"/>
          <p:cNvSpPr>
            <a:spLocks noGrp="1"/>
          </p:cNvSpPr>
          <p:nvPr>
            <p:ph type="title"/>
          </p:nvPr>
        </p:nvSpPr>
        <p:spPr>
          <a:xfrm>
            <a:off x="457200" y="274638"/>
            <a:ext cx="8229600" cy="334962"/>
          </a:xfrm>
        </p:spPr>
        <p:txBody>
          <a:bodyPr>
            <a:normAutofit fontScale="90000"/>
          </a:bodyPr>
          <a:p>
            <a:pPr algn="l"/>
            <a:r>
              <a:rPr dirty="0" sz="2200" lang="en-US" smtClean="0">
                <a:solidFill>
                  <a:srgbClr val="FF0000"/>
                </a:solidFill>
                <a:latin typeface="Times New Roman" pitchFamily="18" charset="0"/>
                <a:cs typeface="Times New Roman" pitchFamily="18" charset="0"/>
              </a:rPr>
              <a:t>Continue….</a:t>
            </a:r>
            <a:r>
              <a:rPr b="1" dirty="0" sz="2200" lang="en-US" smtClean="0">
                <a:solidFill>
                  <a:srgbClr val="FF0000"/>
                </a:solidFill>
                <a:latin typeface="Times New Roman" pitchFamily="18" charset="0"/>
                <a:cs typeface="Times New Roman" pitchFamily="18" charset="0"/>
              </a:rPr>
              <a:t> </a:t>
            </a:r>
            <a:endParaRPr dirty="0" sz="2200" lang="en-US">
              <a:solidFill>
                <a:srgbClr val="FF0000"/>
              </a:solidFill>
              <a:latin typeface="Times New Roman" pitchFamily="18" charset="0"/>
              <a:cs typeface="Times New Roman" pitchFamily="18" charset="0"/>
            </a:endParaRPr>
          </a:p>
        </p:txBody>
      </p:sp>
      <p:sp>
        <p:nvSpPr>
          <p:cNvPr id="1048822" name="Content Placeholder 2"/>
          <p:cNvSpPr>
            <a:spLocks noGrp="1"/>
          </p:cNvSpPr>
          <p:nvPr>
            <p:ph idx="1"/>
          </p:nvPr>
        </p:nvSpPr>
        <p:spPr>
          <a:xfrm>
            <a:off x="457200" y="685800"/>
            <a:ext cx="8229600" cy="5440363"/>
          </a:xfrm>
        </p:spPr>
        <p:txBody>
          <a:bodyPr>
            <a:normAutofit/>
          </a:bodyPr>
          <a:p>
            <a:r>
              <a:rPr dirty="0" sz="2800" lang="en-US" smtClean="0">
                <a:latin typeface="Times New Roman" pitchFamily="18" charset="0"/>
                <a:cs typeface="Times New Roman" pitchFamily="18" charset="0"/>
              </a:rPr>
              <a:t>Third, grant the role to a user.</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 GRANT </a:t>
            </a:r>
            <a:r>
              <a:rPr dirty="0" sz="2800" lang="en-US" smtClean="0">
                <a:latin typeface="Times New Roman" pitchFamily="18" charset="0"/>
                <a:cs typeface="Times New Roman" pitchFamily="18" charset="0"/>
              </a:rPr>
              <a:t>testing </a:t>
            </a:r>
            <a:r>
              <a:rPr dirty="0" sz="2800" lang="en-US" smtClean="0">
                <a:solidFill>
                  <a:srgbClr val="FF0000"/>
                </a:solidFill>
                <a:latin typeface="Times New Roman" pitchFamily="18" charset="0"/>
                <a:cs typeface="Times New Roman" pitchFamily="18" charset="0"/>
              </a:rPr>
              <a:t>TO</a:t>
            </a:r>
            <a:r>
              <a:rPr dirty="0" sz="2800" lang="en-US" smtClean="0">
                <a:latin typeface="Times New Roman" pitchFamily="18" charset="0"/>
                <a:cs typeface="Times New Roman" pitchFamily="18" charset="0"/>
              </a:rPr>
              <a:t> user1; </a:t>
            </a:r>
          </a:p>
          <a:p>
            <a:r>
              <a:rPr dirty="0" sz="2800" lang="en-US" smtClean="0">
                <a:latin typeface="Times New Roman" pitchFamily="18" charset="0"/>
                <a:cs typeface="Times New Roman" pitchFamily="18" charset="0"/>
              </a:rPr>
              <a:t>To revoke a </a:t>
            </a:r>
            <a:r>
              <a:rPr dirty="0" sz="2800" lang="en-US" smtClean="0">
                <a:solidFill>
                  <a:srgbClr val="FF0000"/>
                </a:solidFill>
                <a:latin typeface="Times New Roman" pitchFamily="18" charset="0"/>
                <a:cs typeface="Times New Roman" pitchFamily="18" charset="0"/>
              </a:rPr>
              <a:t>CREATE TABLE </a:t>
            </a:r>
            <a:r>
              <a:rPr dirty="0" sz="2800" lang="en-US" smtClean="0">
                <a:latin typeface="Times New Roman" pitchFamily="18" charset="0"/>
                <a:cs typeface="Times New Roman" pitchFamily="18" charset="0"/>
              </a:rPr>
              <a:t>privilege from testing </a:t>
            </a:r>
            <a:r>
              <a:rPr dirty="0" sz="2800" lang="en-US" smtClean="0">
                <a:solidFill>
                  <a:srgbClr val="FF0000"/>
                </a:solidFill>
                <a:latin typeface="Times New Roman" pitchFamily="18" charset="0"/>
                <a:cs typeface="Times New Roman" pitchFamily="18" charset="0"/>
              </a:rPr>
              <a:t>ROLE, </a:t>
            </a:r>
            <a:r>
              <a:rPr dirty="0" sz="2800" lang="en-US" smtClean="0">
                <a:latin typeface="Times New Roman" pitchFamily="18" charset="0"/>
                <a:cs typeface="Times New Roman" pitchFamily="18" charset="0"/>
              </a:rPr>
              <a:t>we can write:</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REVOKE CREATE TABLE FROM </a:t>
            </a:r>
            <a:r>
              <a:rPr dirty="0" sz="2800" lang="en-US" smtClean="0">
                <a:latin typeface="Times New Roman" pitchFamily="18" charset="0"/>
                <a:cs typeface="Times New Roman" pitchFamily="18" charset="0"/>
              </a:rPr>
              <a:t>testing; </a:t>
            </a:r>
          </a:p>
          <a:p>
            <a:r>
              <a:rPr b="1" dirty="0" sz="2800" lang="en-US" smtClean="0">
                <a:latin typeface="Times New Roman" pitchFamily="18" charset="0"/>
                <a:cs typeface="Times New Roman" pitchFamily="18" charset="0"/>
              </a:rPr>
              <a:t>The Syntax to drop a role from the database is as below:</a:t>
            </a:r>
            <a:endParaRPr dirty="0" sz="2800" lang="en-US" smtClean="0">
              <a:latin typeface="Times New Roman" pitchFamily="18" charset="0"/>
              <a:cs typeface="Times New Roman" pitchFamily="18" charset="0"/>
            </a:endParaRP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DROP ROLE </a:t>
            </a:r>
            <a:r>
              <a:rPr dirty="0" sz="2800" lang="en-US" err="1" smtClean="0">
                <a:latin typeface="Times New Roman" pitchFamily="18" charset="0"/>
                <a:cs typeface="Times New Roman" pitchFamily="18" charset="0"/>
              </a:rPr>
              <a:t>role_name</a:t>
            </a:r>
            <a:r>
              <a:rPr dirty="0" sz="2800" lang="en-US" smtClean="0">
                <a:latin typeface="Times New Roman" pitchFamily="18" charset="0"/>
                <a:cs typeface="Times New Roman" pitchFamily="18" charset="0"/>
              </a:rPr>
              <a:t>; </a:t>
            </a:r>
          </a:p>
          <a:p>
            <a:r>
              <a:rPr b="1" dirty="0" sz="2800" lang="en-US" smtClean="0">
                <a:solidFill>
                  <a:srgbClr val="FF0000"/>
                </a:solidFill>
                <a:latin typeface="Times New Roman" pitchFamily="18" charset="0"/>
                <a:cs typeface="Times New Roman" pitchFamily="18" charset="0"/>
              </a:rPr>
              <a:t>For example:</a:t>
            </a:r>
            <a:r>
              <a:rPr dirty="0" sz="2800" lang="en-US" smtClean="0">
                <a:solidFill>
                  <a:srgbClr val="FF0000"/>
                </a:solidFill>
                <a:latin typeface="Times New Roman" pitchFamily="18" charset="0"/>
                <a:cs typeface="Times New Roman" pitchFamily="18" charset="0"/>
              </a:rPr>
              <a:t> </a:t>
            </a:r>
            <a:r>
              <a:rPr dirty="0" sz="2800" lang="en-US" smtClean="0">
                <a:latin typeface="Times New Roman" pitchFamily="18" charset="0"/>
                <a:cs typeface="Times New Roman" pitchFamily="18" charset="0"/>
              </a:rPr>
              <a:t>To drop a role called developer, you can write:</a:t>
            </a:r>
          </a:p>
          <a:p>
            <a:pPr>
              <a:buNone/>
            </a:pPr>
            <a:r>
              <a:rPr dirty="0" sz="2800" lang="en-US" smtClean="0">
                <a:solidFill>
                  <a:srgbClr val="FF0000"/>
                </a:solidFill>
                <a:latin typeface="Times New Roman" pitchFamily="18" charset="0"/>
                <a:cs typeface="Times New Roman" pitchFamily="18" charset="0"/>
              </a:rPr>
              <a:t>                  DROP ROLE </a:t>
            </a:r>
            <a:r>
              <a:rPr dirty="0" sz="2800" lang="en-US" smtClean="0">
                <a:latin typeface="Times New Roman" pitchFamily="18" charset="0"/>
                <a:cs typeface="Times New Roman" pitchFamily="18" charset="0"/>
              </a:rPr>
              <a:t>developer; </a:t>
            </a:r>
          </a:p>
          <a:p>
            <a:endParaRPr dirty="0" lang="en-US" smtClean="0"/>
          </a:p>
          <a:p>
            <a:endParaRPr dirty="0" lang="en-US"/>
          </a:p>
        </p:txBody>
      </p:sp>
      <p:sp>
        <p:nvSpPr>
          <p:cNvPr id="1048823" name="Slide Number Placeholder 3"/>
          <p:cNvSpPr>
            <a:spLocks noGrp="1"/>
          </p:cNvSpPr>
          <p:nvPr>
            <p:ph type="sldNum" sz="quarter" idx="12"/>
          </p:nvPr>
        </p:nvSpPr>
        <p:spPr/>
        <p:txBody>
          <a:bodyPr/>
          <a:p>
            <a:fld id="{B6F15528-21DE-4FAA-801E-634DDDAF4B2B}" type="slidenum">
              <a:rPr lang="en-US" smtClean="0"/>
              <a:t>61</a:t>
            </a:fld>
            <a:endParaRPr lang="en-US"/>
          </a:p>
        </p:txBody>
      </p:sp>
      <p:sp>
        <p:nvSpPr>
          <p:cNvPr id="104882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825" name="Title 1"/>
          <p:cNvSpPr>
            <a:spLocks noGrp="1"/>
          </p:cNvSpPr>
          <p:nvPr>
            <p:ph type="title"/>
          </p:nvPr>
        </p:nvSpPr>
        <p:spPr>
          <a:xfrm>
            <a:off x="457200" y="274638"/>
            <a:ext cx="8229600" cy="715962"/>
          </a:xfrm>
        </p:spPr>
        <p:txBody>
          <a:bodyPr>
            <a:normAutofit/>
          </a:bodyPr>
          <a:p>
            <a:r>
              <a:rPr b="1" dirty="0" sz="3600" lang="en-US" smtClean="0">
                <a:solidFill>
                  <a:srgbClr val="FF0000"/>
                </a:solidFill>
                <a:latin typeface="Times New Roman" pitchFamily="18" charset="0"/>
                <a:cs typeface="Times New Roman" pitchFamily="18" charset="0"/>
              </a:rPr>
              <a:t>Commit-TCL Statement</a:t>
            </a:r>
            <a:endParaRPr b="1" dirty="0" sz="3600" lang="en-US">
              <a:solidFill>
                <a:srgbClr val="FF0000"/>
              </a:solidFill>
              <a:latin typeface="Times New Roman" pitchFamily="18" charset="0"/>
              <a:cs typeface="Times New Roman" pitchFamily="18" charset="0"/>
            </a:endParaRPr>
          </a:p>
        </p:txBody>
      </p:sp>
      <p:sp>
        <p:nvSpPr>
          <p:cNvPr id="1048826" name="Content Placeholder 2"/>
          <p:cNvSpPr>
            <a:spLocks noGrp="1"/>
          </p:cNvSpPr>
          <p:nvPr>
            <p:ph idx="1"/>
          </p:nvPr>
        </p:nvSpPr>
        <p:spPr/>
        <p:txBody>
          <a:bodyPr>
            <a:normAutofit/>
          </a:bodyPr>
          <a:p>
            <a:pPr indent="-228600" marL="228600">
              <a:buNone/>
            </a:pPr>
            <a:r>
              <a:rPr b="1" dirty="0" sz="2800" lang="en-US" smtClean="0">
                <a:solidFill>
                  <a:srgbClr val="FF0000"/>
                </a:solidFill>
                <a:latin typeface="Times New Roman" pitchFamily="18" charset="0"/>
                <a:cs typeface="Times New Roman" pitchFamily="18" charset="0"/>
              </a:rPr>
              <a:t>Commit:</a:t>
            </a:r>
          </a:p>
          <a:p>
            <a:pPr indent="-228600" marL="228600">
              <a:buFont typeface="Wingdings" pitchFamily="2" charset="2"/>
              <a:buChar char="Ø"/>
            </a:pPr>
            <a:r>
              <a:rPr dirty="0" sz="2800" lang="en-US" smtClean="0">
                <a:latin typeface="Times New Roman" pitchFamily="18" charset="0"/>
                <a:cs typeface="Times New Roman" pitchFamily="18" charset="0"/>
              </a:rPr>
              <a:t>Used to end the transaction &amp; also make its effect permanent to the database.</a:t>
            </a:r>
          </a:p>
          <a:p>
            <a:pPr indent="-228600" marL="228600">
              <a:buFont typeface="Wingdings" pitchFamily="2" charset="2"/>
              <a:buChar char="Ø"/>
            </a:pPr>
            <a:endParaRPr dirty="0" sz="2800" lang="en-US" smtClean="0">
              <a:latin typeface="Times New Roman" pitchFamily="18" charset="0"/>
              <a:cs typeface="Times New Roman" pitchFamily="18" charset="0"/>
            </a:endParaRPr>
          </a:p>
          <a:p>
            <a:pPr indent="-228600" marL="228600">
              <a:buFont typeface="Wingdings" pitchFamily="2" charset="2"/>
              <a:buChar char="Ø"/>
            </a:pPr>
            <a:r>
              <a:rPr dirty="0" sz="2800" lang="en-US" smtClean="0">
                <a:latin typeface="Times New Roman" pitchFamily="18" charset="0"/>
                <a:cs typeface="Times New Roman" pitchFamily="18" charset="0"/>
              </a:rPr>
              <a:t>Deletes or removes the </a:t>
            </a:r>
            <a:r>
              <a:rPr dirty="0" sz="2800" lang="en-US" err="1" smtClean="0">
                <a:latin typeface="Times New Roman" pitchFamily="18" charset="0"/>
                <a:cs typeface="Times New Roman" pitchFamily="18" charset="0"/>
              </a:rPr>
              <a:t>savepoint</a:t>
            </a:r>
            <a:r>
              <a:rPr dirty="0" sz="2800" lang="en-US" smtClean="0">
                <a:latin typeface="Times New Roman" pitchFamily="18" charset="0"/>
                <a:cs typeface="Times New Roman" pitchFamily="18" charset="0"/>
              </a:rPr>
              <a:t> if any.</a:t>
            </a:r>
          </a:p>
          <a:p>
            <a:pPr indent="-228600" marL="228600">
              <a:buFont typeface="Wingdings" pitchFamily="2" charset="2"/>
              <a:buChar char="Ø"/>
            </a:pPr>
            <a:endParaRPr dirty="0" sz="2800" lang="en-US" smtClean="0">
              <a:latin typeface="Times New Roman" pitchFamily="18" charset="0"/>
              <a:cs typeface="Times New Roman" pitchFamily="18" charset="0"/>
            </a:endParaRPr>
          </a:p>
          <a:p>
            <a:pPr indent="-228600" marL="228600">
              <a:buFont typeface="Wingdings" pitchFamily="2" charset="2"/>
              <a:buChar char="Ø"/>
            </a:pPr>
            <a:r>
              <a:rPr dirty="0" sz="2800" lang="en-US" smtClean="0">
                <a:latin typeface="Times New Roman" pitchFamily="18" charset="0"/>
                <a:cs typeface="Times New Roman" pitchFamily="18" charset="0"/>
              </a:rPr>
              <a:t>Syntax: commit;   </a:t>
            </a:r>
            <a:r>
              <a:rPr b="1" dirty="0" sz="2800" lang="en-US" smtClean="0">
                <a:latin typeface="Times New Roman" pitchFamily="18" charset="0"/>
                <a:cs typeface="Times New Roman" pitchFamily="18" charset="0"/>
              </a:rPr>
              <a:t>OR  </a:t>
            </a:r>
            <a:r>
              <a:rPr dirty="0" sz="2800" lang="en-US" smtClean="0">
                <a:latin typeface="Times New Roman" pitchFamily="18" charset="0"/>
                <a:cs typeface="Times New Roman" pitchFamily="18" charset="0"/>
              </a:rPr>
              <a:t>commit work;</a:t>
            </a:r>
          </a:p>
          <a:p>
            <a:endParaRPr dirty="0" sz="2800" lang="en-US">
              <a:latin typeface="Times New Roman" pitchFamily="18" charset="0"/>
              <a:cs typeface="Times New Roman" pitchFamily="18" charset="0"/>
            </a:endParaRPr>
          </a:p>
        </p:txBody>
      </p:sp>
      <p:sp>
        <p:nvSpPr>
          <p:cNvPr id="1048827" name="Slide Number Placeholder 3"/>
          <p:cNvSpPr>
            <a:spLocks noGrp="1"/>
          </p:cNvSpPr>
          <p:nvPr>
            <p:ph type="sldNum" sz="quarter" idx="12"/>
          </p:nvPr>
        </p:nvSpPr>
        <p:spPr/>
        <p:txBody>
          <a:bodyPr/>
          <a:p>
            <a:fld id="{B6F15528-21DE-4FAA-801E-634DDDAF4B2B}" type="slidenum">
              <a:rPr lang="en-US" smtClean="0"/>
              <a:t>62</a:t>
            </a:fld>
            <a:endParaRPr lang="en-US"/>
          </a:p>
        </p:txBody>
      </p:sp>
      <p:sp>
        <p:nvSpPr>
          <p:cNvPr id="1048828"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829" name="Title 1"/>
          <p:cNvSpPr>
            <a:spLocks noGrp="1"/>
          </p:cNvSpPr>
          <p:nvPr>
            <p:ph type="title"/>
          </p:nvPr>
        </p:nvSpPr>
        <p:spPr/>
        <p:txBody>
          <a:bodyPr/>
          <a:p>
            <a:r>
              <a:rPr b="1" dirty="0" lang="en-US" smtClean="0">
                <a:solidFill>
                  <a:srgbClr val="FF0000"/>
                </a:solidFill>
                <a:latin typeface="Times New Roman" pitchFamily="18" charset="0"/>
                <a:cs typeface="Times New Roman" pitchFamily="18" charset="0"/>
              </a:rPr>
              <a:t>Rollback-TCL Statement</a:t>
            </a:r>
            <a:endParaRPr dirty="0" lang="en-US"/>
          </a:p>
        </p:txBody>
      </p:sp>
      <p:sp>
        <p:nvSpPr>
          <p:cNvPr id="1048830" name="Content Placeholder 2"/>
          <p:cNvSpPr>
            <a:spLocks noGrp="1"/>
          </p:cNvSpPr>
          <p:nvPr>
            <p:ph idx="1"/>
          </p:nvPr>
        </p:nvSpPr>
        <p:spPr/>
        <p:txBody>
          <a:bodyPr>
            <a:normAutofit/>
          </a:bodyPr>
          <a:p>
            <a:pPr indent="-228600" marL="228600">
              <a:buNone/>
            </a:pPr>
            <a:r>
              <a:rPr b="1" dirty="0" sz="2800" lang="en-US" smtClean="0">
                <a:solidFill>
                  <a:srgbClr val="FF0000"/>
                </a:solidFill>
                <a:latin typeface="Times New Roman" pitchFamily="18" charset="0"/>
                <a:cs typeface="Times New Roman" pitchFamily="18" charset="0"/>
              </a:rPr>
              <a:t>Rollback:</a:t>
            </a:r>
          </a:p>
          <a:p>
            <a:pPr indent="-228600" marL="228600">
              <a:buFont typeface="Wingdings" pitchFamily="2" charset="2"/>
              <a:buChar char="Ø"/>
            </a:pPr>
            <a:r>
              <a:rPr dirty="0" sz="2800" lang="en-US" smtClean="0">
                <a:latin typeface="Times New Roman" pitchFamily="18" charset="0"/>
                <a:cs typeface="Times New Roman" pitchFamily="18" charset="0"/>
              </a:rPr>
              <a:t>Used to undo work done in  current transaction.</a:t>
            </a:r>
          </a:p>
          <a:p>
            <a:pPr indent="-228600" marL="228600">
              <a:buFont typeface="Wingdings" pitchFamily="2" charset="2"/>
              <a:buChar char="Ø"/>
            </a:pPr>
            <a:endParaRPr dirty="0" sz="2800" lang="en-US" smtClean="0">
              <a:latin typeface="Times New Roman" pitchFamily="18" charset="0"/>
              <a:cs typeface="Times New Roman" pitchFamily="18" charset="0"/>
            </a:endParaRPr>
          </a:p>
          <a:p>
            <a:pPr indent="-228600" marL="228600">
              <a:buFont typeface="Wingdings" pitchFamily="2" charset="2"/>
              <a:buChar char="Ø"/>
            </a:pPr>
            <a:r>
              <a:rPr dirty="0" sz="2800" lang="en-US" smtClean="0">
                <a:latin typeface="Times New Roman" pitchFamily="18" charset="0"/>
                <a:cs typeface="Times New Roman" pitchFamily="18" charset="0"/>
              </a:rPr>
              <a:t>Rollback entire transaction or till particular transaction.</a:t>
            </a:r>
          </a:p>
          <a:p>
            <a:pPr indent="-228600" marL="228600">
              <a:buFont typeface="Wingdings" pitchFamily="2" charset="2"/>
              <a:buChar char="Ø"/>
            </a:pPr>
            <a:endParaRPr dirty="0" sz="2800" lang="en-US" smtClean="0">
              <a:latin typeface="Times New Roman" pitchFamily="18" charset="0"/>
              <a:cs typeface="Times New Roman" pitchFamily="18" charset="0"/>
            </a:endParaRPr>
          </a:p>
          <a:p>
            <a:pPr indent="-228600" marL="228600">
              <a:buFont typeface="Wingdings" pitchFamily="2" charset="2"/>
              <a:buChar char="Ø"/>
            </a:pPr>
            <a:r>
              <a:rPr dirty="0" sz="2800" lang="en-US" smtClean="0">
                <a:latin typeface="Times New Roman" pitchFamily="18" charset="0"/>
                <a:cs typeface="Times New Roman" pitchFamily="18" charset="0"/>
              </a:rPr>
              <a:t>Syntax; rollback;  </a:t>
            </a:r>
            <a:r>
              <a:rPr b="1" dirty="0" sz="2800" lang="en-US" smtClean="0">
                <a:latin typeface="Times New Roman" pitchFamily="18" charset="0"/>
                <a:cs typeface="Times New Roman" pitchFamily="18" charset="0"/>
              </a:rPr>
              <a:t>OR  </a:t>
            </a:r>
            <a:r>
              <a:rPr dirty="0" sz="2800" lang="en-US" smtClean="0">
                <a:latin typeface="Times New Roman" pitchFamily="18" charset="0"/>
                <a:cs typeface="Times New Roman" pitchFamily="18" charset="0"/>
              </a:rPr>
              <a:t>rollback work;</a:t>
            </a:r>
          </a:p>
          <a:p>
            <a:endParaRPr dirty="0" sz="2800" lang="en-US">
              <a:latin typeface="Times New Roman" pitchFamily="18" charset="0"/>
              <a:cs typeface="Times New Roman" pitchFamily="18" charset="0"/>
            </a:endParaRPr>
          </a:p>
        </p:txBody>
      </p:sp>
      <p:sp>
        <p:nvSpPr>
          <p:cNvPr id="1048831" name="Slide Number Placeholder 3"/>
          <p:cNvSpPr>
            <a:spLocks noGrp="1"/>
          </p:cNvSpPr>
          <p:nvPr>
            <p:ph type="sldNum" sz="quarter" idx="12"/>
          </p:nvPr>
        </p:nvSpPr>
        <p:spPr/>
        <p:txBody>
          <a:bodyPr/>
          <a:p>
            <a:fld id="{B6F15528-21DE-4FAA-801E-634DDDAF4B2B}" type="slidenum">
              <a:rPr lang="en-US" smtClean="0"/>
              <a:t>63</a:t>
            </a:fld>
            <a:endParaRPr lang="en-US"/>
          </a:p>
        </p:txBody>
      </p:sp>
      <p:sp>
        <p:nvSpPr>
          <p:cNvPr id="104883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833" name="Title 1"/>
          <p:cNvSpPr>
            <a:spLocks noGrp="1"/>
          </p:cNvSpPr>
          <p:nvPr>
            <p:ph type="title"/>
          </p:nvPr>
        </p:nvSpPr>
        <p:spPr>
          <a:xfrm>
            <a:off x="457200" y="0"/>
            <a:ext cx="8229600" cy="457200"/>
          </a:xfrm>
        </p:spPr>
        <p:txBody>
          <a:bodyPr>
            <a:normAutofit fontScale="90000"/>
          </a:bodyPr>
          <a:p>
            <a:r>
              <a:rPr b="1" dirty="0" sz="3200" lang="en-US" smtClean="0">
                <a:solidFill>
                  <a:srgbClr val="FF0000"/>
                </a:solidFill>
                <a:latin typeface="Times New Roman" pitchFamily="18" charset="0"/>
                <a:cs typeface="Times New Roman" pitchFamily="18" charset="0"/>
              </a:rPr>
              <a:t>Save Point-TCL Statement</a:t>
            </a:r>
            <a:endParaRPr dirty="0" sz="3200" lang="en-US"/>
          </a:p>
        </p:txBody>
      </p:sp>
      <p:sp>
        <p:nvSpPr>
          <p:cNvPr id="1048834" name="Content Placeholder 2"/>
          <p:cNvSpPr>
            <a:spLocks noGrp="1"/>
          </p:cNvSpPr>
          <p:nvPr>
            <p:ph idx="1"/>
          </p:nvPr>
        </p:nvSpPr>
        <p:spPr>
          <a:xfrm>
            <a:off x="457200" y="457200"/>
            <a:ext cx="8229600" cy="5668963"/>
          </a:xfrm>
        </p:spPr>
        <p:txBody>
          <a:bodyPr/>
          <a:p>
            <a:pPr indent="-228600" marL="228600">
              <a:buNone/>
            </a:pPr>
            <a:r>
              <a:rPr b="1" dirty="0" sz="2800" lang="en-US" err="1" smtClean="0">
                <a:solidFill>
                  <a:srgbClr val="FF0000"/>
                </a:solidFill>
                <a:latin typeface="Times New Roman" pitchFamily="18" charset="0"/>
                <a:cs typeface="Times New Roman" pitchFamily="18" charset="0"/>
              </a:rPr>
              <a:t>Savepoint</a:t>
            </a:r>
            <a:r>
              <a:rPr b="1" dirty="0" sz="2800" lang="en-US" smtClean="0">
                <a:solidFill>
                  <a:srgbClr val="FF0000"/>
                </a:solidFill>
                <a:latin typeface="Times New Roman" pitchFamily="18" charset="0"/>
                <a:cs typeface="Times New Roman" pitchFamily="18" charset="0"/>
              </a:rPr>
              <a:t>:</a:t>
            </a:r>
          </a:p>
          <a:p>
            <a:pPr indent="-228600" marL="228600">
              <a:buFont typeface="Wingdings" pitchFamily="2" charset="2"/>
              <a:buChar char="Ø"/>
            </a:pPr>
            <a:r>
              <a:rPr dirty="0" sz="2800" lang="en-US" smtClean="0">
                <a:latin typeface="Times New Roman" pitchFamily="18" charset="0"/>
                <a:cs typeface="Times New Roman" pitchFamily="18" charset="0"/>
              </a:rPr>
              <a:t>Like marker which marks the lengthy transactions</a:t>
            </a:r>
          </a:p>
          <a:p>
            <a:pPr indent="-228600" marL="228600">
              <a:buFont typeface="Wingdings" pitchFamily="2" charset="2"/>
              <a:buChar char="Ø"/>
            </a:pPr>
            <a:r>
              <a:rPr dirty="0" sz="2800" lang="en-US" smtClean="0">
                <a:latin typeface="Times New Roman" pitchFamily="18" charset="0"/>
                <a:cs typeface="Times New Roman" pitchFamily="18" charset="0"/>
              </a:rPr>
              <a:t>It is used with rollback to cancel effect till particular </a:t>
            </a:r>
            <a:r>
              <a:rPr dirty="0" sz="2800" lang="en-US" err="1" smtClean="0">
                <a:latin typeface="Times New Roman" pitchFamily="18" charset="0"/>
                <a:cs typeface="Times New Roman" pitchFamily="18" charset="0"/>
              </a:rPr>
              <a:t>savepoint</a:t>
            </a:r>
            <a:endParaRPr dirty="0" sz="2800" lang="en-US" smtClean="0">
              <a:latin typeface="Times New Roman" pitchFamily="18" charset="0"/>
              <a:cs typeface="Times New Roman" pitchFamily="18" charset="0"/>
            </a:endParaRPr>
          </a:p>
          <a:p>
            <a:pPr indent="-228600" marL="228600">
              <a:buFont typeface="Wingdings" pitchFamily="2" charset="2"/>
              <a:buChar char="Ø"/>
            </a:pPr>
            <a:r>
              <a:rPr dirty="0" sz="2800" lang="en-US" smtClean="0">
                <a:latin typeface="Times New Roman" pitchFamily="18" charset="0"/>
                <a:cs typeface="Times New Roman" pitchFamily="18" charset="0"/>
              </a:rPr>
              <a:t>Syntax: </a:t>
            </a:r>
            <a:r>
              <a:rPr dirty="0" sz="2800" lang="en-US" err="1" smtClean="0">
                <a:latin typeface="Times New Roman" pitchFamily="18" charset="0"/>
                <a:cs typeface="Times New Roman" pitchFamily="18" charset="0"/>
              </a:rPr>
              <a:t>savepoint</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savepointname</a:t>
            </a:r>
            <a:r>
              <a:rPr dirty="0" sz="2800" lang="en-US" smtClean="0">
                <a:latin typeface="Times New Roman" pitchFamily="18" charset="0"/>
                <a:cs typeface="Times New Roman" pitchFamily="18" charset="0"/>
              </a:rPr>
              <a:t>;</a:t>
            </a:r>
          </a:p>
          <a:p>
            <a:pPr indent="-228600" marL="228600">
              <a:buFont typeface="Wingdings" pitchFamily="2" charset="2"/>
              <a:buChar char="Ø"/>
            </a:pPr>
            <a:endParaRPr dirty="0" lang="en-US" smtClean="0">
              <a:latin typeface="Tempus Sans ITC" pitchFamily="82" charset="0"/>
            </a:endParaRPr>
          </a:p>
          <a:p>
            <a:pPr indent="-228600" marL="228600">
              <a:buFont typeface="Wingdings" pitchFamily="2" charset="2"/>
              <a:buChar char="Ø"/>
            </a:pPr>
            <a:endParaRPr dirty="0" lang="en-US"/>
          </a:p>
        </p:txBody>
      </p:sp>
      <p:pic>
        <p:nvPicPr>
          <p:cNvPr id="2097154" name="Picture 4"/>
          <p:cNvPicPr>
            <a:picLocks noChangeAspect="1" noChangeArrowheads="1"/>
          </p:cNvPicPr>
          <p:nvPr/>
        </p:nvPicPr>
        <p:blipFill>
          <a:blip xmlns:r="http://schemas.openxmlformats.org/officeDocument/2006/relationships" r:embed="rId1"/>
          <a:srcRect/>
          <a:stretch>
            <a:fillRect/>
          </a:stretch>
        </p:blipFill>
        <p:spPr bwMode="auto">
          <a:xfrm>
            <a:off x="914400" y="3276600"/>
            <a:ext cx="6096000" cy="3048000"/>
          </a:xfrm>
          <a:prstGeom prst="rect"/>
          <a:noFill/>
          <a:ln w="9525">
            <a:noFill/>
            <a:miter lim="800000"/>
            <a:headEnd/>
            <a:tailEnd/>
          </a:ln>
        </p:spPr>
      </p:pic>
      <p:sp>
        <p:nvSpPr>
          <p:cNvPr id="1048835" name="Slide Number Placeholder 4"/>
          <p:cNvSpPr>
            <a:spLocks noGrp="1"/>
          </p:cNvSpPr>
          <p:nvPr>
            <p:ph type="sldNum" sz="quarter" idx="12"/>
          </p:nvPr>
        </p:nvSpPr>
        <p:spPr/>
        <p:txBody>
          <a:bodyPr/>
          <a:p>
            <a:fld id="{B6F15528-21DE-4FAA-801E-634DDDAF4B2B}" type="slidenum">
              <a:rPr lang="en-US" smtClean="0"/>
              <a:t>64</a:t>
            </a:fld>
            <a:endParaRPr lang="en-US"/>
          </a:p>
        </p:txBody>
      </p:sp>
      <p:sp>
        <p:nvSpPr>
          <p:cNvPr id="1048836" name="Footer Placeholder 5"/>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837" name="Title 1"/>
          <p:cNvSpPr>
            <a:spLocks noGrp="1"/>
          </p:cNvSpPr>
          <p:nvPr>
            <p:ph type="title"/>
          </p:nvPr>
        </p:nvSpPr>
        <p:spPr/>
        <p:txBody>
          <a:bodyPr>
            <a:normAutofit/>
          </a:bodyPr>
          <a:p>
            <a:r>
              <a:rPr b="1" dirty="0" sz="4500" lang="en-US" smtClean="0">
                <a:solidFill>
                  <a:srgbClr val="FF0000"/>
                </a:solidFill>
                <a:latin typeface="Times New Roman" pitchFamily="18" charset="0"/>
                <a:cs typeface="Times New Roman" pitchFamily="18" charset="0"/>
              </a:rPr>
              <a:t>Database Objects</a:t>
            </a:r>
            <a:endParaRPr b="1" dirty="0" sz="4500" lang="en-US">
              <a:solidFill>
                <a:srgbClr val="FF0000"/>
              </a:solidFill>
              <a:latin typeface="Times New Roman" pitchFamily="18" charset="0"/>
              <a:cs typeface="Times New Roman" pitchFamily="18" charset="0"/>
            </a:endParaRPr>
          </a:p>
        </p:txBody>
      </p:sp>
      <p:graphicFrame>
        <p:nvGraphicFramePr>
          <p:cNvPr id="4194318" name="Content Placeholder 3"/>
          <p:cNvGraphicFramePr>
            <a:graphicFrameLocks noGrp="1"/>
          </p:cNvGraphicFramePr>
          <p:nvPr>
            <p:ph idx="1"/>
          </p:nvPr>
        </p:nvGraphicFramePr>
        <p:xfrm>
          <a:off x="457200" y="1600200"/>
          <a:ext cx="8229600" cy="3108960"/>
        </p:xfrm>
        <a:graphic>
          <a:graphicData uri="http://schemas.openxmlformats.org/drawingml/2006/table">
            <a:tbl>
              <a:tblPr firstRow="1" bandRow="1">
                <a:tableStyleId>{5C22544A-7EE6-4342-B048-85BDC9FD1C3A}</a:tableStyleId>
              </a:tblPr>
              <a:tblGrid>
                <a:gridCol w="1371600"/>
                <a:gridCol w="6858000"/>
              </a:tblGrid>
              <a:tr h="370840">
                <a:tc>
                  <a:txBody>
                    <a:bodyPr/>
                    <a:p>
                      <a:r>
                        <a:rPr dirty="0" sz="2400" lang="en-US" smtClean="0">
                          <a:latin typeface="Times New Roman" pitchFamily="18" charset="0"/>
                          <a:cs typeface="Times New Roman" pitchFamily="18" charset="0"/>
                        </a:rPr>
                        <a:t>Object</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Description</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Table</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Basic unit of storage; composed of rows and columns</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View</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Logically represents subsets of data from one or more tables</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Sequence</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Generates primary key</a:t>
                      </a:r>
                      <a:r>
                        <a:rPr baseline="0" dirty="0" sz="2400" lang="en-US" smtClean="0">
                          <a:latin typeface="Times New Roman" pitchFamily="18" charset="0"/>
                          <a:cs typeface="Times New Roman" pitchFamily="18" charset="0"/>
                        </a:rPr>
                        <a:t> value</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Index</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Improves the performance of some queries</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Synonym</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Alternative name for an object</a:t>
                      </a:r>
                      <a:endParaRPr dirty="0" sz="2400" lang="en-US">
                        <a:latin typeface="Times New Roman" pitchFamily="18" charset="0"/>
                        <a:cs typeface="Times New Roman" pitchFamily="18" charset="0"/>
                      </a:endParaRPr>
                    </a:p>
                  </a:txBody>
                </a:tc>
              </a:tr>
            </a:tbl>
          </a:graphicData>
        </a:graphic>
      </p:graphicFrame>
      <p:sp>
        <p:nvSpPr>
          <p:cNvPr id="1048838" name="Slide Number Placeholder 4"/>
          <p:cNvSpPr>
            <a:spLocks noGrp="1"/>
          </p:cNvSpPr>
          <p:nvPr>
            <p:ph type="sldNum" sz="quarter" idx="12"/>
          </p:nvPr>
        </p:nvSpPr>
        <p:spPr/>
        <p:txBody>
          <a:bodyPr/>
          <a:p>
            <a:fld id="{B6F15528-21DE-4FAA-801E-634DDDAF4B2B}" type="slidenum">
              <a:rPr lang="en-US" smtClean="0"/>
              <a:t>65</a:t>
            </a:fld>
            <a:endParaRPr lang="en-US"/>
          </a:p>
        </p:txBody>
      </p:sp>
      <p:sp>
        <p:nvSpPr>
          <p:cNvPr id="1048839"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840" name="Title 1"/>
          <p:cNvSpPr>
            <a:spLocks noGrp="1"/>
          </p:cNvSpPr>
          <p:nvPr>
            <p:ph type="title"/>
          </p:nvPr>
        </p:nvSpPr>
        <p:spPr>
          <a:xfrm>
            <a:off x="457200" y="228600"/>
            <a:ext cx="8229600" cy="792162"/>
          </a:xfrm>
        </p:spPr>
        <p:txBody>
          <a:bodyPr>
            <a:noAutofit/>
          </a:bodyPr>
          <a:p>
            <a:r>
              <a:rPr b="1" dirty="0" sz="3200" lang="en-US" smtClean="0">
                <a:solidFill>
                  <a:srgbClr val="FF0000"/>
                </a:solidFill>
                <a:latin typeface="Times New Roman" pitchFamily="18" charset="0"/>
                <a:cs typeface="Times New Roman" pitchFamily="18" charset="0"/>
              </a:rPr>
              <a:t>SQL Views</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841" name="Content Placeholder 2"/>
          <p:cNvSpPr>
            <a:spLocks noGrp="1"/>
          </p:cNvSpPr>
          <p:nvPr>
            <p:ph idx="1"/>
          </p:nvPr>
        </p:nvSpPr>
        <p:spPr>
          <a:xfrm>
            <a:off x="457200" y="609600"/>
            <a:ext cx="8229600" cy="5943600"/>
          </a:xfrm>
        </p:spPr>
        <p:txBody>
          <a:bodyPr>
            <a:normAutofit fontScale="87500" lnSpcReduction="20000"/>
          </a:bodyPr>
          <a:p>
            <a:r>
              <a:rPr dirty="0" lang="en-US" smtClean="0">
                <a:latin typeface="Times New Roman" pitchFamily="18" charset="0"/>
                <a:cs typeface="Times New Roman" pitchFamily="18" charset="0"/>
              </a:rPr>
              <a:t>A </a:t>
            </a:r>
            <a:r>
              <a:rPr dirty="0" lang="en-US" smtClean="0">
                <a:solidFill>
                  <a:srgbClr val="FF0000"/>
                </a:solidFill>
                <a:latin typeface="Times New Roman" pitchFamily="18" charset="0"/>
                <a:cs typeface="Times New Roman" pitchFamily="18" charset="0"/>
              </a:rPr>
              <a:t>VIEW</a:t>
            </a:r>
            <a:r>
              <a:rPr dirty="0" lang="en-US" smtClean="0">
                <a:latin typeface="Times New Roman" pitchFamily="18" charset="0"/>
                <a:cs typeface="Times New Roman" pitchFamily="18" charset="0"/>
              </a:rPr>
              <a:t> is a virtual table, through which a selective portion of the data from one or more tables can be seen. </a:t>
            </a:r>
          </a:p>
          <a:p>
            <a:r>
              <a:rPr dirty="0" lang="en-US" smtClean="0">
                <a:latin typeface="Times New Roman" pitchFamily="18" charset="0"/>
                <a:cs typeface="Times New Roman" pitchFamily="18" charset="0"/>
              </a:rPr>
              <a:t>Views do not contain data of their own. They are used to restrict access to the database or to hide data complexity. </a:t>
            </a:r>
          </a:p>
          <a:p>
            <a:r>
              <a:rPr dirty="0" lang="en-US" smtClean="0">
                <a:latin typeface="Times New Roman" pitchFamily="18" charset="0"/>
                <a:cs typeface="Times New Roman" pitchFamily="18" charset="0"/>
              </a:rPr>
              <a:t>A view is stored as a </a:t>
            </a:r>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statement in the database. DML operations on a view like INSERT, UPDATE, DELETE affects the data in the original table upon which the view is based.</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The Syntax to create a </a:t>
            </a:r>
            <a:r>
              <a:rPr b="1" dirty="0" lang="en-US" err="1" smtClean="0">
                <a:solidFill>
                  <a:srgbClr val="FF0000"/>
                </a:solidFill>
                <a:latin typeface="Times New Roman" pitchFamily="18" charset="0"/>
                <a:cs typeface="Times New Roman" pitchFamily="18" charset="0"/>
              </a:rPr>
              <a:t>sql</a:t>
            </a:r>
            <a:r>
              <a:rPr b="1" dirty="0" lang="en-US" smtClean="0">
                <a:solidFill>
                  <a:srgbClr val="FF0000"/>
                </a:solidFill>
                <a:latin typeface="Times New Roman" pitchFamily="18" charset="0"/>
                <a:cs typeface="Times New Roman" pitchFamily="18" charset="0"/>
              </a:rPr>
              <a:t> view is</a:t>
            </a:r>
            <a:endParaRPr dirty="0" lang="en-US" smtClean="0">
              <a:solidFill>
                <a:srgbClr val="FF0000"/>
              </a:solidFill>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CREATE VIEW </a:t>
            </a:r>
            <a:r>
              <a:rPr dirty="0" lang="en-US" err="1" smtClean="0">
                <a:latin typeface="Times New Roman" pitchFamily="18" charset="0"/>
                <a:cs typeface="Times New Roman" pitchFamily="18" charset="0"/>
              </a:rPr>
              <a:t>view_name</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AS </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SELECT </a:t>
            </a:r>
            <a:r>
              <a:rPr dirty="0" lang="en-US" err="1" smtClean="0">
                <a:latin typeface="Times New Roman" pitchFamily="18" charset="0"/>
                <a:cs typeface="Times New Roman" pitchFamily="18" charset="0"/>
              </a:rPr>
              <a:t>column_list</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table_name</a:t>
            </a:r>
            <a:r>
              <a:rPr dirty="0" lang="en-US" smtClean="0">
                <a:latin typeface="Times New Roman" pitchFamily="18" charset="0"/>
                <a:cs typeface="Times New Roman" pitchFamily="18" charset="0"/>
              </a:rPr>
              <a:t> [WHERE condition]; </a:t>
            </a:r>
            <a:br>
              <a:rPr dirty="0" lang="en-US" smtClean="0">
                <a:latin typeface="Times New Roman" pitchFamily="18" charset="0"/>
                <a:cs typeface="Times New Roman" pitchFamily="18" charset="0"/>
              </a:rPr>
            </a:br>
            <a:endParaRPr dirty="0" lang="en-US" smtClean="0">
              <a:latin typeface="Times New Roman" pitchFamily="18" charset="0"/>
              <a:cs typeface="Times New Roman" pitchFamily="18" charset="0"/>
            </a:endParaRPr>
          </a:p>
          <a:p>
            <a:endParaRPr dirty="0" lang="en-US"/>
          </a:p>
        </p:txBody>
      </p:sp>
      <p:sp>
        <p:nvSpPr>
          <p:cNvPr id="1048842" name="Slide Number Placeholder 3"/>
          <p:cNvSpPr>
            <a:spLocks noGrp="1"/>
          </p:cNvSpPr>
          <p:nvPr>
            <p:ph type="sldNum" sz="quarter" idx="12"/>
          </p:nvPr>
        </p:nvSpPr>
        <p:spPr/>
        <p:txBody>
          <a:bodyPr/>
          <a:p>
            <a:fld id="{B6F15528-21DE-4FAA-801E-634DDDAF4B2B}" type="slidenum">
              <a:rPr lang="en-US" smtClean="0"/>
              <a:t>66</a:t>
            </a:fld>
            <a:endParaRPr lang="en-US"/>
          </a:p>
        </p:txBody>
      </p:sp>
      <p:sp>
        <p:nvSpPr>
          <p:cNvPr id="104884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844" name="Title 1"/>
          <p:cNvSpPr>
            <a:spLocks noGrp="1"/>
          </p:cNvSpPr>
          <p:nvPr>
            <p:ph type="title"/>
          </p:nvPr>
        </p:nvSpPr>
        <p:spPr>
          <a:xfrm>
            <a:off x="457200" y="274638"/>
            <a:ext cx="8229600" cy="715962"/>
          </a:xfrm>
        </p:spPr>
        <p:txBody>
          <a:bodyPr>
            <a:normAutofit/>
          </a:bodyPr>
          <a:p>
            <a:pPr algn="l"/>
            <a:r>
              <a:rPr dirty="0" sz="2400" lang="en-US" smtClean="0">
                <a:solidFill>
                  <a:srgbClr val="FF0000"/>
                </a:solidFill>
                <a:latin typeface="Times New Roman" pitchFamily="18" charset="0"/>
                <a:cs typeface="Times New Roman" pitchFamily="18" charset="0"/>
              </a:rPr>
              <a:t>Continue….</a:t>
            </a:r>
            <a:endParaRPr dirty="0" sz="2400" lang="en-US">
              <a:solidFill>
                <a:srgbClr val="FF0000"/>
              </a:solidFill>
              <a:latin typeface="Times New Roman" pitchFamily="18" charset="0"/>
              <a:cs typeface="Times New Roman" pitchFamily="18" charset="0"/>
            </a:endParaRPr>
          </a:p>
        </p:txBody>
      </p:sp>
      <p:sp>
        <p:nvSpPr>
          <p:cNvPr id="1048845" name="Content Placeholder 2"/>
          <p:cNvSpPr>
            <a:spLocks noGrp="1"/>
          </p:cNvSpPr>
          <p:nvPr>
            <p:ph idx="1"/>
          </p:nvPr>
        </p:nvSpPr>
        <p:spPr>
          <a:xfrm>
            <a:off x="457200" y="990600"/>
            <a:ext cx="8229600" cy="5486400"/>
          </a:xfrm>
        </p:spPr>
        <p:txBody>
          <a:bodyPr>
            <a:normAutofit/>
          </a:bodyPr>
          <a:p>
            <a:r>
              <a:rPr b="1" dirty="0" i="1" lang="en-US" err="1" smtClean="0">
                <a:solidFill>
                  <a:srgbClr val="FF0000"/>
                </a:solidFill>
                <a:latin typeface="Times New Roman" pitchFamily="18" charset="0"/>
                <a:cs typeface="Times New Roman" pitchFamily="18" charset="0"/>
              </a:rPr>
              <a:t>view_name</a:t>
            </a:r>
            <a:r>
              <a:rPr dirty="0" lang="en-US" smtClean="0">
                <a:latin typeface="Times New Roman" pitchFamily="18" charset="0"/>
                <a:cs typeface="Times New Roman" pitchFamily="18" charset="0"/>
              </a:rPr>
              <a:t> is the name of the VIEW.</a:t>
            </a:r>
          </a:p>
          <a:p>
            <a:r>
              <a:rPr dirty="0" lang="en-US" smtClean="0">
                <a:latin typeface="Times New Roman" pitchFamily="18" charset="0"/>
                <a:cs typeface="Times New Roman" pitchFamily="18" charset="0"/>
              </a:rPr>
              <a:t>The SELECT statement is used to define the columns and rows that you want to display in the view.</a:t>
            </a: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to create a view on the product table the </a:t>
            </a:r>
            <a:r>
              <a:rPr dirty="0" lang="en-US" err="1" smtClean="0">
                <a:latin typeface="Times New Roman" pitchFamily="18" charset="0"/>
                <a:cs typeface="Times New Roman" pitchFamily="18" charset="0"/>
              </a:rPr>
              <a:t>sql</a:t>
            </a:r>
            <a:r>
              <a:rPr dirty="0" lang="en-US" smtClean="0">
                <a:latin typeface="Times New Roman" pitchFamily="18" charset="0"/>
                <a:cs typeface="Times New Roman" pitchFamily="18" charset="0"/>
              </a:rPr>
              <a:t> query would be like</a:t>
            </a:r>
          </a:p>
          <a:p>
            <a:r>
              <a:rPr dirty="0" lang="en-US" smtClean="0">
                <a:solidFill>
                  <a:srgbClr val="FF0000"/>
                </a:solidFill>
                <a:latin typeface="Times New Roman" pitchFamily="18" charset="0"/>
                <a:cs typeface="Times New Roman" pitchFamily="18" charset="0"/>
              </a:rPr>
              <a:t>CREATE VIEW </a:t>
            </a:r>
            <a:r>
              <a:rPr dirty="0" lang="en-US" err="1" smtClean="0">
                <a:latin typeface="Times New Roman" pitchFamily="18" charset="0"/>
                <a:cs typeface="Times New Roman" pitchFamily="18" charset="0"/>
              </a:rPr>
              <a:t>view_product</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AS </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product_id</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product_name</a:t>
            </a:r>
            <a:r>
              <a:rPr dirty="0" lang="en-US" smtClean="0">
                <a:latin typeface="Times New Roman" pitchFamily="18" charset="0"/>
                <a:cs typeface="Times New Roman" pitchFamily="18" charset="0"/>
              </a:rPr>
              <a:t>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product; </a:t>
            </a:r>
          </a:p>
          <a:p>
            <a:endParaRPr dirty="0" lang="en-US"/>
          </a:p>
        </p:txBody>
      </p:sp>
      <p:sp>
        <p:nvSpPr>
          <p:cNvPr id="1048846" name="Slide Number Placeholder 3"/>
          <p:cNvSpPr>
            <a:spLocks noGrp="1"/>
          </p:cNvSpPr>
          <p:nvPr>
            <p:ph type="sldNum" sz="quarter" idx="12"/>
          </p:nvPr>
        </p:nvSpPr>
        <p:spPr/>
        <p:txBody>
          <a:bodyPr/>
          <a:p>
            <a:fld id="{B6F15528-21DE-4FAA-801E-634DDDAF4B2B}" type="slidenum">
              <a:rPr lang="en-US" smtClean="0"/>
              <a:t>67</a:t>
            </a:fld>
            <a:endParaRPr lang="en-US"/>
          </a:p>
        </p:txBody>
      </p:sp>
      <p:sp>
        <p:nvSpPr>
          <p:cNvPr id="1048847"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848" name="Content Placeholder 2"/>
          <p:cNvSpPr>
            <a:spLocks noGrp="1"/>
          </p:cNvSpPr>
          <p:nvPr>
            <p:ph idx="1"/>
          </p:nvPr>
        </p:nvSpPr>
        <p:spPr>
          <a:xfrm>
            <a:off x="457200" y="304800"/>
            <a:ext cx="8229600" cy="6248400"/>
          </a:xfrm>
        </p:spPr>
        <p:txBody>
          <a:bodyPr>
            <a:normAutofit lnSpcReduction="10000"/>
          </a:bodyPr>
          <a:p>
            <a:r>
              <a:rPr b="1" dirty="0" sz="3300" lang="en-US" smtClean="0">
                <a:solidFill>
                  <a:srgbClr val="FF0000"/>
                </a:solidFill>
                <a:latin typeface="Times New Roman" pitchFamily="18" charset="0"/>
                <a:cs typeface="Times New Roman" pitchFamily="18" charset="0"/>
              </a:rPr>
              <a:t>SQL Updating a View</a:t>
            </a:r>
          </a:p>
          <a:p>
            <a:r>
              <a:rPr b="1" dirty="0" sz="2700" lang="en-US" smtClean="0">
                <a:solidFill>
                  <a:srgbClr val="FF0000"/>
                </a:solidFill>
                <a:latin typeface="Times New Roman" pitchFamily="18" charset="0"/>
                <a:cs typeface="Times New Roman" pitchFamily="18" charset="0"/>
              </a:rPr>
              <a:t>SQL CREATE OR REPLACE VIEW Syntax</a:t>
            </a:r>
          </a:p>
          <a:p>
            <a:pPr>
              <a:buNone/>
            </a:pPr>
            <a:r>
              <a:rPr dirty="0" sz="2700" lang="en-US" smtClean="0">
                <a:solidFill>
                  <a:srgbClr val="FF0000"/>
                </a:solidFill>
                <a:latin typeface="Times New Roman" pitchFamily="18" charset="0"/>
                <a:cs typeface="Times New Roman" pitchFamily="18" charset="0"/>
              </a:rPr>
              <a:t>    CREATE OR REPLACE VIEW </a:t>
            </a:r>
            <a:r>
              <a:rPr dirty="0" sz="2700" lang="en-US" err="1" smtClean="0">
                <a:latin typeface="Times New Roman" pitchFamily="18" charset="0"/>
                <a:cs typeface="Times New Roman" pitchFamily="18" charset="0"/>
              </a:rPr>
              <a:t>view_name</a:t>
            </a:r>
            <a:r>
              <a:rPr dirty="0" sz="2700" lang="en-US" smtClean="0">
                <a:latin typeface="Times New Roman" pitchFamily="18" charset="0"/>
                <a:cs typeface="Times New Roman" pitchFamily="18" charset="0"/>
              </a:rPr>
              <a:t> </a:t>
            </a:r>
            <a:r>
              <a:rPr dirty="0" sz="2700" lang="en-US" smtClean="0">
                <a:solidFill>
                  <a:srgbClr val="FF0000"/>
                </a:solidFill>
                <a:latin typeface="Times New Roman" pitchFamily="18" charset="0"/>
                <a:cs typeface="Times New Roman" pitchFamily="18" charset="0"/>
              </a:rPr>
              <a:t>AS</a:t>
            </a:r>
            <a:r>
              <a:rPr dirty="0" sz="2700" lang="en-US" smtClean="0">
                <a:latin typeface="Times New Roman" pitchFamily="18" charset="0"/>
                <a:cs typeface="Times New Roman" pitchFamily="18" charset="0"/>
              </a:rPr>
              <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SELECT </a:t>
            </a:r>
            <a:r>
              <a:rPr dirty="0" sz="2700" lang="en-US" err="1" smtClean="0">
                <a:latin typeface="Times New Roman" pitchFamily="18" charset="0"/>
                <a:cs typeface="Times New Roman" pitchFamily="18" charset="0"/>
              </a:rPr>
              <a:t>column_name</a:t>
            </a:r>
            <a:r>
              <a:rPr dirty="0" sz="2700" lang="en-US" smtClean="0">
                <a:latin typeface="Times New Roman" pitchFamily="18" charset="0"/>
                <a:cs typeface="Times New Roman" pitchFamily="18" charset="0"/>
              </a:rPr>
              <a:t>(s)</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FROM</a:t>
            </a:r>
            <a:r>
              <a:rPr dirty="0" sz="2700" lang="en-US" smtClean="0">
                <a:latin typeface="Times New Roman" pitchFamily="18" charset="0"/>
                <a:cs typeface="Times New Roman" pitchFamily="18" charset="0"/>
              </a:rPr>
              <a:t> </a:t>
            </a:r>
            <a:r>
              <a:rPr dirty="0" sz="2700" lang="en-US" err="1" smtClean="0">
                <a:latin typeface="Times New Roman" pitchFamily="18" charset="0"/>
                <a:cs typeface="Times New Roman" pitchFamily="18" charset="0"/>
              </a:rPr>
              <a:t>table_name</a:t>
            </a:r>
            <a:r>
              <a:rPr dirty="0" sz="2700" lang="en-US" smtClean="0">
                <a:latin typeface="Times New Roman" pitchFamily="18" charset="0"/>
                <a:cs typeface="Times New Roman" pitchFamily="18" charset="0"/>
              </a:rPr>
              <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WHERE</a:t>
            </a:r>
            <a:r>
              <a:rPr dirty="0" sz="2700" lang="en-US" smtClean="0">
                <a:latin typeface="Times New Roman" pitchFamily="18" charset="0"/>
                <a:cs typeface="Times New Roman" pitchFamily="18" charset="0"/>
              </a:rPr>
              <a:t> condition</a:t>
            </a:r>
          </a:p>
          <a:p>
            <a:r>
              <a:rPr dirty="0" sz="2700" lang="en-US" smtClean="0">
                <a:latin typeface="Times New Roman" pitchFamily="18" charset="0"/>
                <a:cs typeface="Times New Roman" pitchFamily="18" charset="0"/>
              </a:rPr>
              <a:t>Now we want to add the "Category" column to the "Current Product List" view. We will update the view with the following </a:t>
            </a:r>
            <a:r>
              <a:rPr sz="2700" lang="en-US" smtClean="0">
                <a:latin typeface="Times New Roman" pitchFamily="18" charset="0"/>
                <a:cs typeface="Times New Roman" pitchFamily="18" charset="0"/>
              </a:rPr>
              <a:t>SQL:</a:t>
            </a:r>
          </a:p>
          <a:p>
            <a:endParaRPr dirty="0" sz="2700" lang="en-US" smtClean="0">
              <a:latin typeface="Times New Roman" pitchFamily="18" charset="0"/>
              <a:cs typeface="Times New Roman" pitchFamily="18" charset="0"/>
            </a:endParaRPr>
          </a:p>
          <a:p>
            <a:r>
              <a:rPr dirty="0" sz="2700" lang="en-US" smtClean="0">
                <a:solidFill>
                  <a:srgbClr val="FF0000"/>
                </a:solidFill>
                <a:latin typeface="Times New Roman" pitchFamily="18" charset="0"/>
                <a:cs typeface="Times New Roman" pitchFamily="18" charset="0"/>
              </a:rPr>
              <a:t>CREATE VIEW </a:t>
            </a:r>
            <a:r>
              <a:rPr dirty="0" sz="2700" lang="en-US" smtClean="0">
                <a:latin typeface="Times New Roman" pitchFamily="18" charset="0"/>
                <a:cs typeface="Times New Roman" pitchFamily="18" charset="0"/>
              </a:rPr>
              <a:t>[Current Product List] </a:t>
            </a:r>
            <a:r>
              <a:rPr dirty="0" sz="2700" lang="en-US" smtClean="0">
                <a:solidFill>
                  <a:srgbClr val="FF0000"/>
                </a:solidFill>
                <a:latin typeface="Times New Roman" pitchFamily="18" charset="0"/>
                <a:cs typeface="Times New Roman" pitchFamily="18" charset="0"/>
              </a:rPr>
              <a:t>AS</a:t>
            </a:r>
            <a:r>
              <a:rPr dirty="0" sz="2700" lang="en-US" smtClean="0">
                <a:latin typeface="Times New Roman" pitchFamily="18" charset="0"/>
                <a:cs typeface="Times New Roman" pitchFamily="18" charset="0"/>
              </a:rPr>
              <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SELECT</a:t>
            </a:r>
            <a:r>
              <a:rPr dirty="0" sz="2700" lang="en-US" smtClean="0">
                <a:latin typeface="Times New Roman" pitchFamily="18" charset="0"/>
                <a:cs typeface="Times New Roman" pitchFamily="18" charset="0"/>
              </a:rPr>
              <a:t> </a:t>
            </a:r>
            <a:r>
              <a:rPr dirty="0" sz="2700" lang="en-US" err="1" smtClean="0">
                <a:latin typeface="Times New Roman" pitchFamily="18" charset="0"/>
                <a:cs typeface="Times New Roman" pitchFamily="18" charset="0"/>
              </a:rPr>
              <a:t>ProductID,ProductName,Category</a:t>
            </a:r>
            <a:r>
              <a:rPr dirty="0" sz="2700" lang="en-US" smtClean="0">
                <a:latin typeface="Times New Roman" pitchFamily="18" charset="0"/>
                <a:cs typeface="Times New Roman" pitchFamily="18" charset="0"/>
              </a:rPr>
              <a:t/>
            </a:r>
            <a:br>
              <a:rPr dirty="0" sz="2700" lang="en-US" smtClean="0">
                <a:latin typeface="Times New Roman" pitchFamily="18" charset="0"/>
                <a:cs typeface="Times New Roman" pitchFamily="18" charset="0"/>
              </a:rPr>
            </a:br>
            <a:r>
              <a:rPr dirty="0" sz="2700" lang="en-US" smtClean="0">
                <a:solidFill>
                  <a:srgbClr val="FF0000"/>
                </a:solidFill>
                <a:latin typeface="Times New Roman" pitchFamily="18" charset="0"/>
                <a:cs typeface="Times New Roman" pitchFamily="18" charset="0"/>
              </a:rPr>
              <a:t>FROM</a:t>
            </a:r>
            <a:r>
              <a:rPr dirty="0" sz="2700" lang="en-US" smtClean="0">
                <a:latin typeface="Times New Roman" pitchFamily="18" charset="0"/>
                <a:cs typeface="Times New Roman" pitchFamily="18" charset="0"/>
              </a:rPr>
              <a:t> Products</a:t>
            </a:r>
            <a:br>
              <a:rPr dirty="0" sz="2700" lang="en-US" smtClean="0">
                <a:latin typeface="Times New Roman" pitchFamily="18" charset="0"/>
                <a:cs typeface="Times New Roman" pitchFamily="18" charset="0"/>
              </a:rPr>
            </a:br>
            <a:endParaRPr dirty="0" sz="2700" lang="en-US" smtClean="0">
              <a:latin typeface="Times New Roman" pitchFamily="18" charset="0"/>
              <a:cs typeface="Times New Roman" pitchFamily="18" charset="0"/>
            </a:endParaRPr>
          </a:p>
          <a:p>
            <a:endParaRPr dirty="0" lang="en-US"/>
          </a:p>
        </p:txBody>
      </p:sp>
      <p:sp>
        <p:nvSpPr>
          <p:cNvPr id="1048849" name="Slide Number Placeholder 3"/>
          <p:cNvSpPr>
            <a:spLocks noGrp="1"/>
          </p:cNvSpPr>
          <p:nvPr>
            <p:ph type="sldNum" sz="quarter" idx="12"/>
          </p:nvPr>
        </p:nvSpPr>
        <p:spPr/>
        <p:txBody>
          <a:bodyPr/>
          <a:p>
            <a:fld id="{B6F15528-21DE-4FAA-801E-634DDDAF4B2B}" type="slidenum">
              <a:rPr lang="en-US" smtClean="0"/>
              <a:t>68</a:t>
            </a:fld>
            <a:endParaRPr lang="en-US"/>
          </a:p>
        </p:txBody>
      </p:sp>
      <p:sp>
        <p:nvSpPr>
          <p:cNvPr id="1048850"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851" name="Content Placeholder 2"/>
          <p:cNvSpPr>
            <a:spLocks noGrp="1"/>
          </p:cNvSpPr>
          <p:nvPr>
            <p:ph idx="1"/>
          </p:nvPr>
        </p:nvSpPr>
        <p:spPr>
          <a:xfrm>
            <a:off x="457200" y="533400"/>
            <a:ext cx="8229600" cy="5592763"/>
          </a:xfrm>
        </p:spPr>
        <p:txBody>
          <a:bodyPr/>
          <a:p>
            <a:r>
              <a:rPr b="1" dirty="0" lang="en-US" smtClean="0">
                <a:solidFill>
                  <a:srgbClr val="FF0000"/>
                </a:solidFill>
                <a:latin typeface="Times New Roman" pitchFamily="18" charset="0"/>
                <a:cs typeface="Times New Roman" pitchFamily="18" charset="0"/>
              </a:rPr>
              <a:t>SQL Dropping a View</a:t>
            </a:r>
          </a:p>
          <a:p>
            <a:r>
              <a:rPr dirty="0" lang="en-US" smtClean="0">
                <a:latin typeface="Times New Roman" pitchFamily="18" charset="0"/>
                <a:cs typeface="Times New Roman" pitchFamily="18" charset="0"/>
              </a:rPr>
              <a:t>You can delete a view with the </a:t>
            </a:r>
            <a:r>
              <a:rPr dirty="0" lang="en-US" smtClean="0">
                <a:solidFill>
                  <a:srgbClr val="FF0000"/>
                </a:solidFill>
                <a:latin typeface="Times New Roman" pitchFamily="18" charset="0"/>
                <a:cs typeface="Times New Roman" pitchFamily="18" charset="0"/>
              </a:rPr>
              <a:t>DROP VIEW </a:t>
            </a:r>
            <a:r>
              <a:rPr dirty="0" lang="en-US" smtClean="0">
                <a:latin typeface="Times New Roman" pitchFamily="18" charset="0"/>
                <a:cs typeface="Times New Roman" pitchFamily="18" charset="0"/>
              </a:rPr>
              <a:t>command.</a:t>
            </a:r>
          </a:p>
          <a:p>
            <a:r>
              <a:rPr b="1" dirty="0" lang="en-US" smtClean="0">
                <a:solidFill>
                  <a:srgbClr val="FF0000"/>
                </a:solidFill>
                <a:latin typeface="Times New Roman" pitchFamily="18" charset="0"/>
                <a:cs typeface="Times New Roman" pitchFamily="18" charset="0"/>
              </a:rPr>
              <a:t>Syntax:</a:t>
            </a:r>
          </a:p>
          <a:p>
            <a:pPr>
              <a:buNone/>
            </a:pPr>
            <a:r>
              <a:rPr dirty="0" lang="en-US" smtClean="0">
                <a:solidFill>
                  <a:srgbClr val="FF0000"/>
                </a:solidFill>
                <a:latin typeface="Times New Roman" pitchFamily="18" charset="0"/>
                <a:cs typeface="Times New Roman" pitchFamily="18" charset="0"/>
              </a:rPr>
              <a:t>          DROP VIEW </a:t>
            </a:r>
            <a:r>
              <a:rPr dirty="0" lang="en-US" err="1" smtClean="0">
                <a:latin typeface="Times New Roman" pitchFamily="18" charset="0"/>
                <a:cs typeface="Times New Roman" pitchFamily="18" charset="0"/>
              </a:rPr>
              <a:t>view_name</a:t>
            </a:r>
            <a:endParaRPr dirty="0" lang="en-US" smtClean="0">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
        <p:nvSpPr>
          <p:cNvPr id="1048852" name="Slide Number Placeholder 3"/>
          <p:cNvSpPr>
            <a:spLocks noGrp="1"/>
          </p:cNvSpPr>
          <p:nvPr>
            <p:ph type="sldNum" sz="quarter" idx="12"/>
          </p:nvPr>
        </p:nvSpPr>
        <p:spPr/>
        <p:txBody>
          <a:bodyPr/>
          <a:p>
            <a:fld id="{B6F15528-21DE-4FAA-801E-634DDDAF4B2B}" type="slidenum">
              <a:rPr lang="en-US" smtClean="0"/>
              <a:t>69</a:t>
            </a:fld>
            <a:endParaRPr lang="en-US"/>
          </a:p>
        </p:txBody>
      </p:sp>
      <p:sp>
        <p:nvSpPr>
          <p:cNvPr id="1048853"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40" name="Title 1"/>
          <p:cNvSpPr>
            <a:spLocks noGrp="1"/>
          </p:cNvSpPr>
          <p:nvPr>
            <p:ph type="title"/>
          </p:nvPr>
        </p:nvSpPr>
        <p:spPr>
          <a:xfrm>
            <a:off x="457200" y="274638"/>
            <a:ext cx="8229600" cy="487362"/>
          </a:xfrm>
        </p:spPr>
        <p:txBody>
          <a:bodyPr>
            <a:normAutofit fontScale="90000"/>
          </a:bodyPr>
          <a:p>
            <a:r>
              <a:rPr b="1" dirty="0" sz="3200" lang="en-US" smtClean="0">
                <a:solidFill>
                  <a:srgbClr val="FF0000"/>
                </a:solidFill>
                <a:latin typeface="Times New Roman" pitchFamily="18" charset="0"/>
                <a:cs typeface="Times New Roman" pitchFamily="18" charset="0"/>
              </a:rPr>
              <a:t>SQL Operators</a:t>
            </a:r>
            <a:br>
              <a:rPr b="1" dirty="0" sz="3200" lang="en-US" smtClean="0">
                <a:solidFill>
                  <a:srgbClr val="FF0000"/>
                </a:solidFill>
                <a:latin typeface="Times New Roman" pitchFamily="18" charset="0"/>
                <a:cs typeface="Times New Roman" pitchFamily="18" charset="0"/>
              </a:rPr>
            </a:br>
            <a:endParaRPr b="1" dirty="0" sz="3200" lang="en-US">
              <a:solidFill>
                <a:srgbClr val="FF0000"/>
              </a:solidFill>
              <a:latin typeface="Times New Roman" pitchFamily="18" charset="0"/>
              <a:cs typeface="Times New Roman" pitchFamily="18" charset="0"/>
            </a:endParaRPr>
          </a:p>
        </p:txBody>
      </p:sp>
      <p:sp>
        <p:nvSpPr>
          <p:cNvPr id="1048641" name="Content Placeholder 2"/>
          <p:cNvSpPr>
            <a:spLocks noGrp="1"/>
          </p:cNvSpPr>
          <p:nvPr>
            <p:ph idx="1"/>
          </p:nvPr>
        </p:nvSpPr>
        <p:spPr>
          <a:xfrm>
            <a:off x="457200" y="914400"/>
            <a:ext cx="8229600" cy="5562600"/>
          </a:xfrm>
        </p:spPr>
        <p:txBody>
          <a:bodyPr>
            <a:normAutofit/>
          </a:bodyPr>
          <a:p>
            <a:r>
              <a:rPr dirty="0" sz="2800" lang="en-US" smtClean="0">
                <a:latin typeface="Times New Roman" pitchFamily="18" charset="0"/>
                <a:cs typeface="Times New Roman" pitchFamily="18" charset="0"/>
              </a:rPr>
              <a:t>Next two type of Operators are Comparison Operators and Logical Operators. These operators are used mainly in the WHERE clause, HAVING clause to filter the data to be selected.</a:t>
            </a:r>
          </a:p>
          <a:p>
            <a:pPr>
              <a:buFont typeface="Wingdings" pitchFamily="2" charset="2"/>
              <a:buChar char="ü"/>
            </a:pPr>
            <a:r>
              <a:rPr b="1" dirty="0" sz="2800" lang="en-US" smtClean="0">
                <a:solidFill>
                  <a:srgbClr val="FF0000"/>
                </a:solidFill>
                <a:latin typeface="Times New Roman" pitchFamily="18" charset="0"/>
                <a:cs typeface="Times New Roman" pitchFamily="18" charset="0"/>
              </a:rPr>
              <a:t>Comparison Operators:</a:t>
            </a:r>
          </a:p>
          <a:p>
            <a:r>
              <a:rPr dirty="0" sz="2800" lang="en-US" smtClean="0">
                <a:latin typeface="Times New Roman" pitchFamily="18" charset="0"/>
                <a:cs typeface="Times New Roman" pitchFamily="18" charset="0"/>
              </a:rPr>
              <a:t>Comparison operators are used to compare the column data with specific values in a condition. </a:t>
            </a:r>
          </a:p>
          <a:p>
            <a:r>
              <a:rPr dirty="0" sz="2800" lang="en-US" smtClean="0">
                <a:latin typeface="Times New Roman" pitchFamily="18" charset="0"/>
                <a:cs typeface="Times New Roman" pitchFamily="18" charset="0"/>
              </a:rPr>
              <a:t>Comparison Operators are also used along with the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statement to filter data based on specific conditions.</a:t>
            </a:r>
          </a:p>
          <a:p>
            <a:endParaRPr dirty="0" sz="2800" lang="en-US">
              <a:latin typeface="Times New Roman" pitchFamily="18" charset="0"/>
              <a:cs typeface="Times New Roman" pitchFamily="18" charset="0"/>
            </a:endParaRPr>
          </a:p>
        </p:txBody>
      </p:sp>
      <p:sp>
        <p:nvSpPr>
          <p:cNvPr id="1048642" name="Slide Number Placeholder 3"/>
          <p:cNvSpPr>
            <a:spLocks noGrp="1"/>
          </p:cNvSpPr>
          <p:nvPr>
            <p:ph type="sldNum" sz="quarter" idx="12"/>
          </p:nvPr>
        </p:nvSpPr>
        <p:spPr/>
        <p:txBody>
          <a:bodyPr/>
          <a:p>
            <a:fld id="{B6F15528-21DE-4FAA-801E-634DDDAF4B2B}" type="slidenum">
              <a:rPr lang="en-US" smtClean="0"/>
              <a:t>7</a:t>
            </a:fld>
            <a:endParaRPr lang="en-US"/>
          </a:p>
        </p:txBody>
      </p:sp>
      <p:sp>
        <p:nvSpPr>
          <p:cNvPr id="104864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854" name="Title 1"/>
          <p:cNvSpPr>
            <a:spLocks noGrp="1"/>
          </p:cNvSpPr>
          <p:nvPr>
            <p:ph type="title"/>
          </p:nvPr>
        </p:nvSpPr>
        <p:spPr/>
        <p:txBody>
          <a:bodyPr>
            <a:normAutofit fontScale="90000"/>
          </a:bodyPr>
          <a:p>
            <a:r>
              <a:rPr b="1" dirty="0" lang="en-US" smtClean="0">
                <a:solidFill>
                  <a:srgbClr val="FF0000"/>
                </a:solidFill>
                <a:latin typeface="Times New Roman" pitchFamily="18" charset="0"/>
                <a:cs typeface="Times New Roman" pitchFamily="18" charset="0"/>
              </a:rPr>
              <a:t>Syntax for </a:t>
            </a:r>
            <a:r>
              <a:rPr b="1" dirty="0" lang="en-US" err="1" smtClean="0">
                <a:solidFill>
                  <a:srgbClr val="FF0000"/>
                </a:solidFill>
                <a:latin typeface="Times New Roman" pitchFamily="18" charset="0"/>
                <a:cs typeface="Times New Roman" pitchFamily="18" charset="0"/>
              </a:rPr>
              <a:t>MySQL</a:t>
            </a:r>
            <a:r>
              <a:rPr b="1" dirty="0" lang="en-US" smtClean="0">
                <a:solidFill>
                  <a:srgbClr val="FF0000"/>
                </a:solidFill>
                <a:latin typeface="Times New Roman" pitchFamily="18" charset="0"/>
                <a:cs typeface="Times New Roman" pitchFamily="18" charset="0"/>
              </a:rPr>
              <a:t/>
            </a:r>
            <a:br>
              <a:rPr b="1" dirty="0" lang="en-US" smtClean="0">
                <a:solidFill>
                  <a:srgbClr val="FF0000"/>
                </a:solidFill>
                <a:latin typeface="Times New Roman" pitchFamily="18" charset="0"/>
                <a:cs typeface="Times New Roman" pitchFamily="18" charset="0"/>
              </a:rPr>
            </a:br>
            <a:endParaRPr dirty="0" lang="en-US">
              <a:solidFill>
                <a:srgbClr val="FF0000"/>
              </a:solidFill>
              <a:latin typeface="Times New Roman" pitchFamily="18" charset="0"/>
              <a:cs typeface="Times New Roman" pitchFamily="18" charset="0"/>
            </a:endParaRPr>
          </a:p>
        </p:txBody>
      </p:sp>
      <p:sp>
        <p:nvSpPr>
          <p:cNvPr id="1048855" name="Content Placeholder 2"/>
          <p:cNvSpPr>
            <a:spLocks noGrp="1"/>
          </p:cNvSpPr>
          <p:nvPr>
            <p:ph idx="1"/>
          </p:nvPr>
        </p:nvSpPr>
        <p:spPr>
          <a:xfrm>
            <a:off x="457200" y="1066800"/>
            <a:ext cx="8458200" cy="5486400"/>
          </a:xfrm>
        </p:spPr>
        <p:txBody>
          <a:bodyPr>
            <a:normAutofit/>
          </a:bodyPr>
          <a:p>
            <a:r>
              <a:rPr dirty="0" sz="2500" lang="en-US" smtClean="0">
                <a:latin typeface="Times New Roman" pitchFamily="18" charset="0"/>
                <a:cs typeface="Times New Roman" pitchFamily="18" charset="0"/>
              </a:rPr>
              <a:t>The following SQL statement defines the "ID" column to be an auto-increment primary key field in the “Employee" table:</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CREATE TABLE Employee </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ID </a:t>
            </a:r>
            <a:r>
              <a:rPr dirty="0" sz="2500" lang="en-US" err="1" smtClean="0">
                <a:latin typeface="Times New Roman" pitchFamily="18" charset="0"/>
                <a:cs typeface="Times New Roman" pitchFamily="18" charset="0"/>
              </a:rPr>
              <a:t>int</a:t>
            </a:r>
            <a:r>
              <a:rPr dirty="0" sz="2500" lang="en-US" smtClean="0">
                <a:latin typeface="Times New Roman" pitchFamily="18" charset="0"/>
                <a:cs typeface="Times New Roman" pitchFamily="18" charset="0"/>
              </a:rPr>
              <a:t> NOT NULL </a:t>
            </a:r>
            <a:r>
              <a:rPr b="1" dirty="0" sz="2500" lang="en-US" smtClean="0">
                <a:solidFill>
                  <a:srgbClr val="FF0000"/>
                </a:solidFill>
                <a:latin typeface="Times New Roman" pitchFamily="18" charset="0"/>
                <a:cs typeface="Times New Roman" pitchFamily="18" charset="0"/>
              </a:rPr>
              <a:t>AUTO_INCREMENT,</a:t>
            </a:r>
            <a:r>
              <a:rPr dirty="0" sz="2500" lang="en-US" smtClean="0">
                <a:latin typeface="Times New Roman" pitchFamily="18" charset="0"/>
                <a:cs typeface="Times New Roman" pitchFamily="18" charset="0"/>
              </a:rPr>
              <a:t/>
            </a:r>
            <a:br>
              <a:rPr dirty="0" sz="2500" lang="en-US" smtClean="0">
                <a:latin typeface="Times New Roman" pitchFamily="18" charset="0"/>
                <a:cs typeface="Times New Roman" pitchFamily="18" charset="0"/>
              </a:rPr>
            </a:br>
            <a:r>
              <a:rPr dirty="0" sz="2500" lang="en-US" err="1" smtClean="0">
                <a:latin typeface="Times New Roman" pitchFamily="18" charset="0"/>
                <a:cs typeface="Times New Roman" pitchFamily="18" charset="0"/>
              </a:rPr>
              <a:t>LastName</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varchar</a:t>
            </a:r>
            <a:r>
              <a:rPr dirty="0" sz="2500" lang="en-US" smtClean="0">
                <a:latin typeface="Times New Roman" pitchFamily="18" charset="0"/>
                <a:cs typeface="Times New Roman" pitchFamily="18" charset="0"/>
              </a:rPr>
              <a:t>(255) NOT NULL,</a:t>
            </a:r>
            <a:br>
              <a:rPr dirty="0" sz="2500" lang="en-US" smtClean="0">
                <a:latin typeface="Times New Roman" pitchFamily="18" charset="0"/>
                <a:cs typeface="Times New Roman" pitchFamily="18" charset="0"/>
              </a:rPr>
            </a:br>
            <a:r>
              <a:rPr dirty="0" sz="2500" lang="en-US" err="1" smtClean="0">
                <a:latin typeface="Times New Roman" pitchFamily="18" charset="0"/>
                <a:cs typeface="Times New Roman" pitchFamily="18" charset="0"/>
              </a:rPr>
              <a:t>FirstName</a:t>
            </a:r>
            <a:r>
              <a:rPr dirty="0" sz="2500" lang="en-US" smtClean="0">
                <a:latin typeface="Times New Roman" pitchFamily="18" charset="0"/>
                <a:cs typeface="Times New Roman" pitchFamily="18" charset="0"/>
              </a:rPr>
              <a:t> </a:t>
            </a:r>
            <a:r>
              <a:rPr dirty="0" sz="2500" lang="en-US" err="1" smtClean="0">
                <a:latin typeface="Times New Roman" pitchFamily="18" charset="0"/>
                <a:cs typeface="Times New Roman" pitchFamily="18" charset="0"/>
              </a:rPr>
              <a:t>varchar</a:t>
            </a:r>
            <a:r>
              <a:rPr dirty="0" sz="2500" lang="en-US" smtClean="0">
                <a:latin typeface="Times New Roman" pitchFamily="18" charset="0"/>
                <a:cs typeface="Times New Roman" pitchFamily="18" charset="0"/>
              </a:rPr>
              <a:t>(255),</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Address </a:t>
            </a:r>
            <a:r>
              <a:rPr dirty="0" sz="2500" lang="en-US" err="1" smtClean="0">
                <a:latin typeface="Times New Roman" pitchFamily="18" charset="0"/>
                <a:cs typeface="Times New Roman" pitchFamily="18" charset="0"/>
              </a:rPr>
              <a:t>varchar</a:t>
            </a:r>
            <a:r>
              <a:rPr dirty="0" sz="2500" lang="en-US" smtClean="0">
                <a:latin typeface="Times New Roman" pitchFamily="18" charset="0"/>
                <a:cs typeface="Times New Roman" pitchFamily="18" charset="0"/>
              </a:rPr>
              <a:t>(255),</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City </a:t>
            </a:r>
            <a:r>
              <a:rPr dirty="0" sz="2500" lang="en-US" err="1" smtClean="0">
                <a:latin typeface="Times New Roman" pitchFamily="18" charset="0"/>
                <a:cs typeface="Times New Roman" pitchFamily="18" charset="0"/>
              </a:rPr>
              <a:t>varchar</a:t>
            </a:r>
            <a:r>
              <a:rPr dirty="0" sz="2500" lang="en-US" smtClean="0">
                <a:latin typeface="Times New Roman" pitchFamily="18" charset="0"/>
                <a:cs typeface="Times New Roman" pitchFamily="18" charset="0"/>
              </a:rPr>
              <a:t>(255),</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PRIMARY KEY (ID)</a:t>
            </a:r>
            <a:br>
              <a:rPr dirty="0" sz="2500" lang="en-US" smtClean="0">
                <a:latin typeface="Times New Roman" pitchFamily="18" charset="0"/>
                <a:cs typeface="Times New Roman" pitchFamily="18" charset="0"/>
              </a:rPr>
            </a:br>
            <a:r>
              <a:rPr dirty="0" sz="2500" lang="en-US" smtClean="0">
                <a:latin typeface="Times New Roman" pitchFamily="18" charset="0"/>
                <a:cs typeface="Times New Roman" pitchFamily="18" charset="0"/>
              </a:rPr>
              <a:t>)</a:t>
            </a:r>
          </a:p>
          <a:p>
            <a:endParaRPr dirty="0" sz="2500" lang="en-US">
              <a:latin typeface="Times New Roman" pitchFamily="18" charset="0"/>
              <a:cs typeface="Times New Roman" pitchFamily="18" charset="0"/>
            </a:endParaRPr>
          </a:p>
        </p:txBody>
      </p:sp>
      <p:sp>
        <p:nvSpPr>
          <p:cNvPr id="1048856" name="Slide Number Placeholder 3"/>
          <p:cNvSpPr>
            <a:spLocks noGrp="1"/>
          </p:cNvSpPr>
          <p:nvPr>
            <p:ph type="sldNum" sz="quarter" idx="12"/>
          </p:nvPr>
        </p:nvSpPr>
        <p:spPr/>
        <p:txBody>
          <a:bodyPr/>
          <a:p>
            <a:fld id="{B6F15528-21DE-4FAA-801E-634DDDAF4B2B}" type="slidenum">
              <a:rPr lang="en-US" smtClean="0"/>
              <a:t>70</a:t>
            </a:fld>
            <a:endParaRPr lang="en-US"/>
          </a:p>
        </p:txBody>
      </p:sp>
      <p:sp>
        <p:nvSpPr>
          <p:cNvPr id="1048857"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858" name="Content Placeholder 2"/>
          <p:cNvSpPr>
            <a:spLocks noGrp="1"/>
          </p:cNvSpPr>
          <p:nvPr>
            <p:ph idx="1"/>
          </p:nvPr>
        </p:nvSpPr>
        <p:spPr>
          <a:xfrm>
            <a:off x="152400" y="228600"/>
            <a:ext cx="8839200" cy="6400800"/>
          </a:xfrm>
        </p:spPr>
        <p:txBody>
          <a:bodyPr>
            <a:noAutofit/>
          </a:bodyPr>
          <a:p>
            <a:r>
              <a:rPr dirty="0" sz="2500" lang="en-US" err="1" smtClean="0">
                <a:latin typeface="Times New Roman" pitchFamily="18" charset="0"/>
                <a:cs typeface="Times New Roman" pitchFamily="18" charset="0"/>
              </a:rPr>
              <a:t>MySQL</a:t>
            </a:r>
            <a:r>
              <a:rPr dirty="0" sz="2500" lang="en-US" smtClean="0">
                <a:latin typeface="Times New Roman" pitchFamily="18" charset="0"/>
                <a:cs typeface="Times New Roman" pitchFamily="18" charset="0"/>
              </a:rPr>
              <a:t> uses the </a:t>
            </a:r>
            <a:r>
              <a:rPr b="1" dirty="0" sz="2500" lang="en-US" smtClean="0">
                <a:solidFill>
                  <a:srgbClr val="FF0000"/>
                </a:solidFill>
                <a:latin typeface="Times New Roman" pitchFamily="18" charset="0"/>
                <a:cs typeface="Times New Roman" pitchFamily="18" charset="0"/>
              </a:rPr>
              <a:t>AUTO_INCREMENT</a:t>
            </a:r>
            <a:r>
              <a:rPr dirty="0" sz="2500" lang="en-US" smtClean="0">
                <a:latin typeface="Times New Roman" pitchFamily="18" charset="0"/>
                <a:cs typeface="Times New Roman" pitchFamily="18" charset="0"/>
              </a:rPr>
              <a:t> keyword to perform an auto-increment feature.</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By default, the starting value for AUTO_INCREMENT is 1, and it will increment by 1 for each new record.</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To let the AUTO_INCREMENT sequence start with another value, use the following SQL statement:</a:t>
            </a:r>
          </a:p>
          <a:p>
            <a:pPr indent="0" marL="0">
              <a:buNone/>
            </a:pPr>
            <a:r>
              <a:rPr dirty="0" sz="2500" lang="en-US" smtClean="0">
                <a:solidFill>
                  <a:srgbClr val="FF0000"/>
                </a:solidFill>
                <a:latin typeface="Times New Roman" pitchFamily="18" charset="0"/>
                <a:cs typeface="Times New Roman" pitchFamily="18" charset="0"/>
              </a:rPr>
              <a:t>       ALTER TABLE </a:t>
            </a:r>
            <a:r>
              <a:rPr dirty="0" sz="2500" lang="en-US" smtClean="0">
                <a:latin typeface="Times New Roman" pitchFamily="18" charset="0"/>
                <a:cs typeface="Times New Roman" pitchFamily="18" charset="0"/>
              </a:rPr>
              <a:t>Employee</a:t>
            </a:r>
            <a:r>
              <a:rPr dirty="0" sz="2500" lang="en-US" smtClean="0">
                <a:solidFill>
                  <a:srgbClr val="FF0000"/>
                </a:solidFill>
                <a:latin typeface="Times New Roman" pitchFamily="18" charset="0"/>
                <a:cs typeface="Times New Roman" pitchFamily="18" charset="0"/>
              </a:rPr>
              <a:t> AUTO_INCREMENT=100</a:t>
            </a:r>
          </a:p>
          <a:p>
            <a:endParaRPr dirty="0" sz="2500" lang="en-US" smtClean="0">
              <a:solidFill>
                <a:srgbClr val="FF0000"/>
              </a:solidFill>
              <a:latin typeface="Times New Roman" pitchFamily="18" charset="0"/>
              <a:cs typeface="Times New Roman" pitchFamily="18" charset="0"/>
            </a:endParaRPr>
          </a:p>
          <a:p>
            <a:r>
              <a:rPr dirty="0" sz="2500" lang="en-US" smtClean="0">
                <a:latin typeface="Times New Roman" pitchFamily="18" charset="0"/>
                <a:cs typeface="Times New Roman" pitchFamily="18" charset="0"/>
              </a:rPr>
              <a:t>To insert a new record into the "Persons" table, we will NOT have to specify a value for the "ID" column (a unique value will be added automatically):</a:t>
            </a:r>
          </a:p>
          <a:p>
            <a:pPr indent="0" marL="0">
              <a:buNone/>
            </a:pPr>
            <a:r>
              <a:rPr dirty="0" sz="2500" lang="en-US" smtClean="0">
                <a:solidFill>
                  <a:srgbClr val="FF0000"/>
                </a:solidFill>
                <a:latin typeface="Times New Roman" pitchFamily="18" charset="0"/>
                <a:cs typeface="Times New Roman" pitchFamily="18" charset="0"/>
              </a:rPr>
              <a:t>       INSERT INTO </a:t>
            </a:r>
            <a:r>
              <a:rPr dirty="0" sz="2500" lang="en-US" smtClean="0">
                <a:latin typeface="Times New Roman" pitchFamily="18" charset="0"/>
                <a:cs typeface="Times New Roman" pitchFamily="18" charset="0"/>
              </a:rPr>
              <a:t>Employee</a:t>
            </a:r>
            <a:r>
              <a:rPr dirty="0" sz="2500" lang="en-US" smtClean="0">
                <a:solidFill>
                  <a:srgbClr val="FF0000"/>
                </a:solidFill>
                <a:latin typeface="Times New Roman" pitchFamily="18" charset="0"/>
                <a:cs typeface="Times New Roman" pitchFamily="18" charset="0"/>
              </a:rPr>
              <a:t> (</a:t>
            </a:r>
            <a:r>
              <a:rPr dirty="0" sz="2500" lang="en-US" err="1" smtClean="0">
                <a:solidFill>
                  <a:srgbClr val="FF0000"/>
                </a:solidFill>
                <a:latin typeface="Times New Roman" pitchFamily="18" charset="0"/>
                <a:cs typeface="Times New Roman" pitchFamily="18" charset="0"/>
              </a:rPr>
              <a:t>FirstName,LastName</a:t>
            </a:r>
            <a:r>
              <a:rPr dirty="0" sz="2500" lang="en-US" smtClean="0">
                <a:solidFill>
                  <a:srgbClr val="FF0000"/>
                </a:solidFill>
                <a:latin typeface="Times New Roman" pitchFamily="18" charset="0"/>
                <a:cs typeface="Times New Roman" pitchFamily="18" charset="0"/>
              </a:rPr>
              <a:t>)</a:t>
            </a:r>
            <a:br>
              <a:rPr dirty="0" sz="2500" lang="en-US" smtClean="0">
                <a:solidFill>
                  <a:srgbClr val="FF0000"/>
                </a:solidFill>
                <a:latin typeface="Times New Roman" pitchFamily="18" charset="0"/>
                <a:cs typeface="Times New Roman" pitchFamily="18" charset="0"/>
              </a:rPr>
            </a:br>
            <a:r>
              <a:rPr dirty="0" sz="2500" lang="en-US" smtClean="0">
                <a:solidFill>
                  <a:srgbClr val="FF0000"/>
                </a:solidFill>
                <a:latin typeface="Times New Roman" pitchFamily="18" charset="0"/>
                <a:cs typeface="Times New Roman" pitchFamily="18" charset="0"/>
              </a:rPr>
              <a:t>VALUES (‘</a:t>
            </a:r>
            <a:r>
              <a:rPr dirty="0" sz="2500" lang="en-US" err="1" smtClean="0">
                <a:solidFill>
                  <a:srgbClr val="FF0000"/>
                </a:solidFill>
                <a:latin typeface="Times New Roman" pitchFamily="18" charset="0"/>
                <a:cs typeface="Times New Roman" pitchFamily="18" charset="0"/>
              </a:rPr>
              <a:t>abc</a:t>
            </a:r>
            <a:r>
              <a:rPr dirty="0" sz="2500" lang="en-US" smtClean="0">
                <a:solidFill>
                  <a:srgbClr val="FF0000"/>
                </a:solidFill>
                <a:latin typeface="Times New Roman" pitchFamily="18" charset="0"/>
                <a:cs typeface="Times New Roman" pitchFamily="18" charset="0"/>
              </a:rPr>
              <a:t>',‘xyz')</a:t>
            </a:r>
          </a:p>
          <a:p>
            <a:endParaRPr dirty="0" sz="2500" lang="en-US" smtClean="0">
              <a:solidFill>
                <a:srgbClr val="FF0000"/>
              </a:solidFill>
              <a:latin typeface="Times New Roman" pitchFamily="18" charset="0"/>
              <a:cs typeface="Times New Roman" pitchFamily="18" charset="0"/>
            </a:endParaRPr>
          </a:p>
          <a:p>
            <a:endParaRPr dirty="0" sz="2500" lang="en-US">
              <a:latin typeface="Times New Roman" pitchFamily="18" charset="0"/>
              <a:cs typeface="Times New Roman" pitchFamily="18" charset="0"/>
            </a:endParaRPr>
          </a:p>
        </p:txBody>
      </p:sp>
      <p:sp>
        <p:nvSpPr>
          <p:cNvPr id="1048859" name="Slide Number Placeholder 3"/>
          <p:cNvSpPr>
            <a:spLocks noGrp="1"/>
          </p:cNvSpPr>
          <p:nvPr>
            <p:ph type="sldNum" sz="quarter" idx="12"/>
          </p:nvPr>
        </p:nvSpPr>
        <p:spPr/>
        <p:txBody>
          <a:bodyPr/>
          <a:p>
            <a:fld id="{B6F15528-21DE-4FAA-801E-634DDDAF4B2B}" type="slidenum">
              <a:rPr lang="en-US" smtClean="0"/>
              <a:t>71</a:t>
            </a:fld>
            <a:endParaRPr lang="en-US"/>
          </a:p>
        </p:txBody>
      </p:sp>
      <p:sp>
        <p:nvSpPr>
          <p:cNvPr id="1048860"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861" name="Title 1"/>
          <p:cNvSpPr>
            <a:spLocks noGrp="1"/>
          </p:cNvSpPr>
          <p:nvPr>
            <p:ph type="title"/>
          </p:nvPr>
        </p:nvSpPr>
        <p:spPr>
          <a:xfrm>
            <a:off x="381000" y="304800"/>
            <a:ext cx="8229600" cy="304800"/>
          </a:xfrm>
        </p:spPr>
        <p:txBody>
          <a:bodyPr>
            <a:noAutofit/>
          </a:bodyPr>
          <a:p>
            <a:r>
              <a:rPr b="1" dirty="0" sz="3200" lang="en-US" smtClean="0">
                <a:solidFill>
                  <a:srgbClr val="FF0000"/>
                </a:solidFill>
                <a:latin typeface="Times New Roman" pitchFamily="18" charset="0"/>
                <a:cs typeface="Times New Roman" pitchFamily="18" charset="0"/>
              </a:rPr>
              <a:t>SQL Index</a:t>
            </a:r>
            <a:br>
              <a:rPr b="1" dirty="0" sz="3200" lang="en-US" smtClean="0">
                <a:solidFill>
                  <a:srgbClr val="FF0000"/>
                </a:solidFill>
                <a:latin typeface="Times New Roman" pitchFamily="18" charset="0"/>
                <a:cs typeface="Times New Roman" pitchFamily="18" charset="0"/>
              </a:rPr>
            </a:br>
            <a:endParaRPr dirty="0" sz="3200" lang="en-US">
              <a:solidFill>
                <a:srgbClr val="FF0000"/>
              </a:solidFill>
              <a:latin typeface="Times New Roman" pitchFamily="18" charset="0"/>
              <a:cs typeface="Times New Roman" pitchFamily="18" charset="0"/>
            </a:endParaRPr>
          </a:p>
        </p:txBody>
      </p:sp>
      <p:sp>
        <p:nvSpPr>
          <p:cNvPr id="1048862" name="Content Placeholder 2"/>
          <p:cNvSpPr>
            <a:spLocks noGrp="1"/>
          </p:cNvSpPr>
          <p:nvPr>
            <p:ph idx="1"/>
          </p:nvPr>
        </p:nvSpPr>
        <p:spPr>
          <a:xfrm>
            <a:off x="457200" y="762000"/>
            <a:ext cx="8229600" cy="5791200"/>
          </a:xfrm>
        </p:spPr>
        <p:txBody>
          <a:bodyPr>
            <a:noAutofit/>
          </a:bodyPr>
          <a:p>
            <a:r>
              <a:rPr dirty="0" sz="2400" lang="en-US" smtClean="0">
                <a:solidFill>
                  <a:srgbClr val="FF0000"/>
                </a:solidFill>
                <a:latin typeface="Times New Roman" pitchFamily="18" charset="0"/>
                <a:cs typeface="Times New Roman" pitchFamily="18" charset="0"/>
              </a:rPr>
              <a:t>Index</a:t>
            </a:r>
            <a:r>
              <a:rPr dirty="0" sz="2400" lang="en-US" smtClean="0">
                <a:latin typeface="Times New Roman" pitchFamily="18" charset="0"/>
                <a:cs typeface="Times New Roman" pitchFamily="18" charset="0"/>
              </a:rPr>
              <a:t> in </a:t>
            </a:r>
            <a:r>
              <a:rPr dirty="0" sz="2400" lang="en-US" err="1" smtClean="0">
                <a:latin typeface="Times New Roman" pitchFamily="18" charset="0"/>
                <a:cs typeface="Times New Roman" pitchFamily="18" charset="0"/>
              </a:rPr>
              <a:t>sql</a:t>
            </a:r>
            <a:r>
              <a:rPr dirty="0" sz="2400" lang="en-US" smtClean="0">
                <a:latin typeface="Times New Roman" pitchFamily="18" charset="0"/>
                <a:cs typeface="Times New Roman" pitchFamily="18" charset="0"/>
              </a:rPr>
              <a:t> is created on existing tables to retrieve the rows quickly. </a:t>
            </a:r>
          </a:p>
          <a:p>
            <a:r>
              <a:rPr dirty="0" sz="2400" lang="en-US" smtClean="0">
                <a:latin typeface="Times New Roman" pitchFamily="18" charset="0"/>
                <a:cs typeface="Times New Roman" pitchFamily="18" charset="0"/>
              </a:rPr>
              <a:t>When there are thousands of records in a table, retrieving information will take a long time. </a:t>
            </a:r>
          </a:p>
          <a:p>
            <a:r>
              <a:rPr dirty="0" sz="2400" lang="en-US" smtClean="0">
                <a:latin typeface="Times New Roman" pitchFamily="18" charset="0"/>
                <a:cs typeface="Times New Roman" pitchFamily="18" charset="0"/>
              </a:rPr>
              <a:t>Therefore indexes are created on columns which are accessed frequently, so that the information can be retrieved quickly. </a:t>
            </a:r>
          </a:p>
          <a:p>
            <a:r>
              <a:rPr dirty="0" sz="2400" lang="en-US" smtClean="0">
                <a:latin typeface="Times New Roman" pitchFamily="18" charset="0"/>
                <a:cs typeface="Times New Roman" pitchFamily="18" charset="0"/>
              </a:rPr>
              <a:t>Indexes can be created on a single column or a group of columns. </a:t>
            </a:r>
          </a:p>
          <a:p>
            <a:r>
              <a:rPr dirty="0" sz="2400" lang="en-US" smtClean="0">
                <a:latin typeface="Times New Roman" pitchFamily="18" charset="0"/>
                <a:cs typeface="Times New Roman" pitchFamily="18" charset="0"/>
              </a:rPr>
              <a:t>When an index is created, it first sorts the data and then it assigns a ROWID for each row. </a:t>
            </a:r>
          </a:p>
          <a:p>
            <a:r>
              <a:rPr b="1" dirty="0" sz="2400" lang="en-US" smtClean="0">
                <a:solidFill>
                  <a:srgbClr val="FF0000"/>
                </a:solidFill>
                <a:latin typeface="Times New Roman" pitchFamily="18" charset="0"/>
                <a:cs typeface="Times New Roman" pitchFamily="18" charset="0"/>
              </a:rPr>
              <a:t>Syntax to create Index:</a:t>
            </a:r>
          </a:p>
          <a:p>
            <a:pPr>
              <a:buNone/>
            </a:pPr>
            <a:r>
              <a:rPr dirty="0" sz="2400" lang="en-US" smtClean="0">
                <a:solidFill>
                  <a:srgbClr val="FF0000"/>
                </a:solidFill>
                <a:latin typeface="Times New Roman" pitchFamily="18" charset="0"/>
                <a:cs typeface="Times New Roman" pitchFamily="18" charset="0"/>
              </a:rPr>
              <a:t>CREATE INDEX index_name </a:t>
            </a:r>
            <a:br>
              <a:rPr dirty="0" sz="2400" lang="en-US" smtClean="0">
                <a:solidFill>
                  <a:srgbClr val="FF0000"/>
                </a:solidFill>
                <a:latin typeface="Times New Roman" pitchFamily="18" charset="0"/>
                <a:cs typeface="Times New Roman" pitchFamily="18" charset="0"/>
              </a:rPr>
            </a:br>
            <a:r>
              <a:rPr dirty="0" sz="2400" lang="en-US" smtClean="0">
                <a:solidFill>
                  <a:srgbClr val="FF0000"/>
                </a:solidFill>
                <a:latin typeface="Times New Roman" pitchFamily="18" charset="0"/>
                <a:cs typeface="Times New Roman" pitchFamily="18" charset="0"/>
              </a:rPr>
              <a:t>ON </a:t>
            </a:r>
            <a:r>
              <a:rPr dirty="0" sz="2400" lang="en-US" smtClean="0">
                <a:latin typeface="Times New Roman" pitchFamily="18" charset="0"/>
                <a:cs typeface="Times New Roman" pitchFamily="18" charset="0"/>
              </a:rPr>
              <a:t>table_name (column_name1,column_name2...); </a:t>
            </a:r>
          </a:p>
          <a:p>
            <a:endParaRPr dirty="0" sz="2400" lang="en-US">
              <a:latin typeface="Times New Roman" pitchFamily="18" charset="0"/>
              <a:cs typeface="Times New Roman" pitchFamily="18" charset="0"/>
            </a:endParaRPr>
          </a:p>
        </p:txBody>
      </p:sp>
      <p:sp>
        <p:nvSpPr>
          <p:cNvPr id="1048863" name="Slide Number Placeholder 3"/>
          <p:cNvSpPr>
            <a:spLocks noGrp="1"/>
          </p:cNvSpPr>
          <p:nvPr>
            <p:ph type="sldNum" sz="quarter" idx="12"/>
          </p:nvPr>
        </p:nvSpPr>
        <p:spPr/>
        <p:txBody>
          <a:bodyPr/>
          <a:p>
            <a:fld id="{B6F15528-21DE-4FAA-801E-634DDDAF4B2B}" type="slidenum">
              <a:rPr lang="en-US" smtClean="0"/>
              <a:t>72</a:t>
            </a:fld>
            <a:endParaRPr lang="en-US"/>
          </a:p>
        </p:txBody>
      </p:sp>
      <p:sp>
        <p:nvSpPr>
          <p:cNvPr id="104886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865" name="Title 1"/>
          <p:cNvSpPr>
            <a:spLocks noGrp="1"/>
          </p:cNvSpPr>
          <p:nvPr>
            <p:ph type="title"/>
          </p:nvPr>
        </p:nvSpPr>
        <p:spPr>
          <a:xfrm>
            <a:off x="457200" y="274638"/>
            <a:ext cx="8229600" cy="334962"/>
          </a:xfrm>
        </p:spPr>
        <p:txBody>
          <a:bodyPr>
            <a:normAutofit fontScale="90000"/>
          </a:bodyPr>
          <a:p>
            <a:endParaRPr dirty="0" lang="en-US"/>
          </a:p>
        </p:txBody>
      </p:sp>
      <p:sp>
        <p:nvSpPr>
          <p:cNvPr id="1048866" name="Content Placeholder 2"/>
          <p:cNvSpPr>
            <a:spLocks noGrp="1"/>
          </p:cNvSpPr>
          <p:nvPr>
            <p:ph idx="1"/>
          </p:nvPr>
        </p:nvSpPr>
        <p:spPr>
          <a:xfrm>
            <a:off x="457200" y="533400"/>
            <a:ext cx="8229600" cy="5592763"/>
          </a:xfrm>
        </p:spPr>
        <p:txBody>
          <a:bodyPr>
            <a:normAutofit/>
          </a:bodyPr>
          <a:p>
            <a:r>
              <a:rPr b="1" dirty="0" lang="en-US" smtClean="0">
                <a:solidFill>
                  <a:srgbClr val="FF0000"/>
                </a:solidFill>
                <a:latin typeface="Times New Roman" pitchFamily="18" charset="0"/>
                <a:cs typeface="Times New Roman" pitchFamily="18" charset="0"/>
              </a:rPr>
              <a:t>Syntax to create SQL unique Index: </a:t>
            </a:r>
            <a:endParaRPr dirty="0" lang="en-US" smtClean="0">
              <a:solidFill>
                <a:srgbClr val="FF0000"/>
              </a:solidFill>
              <a:latin typeface="Times New Roman" pitchFamily="18" charset="0"/>
              <a:cs typeface="Times New Roman" pitchFamily="18" charset="0"/>
            </a:endParaRPr>
          </a:p>
          <a:p>
            <a:pPr>
              <a:buNone/>
            </a:pPr>
            <a:r>
              <a:rPr dirty="0" sz="2800" lang="en-US" smtClean="0">
                <a:solidFill>
                  <a:srgbClr val="FF0000"/>
                </a:solidFill>
                <a:latin typeface="Times New Roman" pitchFamily="18" charset="0"/>
                <a:cs typeface="Times New Roman" pitchFamily="18" charset="0"/>
              </a:rPr>
              <a:t>CREATE UNIQUE INDEX </a:t>
            </a:r>
            <a:r>
              <a:rPr dirty="0" sz="2800" lang="en-US" err="1" smtClean="0">
                <a:latin typeface="Times New Roman" pitchFamily="18" charset="0"/>
                <a:cs typeface="Times New Roman" pitchFamily="18" charset="0"/>
              </a:rPr>
              <a:t>index_name</a:t>
            </a:r>
            <a:r>
              <a:rPr dirty="0" sz="2800" lang="en-US" smtClean="0">
                <a:latin typeface="Times New Roman" pitchFamily="18" charset="0"/>
                <a:cs typeface="Times New Roman" pitchFamily="18" charset="0"/>
              </a:rPr>
              <a:t>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ON</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table_name</a:t>
            </a:r>
            <a:r>
              <a:rPr dirty="0" sz="2800" lang="en-US" smtClean="0">
                <a:latin typeface="Times New Roman" pitchFamily="18" charset="0"/>
                <a:cs typeface="Times New Roman" pitchFamily="18" charset="0"/>
              </a:rPr>
              <a:t>(column_name1); </a:t>
            </a:r>
            <a:r>
              <a:rPr dirty="0" lang="en-US" smtClean="0">
                <a:latin typeface="Times New Roman" pitchFamily="18" charset="0"/>
                <a:cs typeface="Times New Roman" pitchFamily="18" charset="0"/>
              </a:rPr>
              <a:t/>
            </a:r>
            <a:br>
              <a:rPr dirty="0" lang="en-US" smtClean="0">
                <a:latin typeface="Times New Roman" pitchFamily="18" charset="0"/>
                <a:cs typeface="Times New Roman" pitchFamily="18" charset="0"/>
              </a:rPr>
            </a:br>
            <a:r>
              <a:rPr b="1" dirty="0" i="1" lang="en-US" err="1" smtClean="0">
                <a:solidFill>
                  <a:srgbClr val="FF0000"/>
                </a:solidFill>
                <a:latin typeface="Times New Roman" pitchFamily="18" charset="0"/>
                <a:cs typeface="Times New Roman" pitchFamily="18" charset="0"/>
              </a:rPr>
              <a:t>index_name</a:t>
            </a:r>
            <a:r>
              <a:rPr dirty="0" lang="en-US" smtClean="0">
                <a:latin typeface="Times New Roman" pitchFamily="18" charset="0"/>
                <a:cs typeface="Times New Roman" pitchFamily="18" charset="0"/>
              </a:rPr>
              <a:t> is the name of the</a:t>
            </a:r>
            <a:r>
              <a:rPr dirty="0" lang="en-US" smtClean="0">
                <a:solidFill>
                  <a:srgbClr val="FF0000"/>
                </a:solidFill>
                <a:latin typeface="Times New Roman" pitchFamily="18" charset="0"/>
                <a:cs typeface="Times New Roman" pitchFamily="18" charset="0"/>
              </a:rPr>
              <a:t> INDEX.</a:t>
            </a:r>
          </a:p>
          <a:p>
            <a:r>
              <a:rPr b="1" dirty="0" i="1" lang="en-US" err="1" smtClean="0">
                <a:solidFill>
                  <a:srgbClr val="FF0000"/>
                </a:solidFill>
                <a:latin typeface="Times New Roman" pitchFamily="18" charset="0"/>
                <a:cs typeface="Times New Roman" pitchFamily="18" charset="0"/>
              </a:rPr>
              <a:t>table_name</a:t>
            </a:r>
            <a:r>
              <a:rPr dirty="0" lang="en-US" smtClean="0">
                <a:latin typeface="Times New Roman" pitchFamily="18" charset="0"/>
                <a:cs typeface="Times New Roman" pitchFamily="18" charset="0"/>
              </a:rPr>
              <a:t> is the name of the table to which the indexed column belongs.</a:t>
            </a:r>
          </a:p>
          <a:p>
            <a:r>
              <a:rPr b="1" dirty="0" i="1" lang="en-US" smtClean="0">
                <a:solidFill>
                  <a:srgbClr val="FF0000"/>
                </a:solidFill>
                <a:latin typeface="Times New Roman" pitchFamily="18" charset="0"/>
                <a:cs typeface="Times New Roman" pitchFamily="18" charset="0"/>
              </a:rPr>
              <a:t>column_name1 </a:t>
            </a:r>
            <a:r>
              <a:rPr dirty="0" i="1" lang="en-US" smtClean="0">
                <a:latin typeface="Times New Roman" pitchFamily="18" charset="0"/>
                <a:cs typeface="Times New Roman" pitchFamily="18" charset="0"/>
              </a:rPr>
              <a:t>name</a:t>
            </a:r>
            <a:r>
              <a:rPr dirty="0" lang="en-US" smtClean="0">
                <a:latin typeface="Times New Roman" pitchFamily="18" charset="0"/>
                <a:cs typeface="Times New Roman" pitchFamily="18" charset="0"/>
              </a:rPr>
              <a:t> of the column on which index is created.</a:t>
            </a:r>
            <a:r>
              <a:rPr dirty="0" lang="en-US" smtClean="0">
                <a:solidFill>
                  <a:srgbClr val="FF0000"/>
                </a:solidFill>
                <a:latin typeface="Times New Roman" pitchFamily="18" charset="0"/>
                <a:cs typeface="Times New Roman" pitchFamily="18" charset="0"/>
              </a:rPr>
              <a:t> </a:t>
            </a:r>
          </a:p>
          <a:p>
            <a:r>
              <a:rPr dirty="0" lang="en-US" smtClean="0">
                <a:latin typeface="Times New Roman" pitchFamily="18" charset="0"/>
                <a:cs typeface="Times New Roman" pitchFamily="18" charset="0"/>
              </a:rPr>
              <a:t>In Oracle there are two types of SQL index namely, </a:t>
            </a:r>
            <a:r>
              <a:rPr dirty="0" lang="en-US" smtClean="0">
                <a:solidFill>
                  <a:srgbClr val="FF0000"/>
                </a:solidFill>
                <a:latin typeface="Times New Roman" pitchFamily="18" charset="0"/>
                <a:cs typeface="Times New Roman" pitchFamily="18" charset="0"/>
              </a:rPr>
              <a:t>implicit and explicit.</a:t>
            </a:r>
          </a:p>
          <a:p>
            <a:endParaRPr dirty="0" lang="en-US"/>
          </a:p>
        </p:txBody>
      </p:sp>
      <p:sp>
        <p:nvSpPr>
          <p:cNvPr id="1048867" name="Slide Number Placeholder 3"/>
          <p:cNvSpPr>
            <a:spLocks noGrp="1"/>
          </p:cNvSpPr>
          <p:nvPr>
            <p:ph type="sldNum" sz="quarter" idx="12"/>
          </p:nvPr>
        </p:nvSpPr>
        <p:spPr/>
        <p:txBody>
          <a:bodyPr/>
          <a:p>
            <a:fld id="{B6F15528-21DE-4FAA-801E-634DDDAF4B2B}" type="slidenum">
              <a:rPr lang="en-US" smtClean="0"/>
              <a:t>73</a:t>
            </a:fld>
            <a:endParaRPr lang="en-US"/>
          </a:p>
        </p:txBody>
      </p:sp>
      <p:sp>
        <p:nvSpPr>
          <p:cNvPr id="1048868"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869" name="Title 1"/>
          <p:cNvSpPr>
            <a:spLocks noGrp="1"/>
          </p:cNvSpPr>
          <p:nvPr>
            <p:ph type="title"/>
          </p:nvPr>
        </p:nvSpPr>
        <p:spPr>
          <a:xfrm>
            <a:off x="457200" y="274638"/>
            <a:ext cx="8229600" cy="182562"/>
          </a:xfrm>
        </p:spPr>
        <p:txBody>
          <a:bodyPr>
            <a:normAutofit fontScale="90000"/>
          </a:bodyPr>
          <a:p>
            <a:pPr algn="l"/>
            <a:r>
              <a:rPr dirty="0" sz="2400" lang="en-US" smtClean="0">
                <a:solidFill>
                  <a:srgbClr val="FF0000"/>
                </a:solidFill>
                <a:latin typeface="Times New Roman" pitchFamily="18" charset="0"/>
                <a:cs typeface="Times New Roman" pitchFamily="18" charset="0"/>
              </a:rPr>
              <a:t>Example</a:t>
            </a:r>
            <a:endParaRPr dirty="0" sz="2400" lang="en-US">
              <a:solidFill>
                <a:srgbClr val="FF0000"/>
              </a:solidFill>
              <a:latin typeface="Times New Roman" pitchFamily="18" charset="0"/>
              <a:cs typeface="Times New Roman" pitchFamily="18" charset="0"/>
            </a:endParaRPr>
          </a:p>
        </p:txBody>
      </p:sp>
      <p:sp>
        <p:nvSpPr>
          <p:cNvPr id="1048870" name="Content Placeholder 2"/>
          <p:cNvSpPr>
            <a:spLocks noGrp="1"/>
          </p:cNvSpPr>
          <p:nvPr>
            <p:ph idx="1"/>
          </p:nvPr>
        </p:nvSpPr>
        <p:spPr>
          <a:xfrm>
            <a:off x="457200" y="685800"/>
            <a:ext cx="8229600" cy="5440363"/>
          </a:xfrm>
        </p:spPr>
        <p:txBody>
          <a:bodyPr>
            <a:normAutofit/>
          </a:bodyPr>
          <a:p>
            <a:r>
              <a:rPr dirty="0" sz="2800" lang="en-US" smtClean="0">
                <a:latin typeface="Times New Roman" pitchFamily="18" charset="0"/>
                <a:cs typeface="Times New Roman" pitchFamily="18" charset="0"/>
              </a:rPr>
              <a:t>The SQL statement below creates an index named "</a:t>
            </a:r>
            <a:r>
              <a:rPr dirty="0" sz="2800" lang="en-US" err="1" smtClean="0">
                <a:latin typeface="Times New Roman" pitchFamily="18" charset="0"/>
                <a:cs typeface="Times New Roman" pitchFamily="18" charset="0"/>
              </a:rPr>
              <a:t>PIndex</a:t>
            </a:r>
            <a:r>
              <a:rPr dirty="0" sz="2800" lang="en-US" smtClean="0">
                <a:latin typeface="Times New Roman" pitchFamily="18" charset="0"/>
                <a:cs typeface="Times New Roman" pitchFamily="18" charset="0"/>
              </a:rPr>
              <a:t>" on the "</a:t>
            </a:r>
            <a:r>
              <a:rPr dirty="0" sz="2800" lang="en-US" err="1" smtClean="0">
                <a:latin typeface="Times New Roman" pitchFamily="18" charset="0"/>
                <a:cs typeface="Times New Roman" pitchFamily="18" charset="0"/>
              </a:rPr>
              <a:t>LastName</a:t>
            </a:r>
            <a:r>
              <a:rPr dirty="0" sz="2800" lang="en-US" smtClean="0">
                <a:latin typeface="Times New Roman" pitchFamily="18" charset="0"/>
                <a:cs typeface="Times New Roman" pitchFamily="18" charset="0"/>
              </a:rPr>
              <a:t>" column in the "Persons" table:</a:t>
            </a:r>
          </a:p>
          <a:p>
            <a:pPr algn="ctr">
              <a:buNone/>
            </a:pPr>
            <a:r>
              <a:rPr dirty="0" sz="2800" lang="en-US" smtClean="0">
                <a:solidFill>
                  <a:srgbClr val="FF0000"/>
                </a:solidFill>
                <a:latin typeface="Times New Roman" pitchFamily="18" charset="0"/>
                <a:cs typeface="Times New Roman" pitchFamily="18" charset="0"/>
              </a:rPr>
              <a:t>      CREATE INDEX </a:t>
            </a:r>
            <a:r>
              <a:rPr dirty="0" sz="2800" lang="en-US" err="1" smtClean="0">
                <a:latin typeface="Times New Roman" pitchFamily="18" charset="0"/>
                <a:cs typeface="Times New Roman" pitchFamily="18" charset="0"/>
              </a:rPr>
              <a:t>PIndex</a:t>
            </a:r>
            <a:r>
              <a:rPr dirty="0" sz="2800" lang="en-US" smtClean="0">
                <a:latin typeface="Times New Roman" pitchFamily="18" charset="0"/>
                <a:cs typeface="Times New Roman" pitchFamily="18" charset="0"/>
              </a:rPr>
              <a:t/>
            </a:r>
            <a:br>
              <a:rPr dirty="0" sz="2800" lang="en-US" smtClean="0">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ON </a:t>
            </a:r>
            <a:r>
              <a:rPr dirty="0" sz="2800" lang="en-US" smtClean="0">
                <a:latin typeface="Times New Roman" pitchFamily="18" charset="0"/>
                <a:cs typeface="Times New Roman" pitchFamily="18" charset="0"/>
              </a:rPr>
              <a:t>Persons (</a:t>
            </a:r>
            <a:r>
              <a:rPr dirty="0" sz="2800" lang="en-US" err="1" smtClean="0">
                <a:latin typeface="Times New Roman" pitchFamily="18" charset="0"/>
                <a:cs typeface="Times New Roman" pitchFamily="18" charset="0"/>
              </a:rPr>
              <a:t>LastName</a:t>
            </a:r>
            <a:r>
              <a:rPr dirty="0" sz="2800" lang="en-US" smtClean="0">
                <a:latin typeface="Times New Roman" pitchFamily="18" charset="0"/>
                <a:cs typeface="Times New Roman" pitchFamily="18" charset="0"/>
              </a:rPr>
              <a:t>)</a:t>
            </a:r>
          </a:p>
          <a:p>
            <a:pPr algn="ctr">
              <a:buNone/>
            </a:pPr>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If you want to create an index on a combination of columns, you can list the column names within the parentheses, separated by commas:</a:t>
            </a:r>
          </a:p>
          <a:p>
            <a:pPr algn="ctr">
              <a:buNone/>
            </a:pPr>
            <a:r>
              <a:rPr dirty="0" sz="2800" lang="en-US" smtClean="0">
                <a:solidFill>
                  <a:srgbClr val="FF0000"/>
                </a:solidFill>
                <a:latin typeface="Times New Roman" pitchFamily="18" charset="0"/>
                <a:cs typeface="Times New Roman" pitchFamily="18" charset="0"/>
              </a:rPr>
              <a:t>CREATE INDEX </a:t>
            </a:r>
            <a:r>
              <a:rPr dirty="0" sz="2800" lang="en-US" err="1" smtClean="0">
                <a:latin typeface="Times New Roman" pitchFamily="18" charset="0"/>
                <a:cs typeface="Times New Roman" pitchFamily="18" charset="0"/>
              </a:rPr>
              <a:t>PIndex</a:t>
            </a:r>
            <a:r>
              <a:rPr dirty="0" sz="2800" lang="en-US" smtClean="0">
                <a:latin typeface="Times New Roman" pitchFamily="18" charset="0"/>
                <a:cs typeface="Times New Roman" pitchFamily="18" charset="0"/>
              </a:rPr>
              <a:t/>
            </a:r>
            <a:br>
              <a:rPr dirty="0" sz="2800" lang="en-US" smtClean="0">
                <a:latin typeface="Times New Roman" pitchFamily="18" charset="0"/>
                <a:cs typeface="Times New Roman" pitchFamily="18" charset="0"/>
              </a:rPr>
            </a:b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ON</a:t>
            </a:r>
            <a:r>
              <a:rPr dirty="0" sz="2800" lang="en-US" smtClean="0">
                <a:latin typeface="Times New Roman" pitchFamily="18" charset="0"/>
                <a:cs typeface="Times New Roman" pitchFamily="18" charset="0"/>
              </a:rPr>
              <a:t> Persons (</a:t>
            </a:r>
            <a:r>
              <a:rPr dirty="0" sz="2800" lang="en-US" err="1" smtClean="0">
                <a:latin typeface="Times New Roman" pitchFamily="18" charset="0"/>
                <a:cs typeface="Times New Roman" pitchFamily="18" charset="0"/>
              </a:rPr>
              <a:t>LastName</a:t>
            </a:r>
            <a:r>
              <a:rPr dirty="0" sz="2800" lang="en-US" smtClean="0">
                <a:latin typeface="Times New Roman" pitchFamily="18" charset="0"/>
                <a:cs typeface="Times New Roman" pitchFamily="18" charset="0"/>
              </a:rPr>
              <a:t>, </a:t>
            </a:r>
            <a:r>
              <a:rPr dirty="0" sz="2800" lang="en-US" err="1" smtClean="0">
                <a:latin typeface="Times New Roman" pitchFamily="18" charset="0"/>
                <a:cs typeface="Times New Roman" pitchFamily="18" charset="0"/>
              </a:rPr>
              <a:t>FirstName</a:t>
            </a:r>
            <a:r>
              <a:rPr dirty="0" sz="2800" lang="en-US" smtClean="0">
                <a:latin typeface="Times New Roman" pitchFamily="18" charset="0"/>
                <a:cs typeface="Times New Roman" pitchFamily="18" charset="0"/>
              </a:rPr>
              <a:t>)</a:t>
            </a:r>
          </a:p>
          <a:p>
            <a:endParaRPr dirty="0" sz="2800" lang="en-US"/>
          </a:p>
        </p:txBody>
      </p:sp>
      <p:sp>
        <p:nvSpPr>
          <p:cNvPr id="1048871" name="Slide Number Placeholder 3"/>
          <p:cNvSpPr>
            <a:spLocks noGrp="1"/>
          </p:cNvSpPr>
          <p:nvPr>
            <p:ph type="sldNum" sz="quarter" idx="12"/>
          </p:nvPr>
        </p:nvSpPr>
        <p:spPr/>
        <p:txBody>
          <a:bodyPr/>
          <a:p>
            <a:fld id="{B6F15528-21DE-4FAA-801E-634DDDAF4B2B}" type="slidenum">
              <a:rPr lang="en-US" smtClean="0"/>
              <a:t>74</a:t>
            </a:fld>
            <a:endParaRPr lang="en-US"/>
          </a:p>
        </p:txBody>
      </p:sp>
      <p:sp>
        <p:nvSpPr>
          <p:cNvPr id="1048872"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873" name="Content Placeholder 2"/>
          <p:cNvSpPr>
            <a:spLocks noGrp="1"/>
          </p:cNvSpPr>
          <p:nvPr>
            <p:ph idx="1"/>
          </p:nvPr>
        </p:nvSpPr>
        <p:spPr>
          <a:xfrm>
            <a:off x="457200" y="457200"/>
            <a:ext cx="8229600" cy="6172200"/>
          </a:xfrm>
        </p:spPr>
        <p:txBody>
          <a:bodyPr>
            <a:normAutofit/>
          </a:bodyPr>
          <a:p>
            <a:r>
              <a:rPr b="1" dirty="0" lang="en-US" smtClean="0">
                <a:solidFill>
                  <a:srgbClr val="FF0000"/>
                </a:solidFill>
                <a:latin typeface="Times New Roman" pitchFamily="18" charset="0"/>
                <a:cs typeface="Times New Roman" pitchFamily="18" charset="0"/>
              </a:rPr>
              <a:t>Implicit Indexes:</a:t>
            </a:r>
          </a:p>
          <a:p>
            <a:pPr>
              <a:buFont typeface="Wingdings" pitchFamily="2" charset="2"/>
              <a:buChar char="ü"/>
            </a:pPr>
            <a:r>
              <a:rPr dirty="0" sz="2800" lang="en-US" smtClean="0">
                <a:latin typeface="Times New Roman" pitchFamily="18" charset="0"/>
                <a:cs typeface="Times New Roman" pitchFamily="18" charset="0"/>
              </a:rPr>
              <a:t>Implicit indexes are indexes that are automatically created by the database server when an object is created. </a:t>
            </a:r>
          </a:p>
          <a:p>
            <a:pPr>
              <a:buNone/>
            </a:pPr>
            <a:endParaRPr dirty="0" sz="2800" lang="en-US" smtClean="0">
              <a:latin typeface="Times New Roman" pitchFamily="18" charset="0"/>
              <a:cs typeface="Times New Roman" pitchFamily="18" charset="0"/>
            </a:endParaRPr>
          </a:p>
          <a:p>
            <a:pPr>
              <a:buFont typeface="Wingdings" pitchFamily="2" charset="2"/>
              <a:buChar char="ü"/>
            </a:pPr>
            <a:r>
              <a:rPr dirty="0" sz="2800" lang="en-US" smtClean="0">
                <a:latin typeface="Times New Roman" pitchFamily="18" charset="0"/>
                <a:cs typeface="Times New Roman" pitchFamily="18" charset="0"/>
              </a:rPr>
              <a:t>Indexes are automatically created for primary key constraints and unique constraints.</a:t>
            </a:r>
          </a:p>
          <a:p>
            <a:pPr>
              <a:buFont typeface="Wingdings" pitchFamily="2" charset="2"/>
              <a:buChar char="ü"/>
            </a:pPr>
            <a:endParaRPr dirty="0" sz="2800" lang="en-US" smtClean="0">
              <a:latin typeface="Times New Roman" pitchFamily="18" charset="0"/>
              <a:cs typeface="Times New Roman" pitchFamily="18" charset="0"/>
            </a:endParaRPr>
          </a:p>
          <a:p>
            <a:pPr>
              <a:buNone/>
            </a:pPr>
            <a:endParaRPr dirty="0" sz="2800" lang="en-US" smtClean="0">
              <a:latin typeface="Times New Roman" pitchFamily="18" charset="0"/>
              <a:cs typeface="Times New Roman" pitchFamily="18" charset="0"/>
            </a:endParaRPr>
          </a:p>
          <a:p>
            <a:endParaRPr dirty="0" sz="2800" lang="en-US">
              <a:latin typeface="Times New Roman" pitchFamily="18" charset="0"/>
              <a:cs typeface="Times New Roman" pitchFamily="18" charset="0"/>
            </a:endParaRPr>
          </a:p>
        </p:txBody>
      </p:sp>
      <p:sp>
        <p:nvSpPr>
          <p:cNvPr id="1048874" name="Slide Number Placeholder 3"/>
          <p:cNvSpPr>
            <a:spLocks noGrp="1"/>
          </p:cNvSpPr>
          <p:nvPr>
            <p:ph type="sldNum" sz="quarter" idx="12"/>
          </p:nvPr>
        </p:nvSpPr>
        <p:spPr/>
        <p:txBody>
          <a:bodyPr/>
          <a:p>
            <a:fld id="{B6F15528-21DE-4FAA-801E-634DDDAF4B2B}" type="slidenum">
              <a:rPr lang="en-US" smtClean="0"/>
              <a:t>75</a:t>
            </a:fld>
            <a:endParaRPr lang="en-US"/>
          </a:p>
        </p:txBody>
      </p:sp>
      <p:sp>
        <p:nvSpPr>
          <p:cNvPr id="1048875"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876" name="Content Placeholder 2"/>
          <p:cNvSpPr>
            <a:spLocks noGrp="1"/>
          </p:cNvSpPr>
          <p:nvPr>
            <p:ph idx="1"/>
          </p:nvPr>
        </p:nvSpPr>
        <p:spPr>
          <a:xfrm>
            <a:off x="228600" y="152400"/>
            <a:ext cx="8763000" cy="6477000"/>
          </a:xfrm>
        </p:spPr>
        <p:txBody>
          <a:bodyPr>
            <a:noAutofit/>
          </a:bodyPr>
          <a:p>
            <a:r>
              <a:rPr b="1" dirty="0" sz="2300" lang="en-US" smtClean="0">
                <a:solidFill>
                  <a:srgbClr val="FF0000"/>
                </a:solidFill>
                <a:latin typeface="Times New Roman" pitchFamily="18" charset="0"/>
                <a:cs typeface="Times New Roman" pitchFamily="18" charset="0"/>
              </a:rPr>
              <a:t>Single-Column Indexes:</a:t>
            </a:r>
          </a:p>
          <a:p>
            <a:r>
              <a:rPr dirty="0" sz="2300" lang="en-US" smtClean="0">
                <a:latin typeface="Times New Roman" pitchFamily="18" charset="0"/>
                <a:cs typeface="Times New Roman" pitchFamily="18" charset="0"/>
              </a:rPr>
              <a:t>A single-column index is one that is created based on only one table column. </a:t>
            </a:r>
          </a:p>
          <a:p>
            <a:pPr>
              <a:buNone/>
            </a:pPr>
            <a:r>
              <a:rPr dirty="0" sz="2300" lang="en-US" smtClean="0">
                <a:solidFill>
                  <a:srgbClr val="0000FF"/>
                </a:solidFill>
                <a:latin typeface="Times New Roman" pitchFamily="18" charset="0"/>
                <a:cs typeface="Times New Roman" pitchFamily="18" charset="0"/>
              </a:rPr>
              <a:t>         CREATE INDEX </a:t>
            </a:r>
            <a:r>
              <a:rPr dirty="0" sz="2300" lang="en-US" err="1" smtClean="0">
                <a:solidFill>
                  <a:srgbClr val="0000FF"/>
                </a:solidFill>
                <a:latin typeface="Times New Roman" pitchFamily="18" charset="0"/>
                <a:cs typeface="Times New Roman" pitchFamily="18" charset="0"/>
              </a:rPr>
              <a:t>index_name</a:t>
            </a:r>
            <a:r>
              <a:rPr dirty="0" sz="2300" lang="en-US" smtClean="0">
                <a:solidFill>
                  <a:srgbClr val="0000FF"/>
                </a:solidFill>
                <a:latin typeface="Times New Roman" pitchFamily="18" charset="0"/>
                <a:cs typeface="Times New Roman" pitchFamily="18" charset="0"/>
              </a:rPr>
              <a:t> </a:t>
            </a:r>
            <a:r>
              <a:rPr b="1" dirty="0" sz="2300" lang="en-US" smtClean="0">
                <a:solidFill>
                  <a:srgbClr val="FF0000"/>
                </a:solidFill>
                <a:latin typeface="Times New Roman" pitchFamily="18" charset="0"/>
                <a:cs typeface="Times New Roman" pitchFamily="18" charset="0"/>
              </a:rPr>
              <a:t>ON</a:t>
            </a:r>
            <a:r>
              <a:rPr dirty="0" sz="2300" lang="en-US" smtClean="0">
                <a:solidFill>
                  <a:srgbClr val="0000FF"/>
                </a:solidFill>
                <a:latin typeface="Times New Roman" pitchFamily="18" charset="0"/>
                <a:cs typeface="Times New Roman" pitchFamily="18" charset="0"/>
              </a:rPr>
              <a:t> </a:t>
            </a:r>
            <a:r>
              <a:rPr dirty="0" sz="2300" lang="en-US" err="1" smtClean="0">
                <a:solidFill>
                  <a:srgbClr val="0000FF"/>
                </a:solidFill>
                <a:latin typeface="Times New Roman" pitchFamily="18" charset="0"/>
                <a:cs typeface="Times New Roman" pitchFamily="18" charset="0"/>
              </a:rPr>
              <a:t>table_name</a:t>
            </a:r>
            <a:r>
              <a:rPr dirty="0" sz="2300" lang="en-US" smtClean="0">
                <a:solidFill>
                  <a:srgbClr val="0000FF"/>
                </a:solidFill>
                <a:latin typeface="Times New Roman" pitchFamily="18" charset="0"/>
                <a:cs typeface="Times New Roman" pitchFamily="18" charset="0"/>
              </a:rPr>
              <a:t> (</a:t>
            </a:r>
            <a:r>
              <a:rPr dirty="0" sz="2300" lang="en-US" err="1" smtClean="0">
                <a:solidFill>
                  <a:srgbClr val="0000FF"/>
                </a:solidFill>
                <a:latin typeface="Times New Roman" pitchFamily="18" charset="0"/>
                <a:cs typeface="Times New Roman" pitchFamily="18" charset="0"/>
              </a:rPr>
              <a:t>column_name</a:t>
            </a:r>
            <a:r>
              <a:rPr dirty="0" sz="2300" lang="en-US" smtClean="0">
                <a:solidFill>
                  <a:srgbClr val="0000FF"/>
                </a:solidFill>
                <a:latin typeface="Times New Roman" pitchFamily="18" charset="0"/>
                <a:cs typeface="Times New Roman" pitchFamily="18" charset="0"/>
              </a:rPr>
              <a:t>); </a:t>
            </a:r>
          </a:p>
          <a:p>
            <a:endParaRPr dirty="0" sz="2300" lang="en-US" smtClean="0">
              <a:latin typeface="Times New Roman" pitchFamily="18" charset="0"/>
              <a:cs typeface="Times New Roman" pitchFamily="18" charset="0"/>
            </a:endParaRPr>
          </a:p>
          <a:p>
            <a:r>
              <a:rPr b="1" dirty="0" sz="2300" lang="en-US" smtClean="0">
                <a:solidFill>
                  <a:srgbClr val="FF0000"/>
                </a:solidFill>
                <a:latin typeface="Times New Roman" pitchFamily="18" charset="0"/>
                <a:cs typeface="Times New Roman" pitchFamily="18" charset="0"/>
              </a:rPr>
              <a:t>Unique Indexes:</a:t>
            </a:r>
          </a:p>
          <a:p>
            <a:r>
              <a:rPr dirty="0" sz="2300" lang="en-US" smtClean="0">
                <a:latin typeface="Times New Roman" pitchFamily="18" charset="0"/>
                <a:cs typeface="Times New Roman" pitchFamily="18" charset="0"/>
              </a:rPr>
              <a:t>Unique indexes are used not only for performance, but also for data integrity. A unique index does not allow any duplicate values to be inserted into the table. </a:t>
            </a:r>
          </a:p>
          <a:p>
            <a:pPr>
              <a:buNone/>
            </a:pPr>
            <a:r>
              <a:rPr dirty="0" sz="2300" lang="en-US" smtClean="0">
                <a:solidFill>
                  <a:srgbClr val="0000FF"/>
                </a:solidFill>
                <a:latin typeface="Times New Roman" pitchFamily="18" charset="0"/>
                <a:cs typeface="Times New Roman" pitchFamily="18" charset="0"/>
              </a:rPr>
              <a:t>CREATE UNIQUE INDEX index_name </a:t>
            </a:r>
            <a:r>
              <a:rPr b="1" dirty="0" sz="2400" lang="en-US" smtClean="0">
                <a:solidFill>
                  <a:srgbClr val="FF0000"/>
                </a:solidFill>
                <a:latin typeface="Times New Roman" pitchFamily="18" charset="0"/>
                <a:cs typeface="Times New Roman" pitchFamily="18" charset="0"/>
              </a:rPr>
              <a:t>ON</a:t>
            </a:r>
            <a:r>
              <a:rPr dirty="0" sz="2300" lang="en-US" smtClean="0">
                <a:solidFill>
                  <a:srgbClr val="0000FF"/>
                </a:solidFill>
                <a:latin typeface="Times New Roman" pitchFamily="18" charset="0"/>
                <a:cs typeface="Times New Roman" pitchFamily="18" charset="0"/>
              </a:rPr>
              <a:t> table_name (column_name); </a:t>
            </a:r>
          </a:p>
          <a:p>
            <a:endParaRPr dirty="0" sz="2300" lang="en-US" smtClean="0">
              <a:latin typeface="Times New Roman" pitchFamily="18" charset="0"/>
              <a:cs typeface="Times New Roman" pitchFamily="18" charset="0"/>
            </a:endParaRPr>
          </a:p>
          <a:p>
            <a:r>
              <a:rPr b="1" dirty="0" sz="2300" lang="en-US" smtClean="0">
                <a:solidFill>
                  <a:srgbClr val="FF0000"/>
                </a:solidFill>
                <a:latin typeface="Times New Roman" pitchFamily="18" charset="0"/>
                <a:cs typeface="Times New Roman" pitchFamily="18" charset="0"/>
              </a:rPr>
              <a:t>Composite Indexes:</a:t>
            </a:r>
          </a:p>
          <a:p>
            <a:r>
              <a:rPr dirty="0" sz="2300" lang="en-US" smtClean="0">
                <a:latin typeface="Times New Roman" pitchFamily="18" charset="0"/>
                <a:cs typeface="Times New Roman" pitchFamily="18" charset="0"/>
              </a:rPr>
              <a:t>A composite index is an index on two or more columns of a table.</a:t>
            </a:r>
          </a:p>
          <a:p>
            <a:pPr>
              <a:buNone/>
            </a:pPr>
            <a:r>
              <a:rPr dirty="0" sz="2300" lang="en-US" smtClean="0">
                <a:latin typeface="Times New Roman" pitchFamily="18" charset="0"/>
                <a:cs typeface="Times New Roman" pitchFamily="18" charset="0"/>
              </a:rPr>
              <a:t>    </a:t>
            </a:r>
            <a:r>
              <a:rPr dirty="0" sz="2300" lang="en-US" smtClean="0">
                <a:solidFill>
                  <a:srgbClr val="0000FF"/>
                </a:solidFill>
                <a:latin typeface="Times New Roman" pitchFamily="18" charset="0"/>
                <a:cs typeface="Times New Roman" pitchFamily="18" charset="0"/>
              </a:rPr>
              <a:t> CREATE INDEX index_name </a:t>
            </a:r>
            <a:r>
              <a:rPr b="1" dirty="0" sz="2300" lang="en-US" smtClean="0">
                <a:solidFill>
                  <a:srgbClr val="FF0000"/>
                </a:solidFill>
                <a:latin typeface="Times New Roman" pitchFamily="18" charset="0"/>
                <a:cs typeface="Times New Roman" pitchFamily="18" charset="0"/>
              </a:rPr>
              <a:t>ON</a:t>
            </a:r>
            <a:r>
              <a:rPr dirty="0" sz="2300" lang="en-US" smtClean="0">
                <a:solidFill>
                  <a:srgbClr val="0000FF"/>
                </a:solidFill>
                <a:latin typeface="Times New Roman" pitchFamily="18" charset="0"/>
                <a:cs typeface="Times New Roman" pitchFamily="18" charset="0"/>
              </a:rPr>
              <a:t> table_name (column1, column2);</a:t>
            </a:r>
            <a:endParaRPr dirty="0" sz="2300" lang="en-US">
              <a:solidFill>
                <a:srgbClr val="0000FF"/>
              </a:solidFill>
              <a:latin typeface="Times New Roman" pitchFamily="18" charset="0"/>
              <a:cs typeface="Times New Roman" pitchFamily="18" charset="0"/>
            </a:endParaRPr>
          </a:p>
        </p:txBody>
      </p:sp>
      <p:sp>
        <p:nvSpPr>
          <p:cNvPr id="1048877" name="Slide Number Placeholder 3"/>
          <p:cNvSpPr>
            <a:spLocks noGrp="1"/>
          </p:cNvSpPr>
          <p:nvPr>
            <p:ph type="sldNum" sz="quarter" idx="12"/>
          </p:nvPr>
        </p:nvSpPr>
        <p:spPr/>
        <p:txBody>
          <a:bodyPr/>
          <a:p>
            <a:fld id="{B6F15528-21DE-4FAA-801E-634DDDAF4B2B}" type="slidenum">
              <a:rPr lang="en-US" smtClean="0"/>
              <a:t>76</a:t>
            </a:fld>
            <a:endParaRPr lang="en-US"/>
          </a:p>
        </p:txBody>
      </p:sp>
      <p:sp>
        <p:nvSpPr>
          <p:cNvPr id="1048878"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879" name="Content Placeholder 2"/>
          <p:cNvSpPr>
            <a:spLocks noGrp="1"/>
          </p:cNvSpPr>
          <p:nvPr>
            <p:ph idx="1"/>
          </p:nvPr>
        </p:nvSpPr>
        <p:spPr>
          <a:xfrm>
            <a:off x="228600" y="228600"/>
            <a:ext cx="8610600" cy="6400800"/>
          </a:xfrm>
        </p:spPr>
        <p:txBody>
          <a:bodyPr>
            <a:normAutofit fontScale="96552" lnSpcReduction="20000"/>
          </a:bodyPr>
          <a:p>
            <a:r>
              <a:rPr b="1" dirty="0" lang="en-US" smtClean="0">
                <a:solidFill>
                  <a:srgbClr val="FF0000"/>
                </a:solidFill>
                <a:latin typeface="Times New Roman" pitchFamily="18" charset="0"/>
                <a:cs typeface="Times New Roman" pitchFamily="18" charset="0"/>
              </a:rPr>
              <a:t>Explicit Indexes:</a:t>
            </a:r>
          </a:p>
          <a:p>
            <a:pPr>
              <a:buNone/>
            </a:pPr>
            <a:r>
              <a:rPr dirty="0" lang="en-US" smtClean="0">
                <a:latin typeface="Times New Roman" pitchFamily="18" charset="0"/>
                <a:cs typeface="Times New Roman" pitchFamily="18" charset="0"/>
              </a:rPr>
              <a:t>They are created using the "create index.. " syntax. </a:t>
            </a:r>
          </a:p>
          <a:p>
            <a:pPr>
              <a:buNone/>
            </a:pPr>
            <a:r>
              <a:rPr b="1" dirty="0" lang="en-US" smtClean="0">
                <a:latin typeface="Times New Roman" pitchFamily="18" charset="0"/>
                <a:cs typeface="Times New Roman" pitchFamily="18" charset="0"/>
              </a:rPr>
              <a:t>    1</a:t>
            </a:r>
            <a:r>
              <a:rPr b="1" dirty="0" sz="2900" lang="en-US" smtClean="0">
                <a:latin typeface="Times New Roman" pitchFamily="18" charset="0"/>
                <a:cs typeface="Times New Roman" pitchFamily="18" charset="0"/>
              </a:rPr>
              <a:t>)</a:t>
            </a:r>
            <a:r>
              <a:rPr dirty="0" sz="2900" lang="en-US" smtClean="0">
                <a:latin typeface="Times New Roman" pitchFamily="18" charset="0"/>
                <a:cs typeface="Times New Roman" pitchFamily="18" charset="0"/>
              </a:rPr>
              <a:t> Even though </a:t>
            </a:r>
            <a:r>
              <a:rPr dirty="0" sz="2900" lang="en-US" err="1" smtClean="0">
                <a:latin typeface="Times New Roman" pitchFamily="18" charset="0"/>
                <a:cs typeface="Times New Roman" pitchFamily="18" charset="0"/>
              </a:rPr>
              <a:t>sql</a:t>
            </a:r>
            <a:r>
              <a:rPr dirty="0" sz="2900" lang="en-US" smtClean="0">
                <a:latin typeface="Times New Roman" pitchFamily="18" charset="0"/>
                <a:cs typeface="Times New Roman" pitchFamily="18" charset="0"/>
              </a:rPr>
              <a:t> indexes are created to access the rows in the table quickly, they slow down DML operations like INSERT, UPDATE, DELETE on the table, because the indexes and tables both are updated along when a DML operation is performed. So use indexes only on columns which are used to search the table frequently.</a:t>
            </a:r>
          </a:p>
          <a:p>
            <a:pPr>
              <a:buNone/>
            </a:pPr>
            <a:r>
              <a:rPr dirty="0" sz="2900" lang="en-US" smtClean="0">
                <a:latin typeface="Times New Roman" pitchFamily="18" charset="0"/>
                <a:cs typeface="Times New Roman" pitchFamily="18" charset="0"/>
              </a:rPr>
              <a:t/>
            </a:r>
            <a:br>
              <a:rPr dirty="0" sz="2900" lang="en-US" smtClean="0">
                <a:latin typeface="Times New Roman" pitchFamily="18" charset="0"/>
                <a:cs typeface="Times New Roman" pitchFamily="18" charset="0"/>
              </a:rPr>
            </a:br>
            <a:r>
              <a:rPr b="1" dirty="0" sz="2900" lang="en-US" smtClean="0">
                <a:latin typeface="Times New Roman" pitchFamily="18" charset="0"/>
                <a:cs typeface="Times New Roman" pitchFamily="18" charset="0"/>
              </a:rPr>
              <a:t>2)</a:t>
            </a:r>
            <a:r>
              <a:rPr dirty="0" sz="2900" lang="en-US" smtClean="0">
                <a:latin typeface="Times New Roman" pitchFamily="18" charset="0"/>
                <a:cs typeface="Times New Roman" pitchFamily="18" charset="0"/>
              </a:rPr>
              <a:t> It is not required to create indexes on table which have less data. </a:t>
            </a:r>
          </a:p>
          <a:p>
            <a:pPr>
              <a:buNone/>
            </a:pPr>
            <a:r>
              <a:rPr dirty="0" sz="2900" lang="en-US" smtClean="0">
                <a:latin typeface="Times New Roman" pitchFamily="18" charset="0"/>
                <a:cs typeface="Times New Roman" pitchFamily="18" charset="0"/>
              </a:rPr>
              <a:t/>
            </a:r>
            <a:br>
              <a:rPr dirty="0" sz="2900" lang="en-US" smtClean="0">
                <a:latin typeface="Times New Roman" pitchFamily="18" charset="0"/>
                <a:cs typeface="Times New Roman" pitchFamily="18" charset="0"/>
              </a:rPr>
            </a:br>
            <a:r>
              <a:rPr b="1" dirty="0" sz="2900" lang="en-US" smtClean="0">
                <a:latin typeface="Times New Roman" pitchFamily="18" charset="0"/>
                <a:cs typeface="Times New Roman" pitchFamily="18" charset="0"/>
              </a:rPr>
              <a:t>3)</a:t>
            </a:r>
            <a:r>
              <a:rPr dirty="0" sz="2900" lang="en-US" smtClean="0">
                <a:latin typeface="Times New Roman" pitchFamily="18" charset="0"/>
                <a:cs typeface="Times New Roman" pitchFamily="18" charset="0"/>
              </a:rPr>
              <a:t> In oracle database you can define up to sixteen (16) columns in an INDEX. </a:t>
            </a:r>
          </a:p>
          <a:p>
            <a:endParaRPr dirty="0" lang="en-US"/>
          </a:p>
        </p:txBody>
      </p:sp>
      <p:sp>
        <p:nvSpPr>
          <p:cNvPr id="1048880" name="Slide Number Placeholder 3"/>
          <p:cNvSpPr>
            <a:spLocks noGrp="1"/>
          </p:cNvSpPr>
          <p:nvPr>
            <p:ph type="sldNum" sz="quarter" idx="12"/>
          </p:nvPr>
        </p:nvSpPr>
        <p:spPr/>
        <p:txBody>
          <a:bodyPr/>
          <a:p>
            <a:fld id="{B6F15528-21DE-4FAA-801E-634DDDAF4B2B}" type="slidenum">
              <a:rPr lang="en-US" smtClean="0"/>
              <a:t>77</a:t>
            </a:fld>
            <a:endParaRPr lang="en-US"/>
          </a:p>
        </p:txBody>
      </p:sp>
      <p:sp>
        <p:nvSpPr>
          <p:cNvPr id="1048881"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882" name="Title 1"/>
          <p:cNvSpPr>
            <a:spLocks noGrp="1"/>
          </p:cNvSpPr>
          <p:nvPr>
            <p:ph type="title"/>
          </p:nvPr>
        </p:nvSpPr>
        <p:spPr/>
        <p:txBody>
          <a:bodyPr>
            <a:noAutofit/>
          </a:bodyPr>
          <a:p>
            <a:r>
              <a:rPr b="1" dirty="0" sz="3600" lang="en-US" smtClean="0">
                <a:solidFill>
                  <a:srgbClr val="FF0000"/>
                </a:solidFill>
                <a:latin typeface="Times New Roman" pitchFamily="18" charset="0"/>
                <a:cs typeface="Times New Roman" pitchFamily="18" charset="0"/>
              </a:rPr>
              <a:t>When should indexes be avoided?</a:t>
            </a:r>
            <a:br>
              <a:rPr b="1" dirty="0" sz="3600" lang="en-US" smtClean="0">
                <a:solidFill>
                  <a:srgbClr val="FF0000"/>
                </a:solidFill>
                <a:latin typeface="Times New Roman" pitchFamily="18" charset="0"/>
                <a:cs typeface="Times New Roman" pitchFamily="18" charset="0"/>
              </a:rPr>
            </a:br>
            <a:endParaRPr dirty="0" sz="3600" lang="en-US">
              <a:solidFill>
                <a:srgbClr val="FF0000"/>
              </a:solidFill>
              <a:latin typeface="Times New Roman" pitchFamily="18" charset="0"/>
              <a:cs typeface="Times New Roman" pitchFamily="18" charset="0"/>
            </a:endParaRPr>
          </a:p>
        </p:txBody>
      </p:sp>
      <p:sp>
        <p:nvSpPr>
          <p:cNvPr id="1048883" name="Content Placeholder 2"/>
          <p:cNvSpPr>
            <a:spLocks noGrp="1"/>
          </p:cNvSpPr>
          <p:nvPr>
            <p:ph idx="1"/>
          </p:nvPr>
        </p:nvSpPr>
        <p:spPr>
          <a:xfrm>
            <a:off x="457200" y="1143000"/>
            <a:ext cx="8458200" cy="5410200"/>
          </a:xfrm>
        </p:spPr>
        <p:txBody>
          <a:bodyPr>
            <a:normAutofit fontScale="96875" lnSpcReduction="10000"/>
          </a:bodyPr>
          <a:p>
            <a:r>
              <a:rPr dirty="0" lang="en-US" smtClean="0">
                <a:latin typeface="Times New Roman" pitchFamily="18" charset="0"/>
                <a:cs typeface="Times New Roman" pitchFamily="18" charset="0"/>
              </a:rPr>
              <a:t>Indexes should not be used on small tables.</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Tables that have frequent, large batch update or insert operations.</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Indexes should not be used on columns that contain a high number of NULL values.</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Columns that are frequently manipulated should not be indexed.</a:t>
            </a:r>
            <a:endParaRPr dirty="0" lang="en-US">
              <a:latin typeface="Times New Roman" pitchFamily="18" charset="0"/>
              <a:cs typeface="Times New Roman" pitchFamily="18" charset="0"/>
            </a:endParaRPr>
          </a:p>
        </p:txBody>
      </p:sp>
      <p:sp>
        <p:nvSpPr>
          <p:cNvPr id="1048884" name="Slide Number Placeholder 3"/>
          <p:cNvSpPr>
            <a:spLocks noGrp="1"/>
          </p:cNvSpPr>
          <p:nvPr>
            <p:ph type="sldNum" sz="quarter" idx="12"/>
          </p:nvPr>
        </p:nvSpPr>
        <p:spPr/>
        <p:txBody>
          <a:bodyPr/>
          <a:p>
            <a:fld id="{B6F15528-21DE-4FAA-801E-634DDDAF4B2B}" type="slidenum">
              <a:rPr lang="en-US" smtClean="0"/>
              <a:t>78</a:t>
            </a:fld>
            <a:endParaRPr lang="en-US"/>
          </a:p>
        </p:txBody>
      </p:sp>
      <p:sp>
        <p:nvSpPr>
          <p:cNvPr id="1048885"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886" name="Content Placeholder 2"/>
          <p:cNvSpPr>
            <a:spLocks noGrp="1"/>
          </p:cNvSpPr>
          <p:nvPr>
            <p:ph idx="1"/>
          </p:nvPr>
        </p:nvSpPr>
        <p:spPr>
          <a:xfrm>
            <a:off x="457200" y="381000"/>
            <a:ext cx="8229600" cy="5745163"/>
          </a:xfrm>
        </p:spPr>
        <p:txBody>
          <a:bodyPr>
            <a:normAutofit/>
          </a:bodyPr>
          <a:p>
            <a:pPr>
              <a:buFont typeface="Wingdings" pitchFamily="2" charset="2"/>
              <a:buChar char="Ø"/>
            </a:pPr>
            <a:r>
              <a:rPr b="1" dirty="0" sz="3000" lang="en-US">
                <a:solidFill>
                  <a:srgbClr val="0000FF"/>
                </a:solidFill>
                <a:latin typeface="Times New Roman" pitchFamily="18" charset="0"/>
                <a:cs typeface="Times New Roman" pitchFamily="18" charset="0"/>
              </a:rPr>
              <a:t>MySQL uses indexes for these operations:</a:t>
            </a:r>
            <a:endParaRPr dirty="0" sz="3000" lang="en-US">
              <a:solidFill>
                <a:srgbClr val="0000FF"/>
              </a:solidFill>
              <a:latin typeface="Times New Roman" pitchFamily="18" charset="0"/>
              <a:cs typeface="Times New Roman" pitchFamily="18" charset="0"/>
            </a:endParaRPr>
          </a:p>
          <a:p>
            <a:r>
              <a:rPr dirty="0" sz="3000" lang="en-US">
                <a:latin typeface="Times New Roman" pitchFamily="18" charset="0"/>
                <a:cs typeface="Times New Roman" pitchFamily="18" charset="0"/>
              </a:rPr>
              <a:t>To find the rows matching a WHERE clause quickly.</a:t>
            </a:r>
          </a:p>
          <a:p>
            <a:r>
              <a:rPr dirty="0" sz="3000" lang="en-US" smtClean="0">
                <a:latin typeface="Times New Roman" pitchFamily="18" charset="0"/>
                <a:cs typeface="Times New Roman" pitchFamily="18" charset="0"/>
              </a:rPr>
              <a:t>To </a:t>
            </a:r>
            <a:r>
              <a:rPr dirty="0" sz="3000" lang="en-US">
                <a:latin typeface="Times New Roman" pitchFamily="18" charset="0"/>
                <a:cs typeface="Times New Roman" pitchFamily="18" charset="0"/>
              </a:rPr>
              <a:t>retrieve rows from other tables when performing joins</a:t>
            </a:r>
            <a:r>
              <a:rPr dirty="0" sz="3000" lang="en-US" smtClean="0">
                <a:latin typeface="Times New Roman" pitchFamily="18" charset="0"/>
                <a:cs typeface="Times New Roman" pitchFamily="18" charset="0"/>
              </a:rPr>
              <a:t>.</a:t>
            </a:r>
          </a:p>
          <a:p>
            <a:endParaRPr dirty="0" sz="3000" lang="en-US" smtClean="0">
              <a:latin typeface="Times New Roman" pitchFamily="18" charset="0"/>
              <a:cs typeface="Times New Roman" pitchFamily="18" charset="0"/>
            </a:endParaRPr>
          </a:p>
          <a:p>
            <a:pPr>
              <a:buFont typeface="Wingdings" pitchFamily="2" charset="2"/>
              <a:buChar char="Ø"/>
            </a:pPr>
            <a:r>
              <a:rPr b="1" dirty="0" sz="3000" lang="en-US">
                <a:solidFill>
                  <a:srgbClr val="0000FF"/>
                </a:solidFill>
                <a:latin typeface="Times New Roman" pitchFamily="18" charset="0"/>
                <a:cs typeface="Times New Roman" pitchFamily="18" charset="0"/>
              </a:rPr>
              <a:t>Displaying INDEX Information:</a:t>
            </a:r>
          </a:p>
          <a:p>
            <a:r>
              <a:rPr dirty="0" sz="3000" lang="en-US">
                <a:latin typeface="Times New Roman" pitchFamily="18" charset="0"/>
                <a:cs typeface="Times New Roman" pitchFamily="18" charset="0"/>
              </a:rPr>
              <a:t>You can use </a:t>
            </a:r>
            <a:r>
              <a:rPr b="1" dirty="0" sz="3000" lang="en-US">
                <a:latin typeface="Times New Roman" pitchFamily="18" charset="0"/>
                <a:cs typeface="Times New Roman" pitchFamily="18" charset="0"/>
              </a:rPr>
              <a:t>SHOW INDEX </a:t>
            </a:r>
            <a:r>
              <a:rPr b="1" dirty="0" sz="3000" lang="en-US" smtClean="0">
                <a:latin typeface="Times New Roman" pitchFamily="18" charset="0"/>
                <a:cs typeface="Times New Roman" pitchFamily="18" charset="0"/>
              </a:rPr>
              <a:t>from table_name</a:t>
            </a:r>
          </a:p>
          <a:p>
            <a:pPr indent="0" marL="0">
              <a:buNone/>
            </a:pPr>
            <a:r>
              <a:rPr dirty="0" sz="3000" lang="en-US" smtClean="0">
                <a:latin typeface="Times New Roman" pitchFamily="18" charset="0"/>
                <a:cs typeface="Times New Roman" pitchFamily="18" charset="0"/>
              </a:rPr>
              <a:t>command </a:t>
            </a:r>
            <a:r>
              <a:rPr dirty="0" sz="3000" lang="en-US">
                <a:latin typeface="Times New Roman" pitchFamily="18" charset="0"/>
                <a:cs typeface="Times New Roman" pitchFamily="18" charset="0"/>
              </a:rPr>
              <a:t>to list out all the indexes associated with a table. </a:t>
            </a:r>
          </a:p>
          <a:p>
            <a:endParaRPr dirty="0" sz="3000" lang="en-US">
              <a:latin typeface="Times New Roman" pitchFamily="18" charset="0"/>
              <a:cs typeface="Times New Roman" pitchFamily="18" charset="0"/>
            </a:endParaRPr>
          </a:p>
          <a:p>
            <a:endParaRPr dirty="0" sz="3000" lang="en-US">
              <a:latin typeface="Times New Roman" pitchFamily="18" charset="0"/>
              <a:cs typeface="Times New Roman" pitchFamily="18" charset="0"/>
            </a:endParaRPr>
          </a:p>
        </p:txBody>
      </p:sp>
      <p:sp>
        <p:nvSpPr>
          <p:cNvPr id="1048887" name="Footer Placeholder 3"/>
          <p:cNvSpPr>
            <a:spLocks noGrp="1"/>
          </p:cNvSpPr>
          <p:nvPr>
            <p:ph type="ftr" sz="quarter" idx="11"/>
          </p:nvPr>
        </p:nvSpPr>
        <p:spPr/>
        <p:txBody>
          <a:bodyPr/>
          <a:p>
            <a:r>
              <a:rPr lang="en-US" smtClean="0"/>
              <a:t>Prepared By:M.P.Karnik</a:t>
            </a:r>
            <a:endParaRPr lang="en-US"/>
          </a:p>
        </p:txBody>
      </p:sp>
      <p:sp>
        <p:nvSpPr>
          <p:cNvPr id="1048888" name="Slide Number Placeholder 4"/>
          <p:cNvSpPr>
            <a:spLocks noGrp="1"/>
          </p:cNvSpPr>
          <p:nvPr>
            <p:ph type="sldNum" sz="quarter" idx="12"/>
          </p:nvPr>
        </p:nvSpPr>
        <p:spPr/>
        <p:txBody>
          <a:bodyPr/>
          <a:p>
            <a:fld id="{B6F15528-21DE-4FAA-801E-634DDDAF4B2B}" type="slidenum">
              <a:rPr lang="en-US" smtClean="0"/>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44" name="Title 1"/>
          <p:cNvSpPr>
            <a:spLocks noGrp="1"/>
          </p:cNvSpPr>
          <p:nvPr>
            <p:ph type="title"/>
          </p:nvPr>
        </p:nvSpPr>
        <p:spPr>
          <a:xfrm>
            <a:off x="457200" y="274638"/>
            <a:ext cx="8229600" cy="715962"/>
          </a:xfrm>
        </p:spPr>
        <p:txBody>
          <a:bodyPr>
            <a:normAutofit fontScale="90000"/>
          </a:bodyPr>
          <a:p>
            <a:r>
              <a:rPr dirty="0" sz="3200" lang="en-US" smtClean="0">
                <a:solidFill>
                  <a:srgbClr val="FF0000"/>
                </a:solidFill>
                <a:latin typeface="Times New Roman" pitchFamily="18" charset="0"/>
                <a:cs typeface="Times New Roman" pitchFamily="18" charset="0"/>
              </a:rPr>
              <a:t>Comparison Operators</a:t>
            </a:r>
            <a:br>
              <a:rPr dirty="0" sz="3200" lang="en-US" smtClean="0">
                <a:solidFill>
                  <a:srgbClr val="FF0000"/>
                </a:solidFill>
                <a:latin typeface="Times New Roman" pitchFamily="18" charset="0"/>
                <a:cs typeface="Times New Roman" pitchFamily="18" charset="0"/>
              </a:rPr>
            </a:br>
            <a:endParaRPr dirty="0" sz="3200" lang="en-US"/>
          </a:p>
        </p:txBody>
      </p:sp>
      <p:graphicFrame>
        <p:nvGraphicFramePr>
          <p:cNvPr id="4194307" name="Content Placeholder 3"/>
          <p:cNvGraphicFramePr>
            <a:graphicFrameLocks noGrp="1"/>
          </p:cNvGraphicFramePr>
          <p:nvPr>
            <p:ph idx="1"/>
          </p:nvPr>
        </p:nvGraphicFramePr>
        <p:xfrm>
          <a:off x="457200" y="1295400"/>
          <a:ext cx="8229600" cy="3200400"/>
        </p:xfrm>
        <a:graphic>
          <a:graphicData uri="http://schemas.openxmlformats.org/drawingml/2006/table">
            <a:tbl>
              <a:tblPr firstRow="1" bandRow="1">
                <a:tableStyleId>{5C22544A-7EE6-4342-B048-85BDC9FD1C3A}</a:tableStyleId>
              </a:tblPr>
              <a:tblGrid>
                <a:gridCol w="4114800"/>
                <a:gridCol w="4114800"/>
              </a:tblGrid>
              <a:tr h="370840">
                <a:tc>
                  <a:txBody>
                    <a:bodyPr/>
                    <a:p>
                      <a:r>
                        <a:rPr dirty="0" sz="2400" lang="en-US">
                          <a:latin typeface="Times New Roman" pitchFamily="18" charset="0"/>
                          <a:cs typeface="Times New Roman" pitchFamily="18" charset="0"/>
                        </a:rPr>
                        <a:t>Comparison Operators</a:t>
                      </a:r>
                    </a:p>
                  </a:txBody>
                  <a:tcPr anchor="ctr"/>
                </a:tc>
                <a:tc>
                  <a:txBody>
                    <a:bodyPr/>
                    <a:p>
                      <a:r>
                        <a:rPr sz="2400" lang="en-US">
                          <a:latin typeface="Times New Roman" pitchFamily="18" charset="0"/>
                          <a:cs typeface="Times New Roman" pitchFamily="18" charset="0"/>
                        </a:rPr>
                        <a:t>Description</a:t>
                      </a:r>
                    </a:p>
                  </a:txBody>
                  <a:tcPr anchor="ctr"/>
                </a:tc>
              </a:tr>
              <a:tr h="370840">
                <a:tc>
                  <a:txBody>
                    <a:bodyPr/>
                    <a:p>
                      <a:pPr algn="ctr"/>
                      <a:r>
                        <a:rPr dirty="0" sz="2400" lang="en-US">
                          <a:latin typeface="Times New Roman" pitchFamily="18" charset="0"/>
                          <a:cs typeface="Times New Roman" pitchFamily="18" charset="0"/>
                        </a:rPr>
                        <a:t>= </a:t>
                      </a:r>
                    </a:p>
                  </a:txBody>
                  <a:tcPr anchor="ctr"/>
                </a:tc>
                <a:tc>
                  <a:txBody>
                    <a:bodyPr/>
                    <a:p>
                      <a:r>
                        <a:rPr sz="2400" lang="en-US">
                          <a:latin typeface="Times New Roman" pitchFamily="18" charset="0"/>
                          <a:cs typeface="Times New Roman" pitchFamily="18" charset="0"/>
                        </a:rPr>
                        <a:t>equal to</a:t>
                      </a:r>
                    </a:p>
                  </a:txBody>
                  <a:tcPr anchor="ctr"/>
                </a:tc>
              </a:tr>
              <a:tr h="370840">
                <a:tc>
                  <a:txBody>
                    <a:bodyPr/>
                    <a:p>
                      <a:pPr algn="ctr"/>
                      <a:r>
                        <a:rPr dirty="0" sz="2400" lang="en-US">
                          <a:latin typeface="Times New Roman" pitchFamily="18" charset="0"/>
                          <a:cs typeface="Times New Roman" pitchFamily="18" charset="0"/>
                        </a:rPr>
                        <a:t>&lt;&gt;, != </a:t>
                      </a:r>
                    </a:p>
                  </a:txBody>
                  <a:tcPr anchor="ctr"/>
                </a:tc>
                <a:tc>
                  <a:txBody>
                    <a:bodyPr/>
                    <a:p>
                      <a:r>
                        <a:rPr sz="2400" lang="en-US">
                          <a:latin typeface="Times New Roman" pitchFamily="18" charset="0"/>
                          <a:cs typeface="Times New Roman" pitchFamily="18" charset="0"/>
                        </a:rPr>
                        <a:t>is not equal to</a:t>
                      </a:r>
                    </a:p>
                  </a:txBody>
                  <a:tcPr anchor="ctr"/>
                </a:tc>
              </a:tr>
              <a:tr h="370840">
                <a:tc>
                  <a:txBody>
                    <a:bodyPr/>
                    <a:p>
                      <a:pPr algn="ctr"/>
                      <a:r>
                        <a:rPr dirty="0" sz="2400" lang="en-US">
                          <a:latin typeface="Times New Roman" pitchFamily="18" charset="0"/>
                          <a:cs typeface="Times New Roman" pitchFamily="18" charset="0"/>
                        </a:rPr>
                        <a:t>&lt; </a:t>
                      </a:r>
                    </a:p>
                  </a:txBody>
                  <a:tcPr anchor="ctr"/>
                </a:tc>
                <a:tc>
                  <a:txBody>
                    <a:bodyPr/>
                    <a:p>
                      <a:r>
                        <a:rPr sz="2400" lang="en-US">
                          <a:latin typeface="Times New Roman" pitchFamily="18" charset="0"/>
                          <a:cs typeface="Times New Roman" pitchFamily="18" charset="0"/>
                        </a:rPr>
                        <a:t>less than</a:t>
                      </a:r>
                    </a:p>
                  </a:txBody>
                  <a:tcPr anchor="ctr"/>
                </a:tc>
              </a:tr>
              <a:tr h="370840">
                <a:tc>
                  <a:txBody>
                    <a:bodyPr/>
                    <a:p>
                      <a:pPr algn="ctr"/>
                      <a:r>
                        <a:rPr dirty="0" sz="2400" lang="en-US">
                          <a:latin typeface="Times New Roman" pitchFamily="18" charset="0"/>
                          <a:cs typeface="Times New Roman" pitchFamily="18" charset="0"/>
                        </a:rPr>
                        <a:t>&gt; </a:t>
                      </a:r>
                    </a:p>
                  </a:txBody>
                  <a:tcPr anchor="ctr"/>
                </a:tc>
                <a:tc>
                  <a:txBody>
                    <a:bodyPr/>
                    <a:p>
                      <a:r>
                        <a:rPr sz="2400" lang="en-US">
                          <a:latin typeface="Times New Roman" pitchFamily="18" charset="0"/>
                          <a:cs typeface="Times New Roman" pitchFamily="18" charset="0"/>
                        </a:rPr>
                        <a:t>greater than</a:t>
                      </a:r>
                    </a:p>
                  </a:txBody>
                  <a:tcPr anchor="ctr"/>
                </a:tc>
              </a:tr>
              <a:tr h="370840">
                <a:tc>
                  <a:txBody>
                    <a:bodyPr/>
                    <a:p>
                      <a:pPr algn="ctr"/>
                      <a:r>
                        <a:rPr dirty="0" sz="2400" lang="en-US">
                          <a:latin typeface="Times New Roman" pitchFamily="18" charset="0"/>
                          <a:cs typeface="Times New Roman" pitchFamily="18" charset="0"/>
                        </a:rPr>
                        <a:t>&gt;= </a:t>
                      </a:r>
                    </a:p>
                  </a:txBody>
                  <a:tcPr anchor="ctr"/>
                </a:tc>
                <a:tc>
                  <a:txBody>
                    <a:bodyPr/>
                    <a:p>
                      <a:r>
                        <a:rPr sz="2400" lang="en-US">
                          <a:latin typeface="Times New Roman" pitchFamily="18" charset="0"/>
                          <a:cs typeface="Times New Roman" pitchFamily="18" charset="0"/>
                        </a:rPr>
                        <a:t>greater than or equal to</a:t>
                      </a:r>
                    </a:p>
                  </a:txBody>
                  <a:tcPr anchor="ctr"/>
                </a:tc>
              </a:tr>
              <a:tr h="370840">
                <a:tc>
                  <a:txBody>
                    <a:bodyPr/>
                    <a:p>
                      <a:pPr algn="ctr"/>
                      <a:r>
                        <a:rPr dirty="0" sz="2400" lang="en-US">
                          <a:latin typeface="Times New Roman" pitchFamily="18" charset="0"/>
                          <a:cs typeface="Times New Roman" pitchFamily="18" charset="0"/>
                        </a:rPr>
                        <a:t>&lt;= </a:t>
                      </a:r>
                    </a:p>
                  </a:txBody>
                  <a:tcPr anchor="ctr"/>
                </a:tc>
                <a:tc>
                  <a:txBody>
                    <a:bodyPr/>
                    <a:p>
                      <a:r>
                        <a:rPr dirty="0" sz="2400" lang="en-US">
                          <a:latin typeface="Times New Roman" pitchFamily="18" charset="0"/>
                          <a:cs typeface="Times New Roman" pitchFamily="18" charset="0"/>
                        </a:rPr>
                        <a:t>less than or equal to</a:t>
                      </a:r>
                    </a:p>
                  </a:txBody>
                  <a:tcPr anchor="ctr"/>
                </a:tc>
              </a:tr>
            </a:tbl>
          </a:graphicData>
        </a:graphic>
      </p:graphicFrame>
      <p:sp>
        <p:nvSpPr>
          <p:cNvPr id="1048645" name="Slide Number Placeholder 4"/>
          <p:cNvSpPr>
            <a:spLocks noGrp="1"/>
          </p:cNvSpPr>
          <p:nvPr>
            <p:ph type="sldNum" sz="quarter" idx="12"/>
          </p:nvPr>
        </p:nvSpPr>
        <p:spPr/>
        <p:txBody>
          <a:bodyPr/>
          <a:p>
            <a:fld id="{B6F15528-21DE-4FAA-801E-634DDDAF4B2B}" type="slidenum">
              <a:rPr lang="en-US" smtClean="0"/>
              <a:t>8</a:t>
            </a:fld>
            <a:endParaRPr lang="en-US"/>
          </a:p>
        </p:txBody>
      </p:sp>
      <p:sp>
        <p:nvSpPr>
          <p:cNvPr id="1048646" name="Footer Placeholder 2"/>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889" name="Title 1"/>
          <p:cNvSpPr>
            <a:spLocks noGrp="1"/>
          </p:cNvSpPr>
          <p:nvPr>
            <p:ph type="title"/>
          </p:nvPr>
        </p:nvSpPr>
        <p:spPr/>
        <p:txBody>
          <a:bodyPr>
            <a:normAutofit/>
          </a:bodyPr>
          <a:p>
            <a:r>
              <a:rPr b="1" dirty="0" lang="en-US" smtClean="0">
                <a:solidFill>
                  <a:srgbClr val="FF0000"/>
                </a:solidFill>
                <a:latin typeface="Times New Roman" pitchFamily="18" charset="0"/>
                <a:cs typeface="Times New Roman" pitchFamily="18" charset="0"/>
              </a:rPr>
              <a:t>DROP INDEX</a:t>
            </a:r>
            <a:endParaRPr dirty="0" lang="en-US">
              <a:solidFill>
                <a:srgbClr val="FF0000"/>
              </a:solidFill>
              <a:latin typeface="Times New Roman" pitchFamily="18" charset="0"/>
              <a:cs typeface="Times New Roman" pitchFamily="18" charset="0"/>
            </a:endParaRPr>
          </a:p>
        </p:txBody>
      </p:sp>
      <p:sp>
        <p:nvSpPr>
          <p:cNvPr id="1048890" name="Content Placeholder 2"/>
          <p:cNvSpPr>
            <a:spLocks noGrp="1"/>
          </p:cNvSpPr>
          <p:nvPr>
            <p:ph idx="1"/>
          </p:nvPr>
        </p:nvSpPr>
        <p:spPr/>
        <p:txBody>
          <a:bodyPr/>
          <a:p>
            <a:r>
              <a:rPr dirty="0" lang="en-US" smtClean="0">
                <a:latin typeface="Times New Roman" pitchFamily="18" charset="0"/>
                <a:cs typeface="Times New Roman" pitchFamily="18" charset="0"/>
              </a:rPr>
              <a:t>An </a:t>
            </a:r>
            <a:r>
              <a:rPr dirty="0" lang="en-US">
                <a:latin typeface="Times New Roman" pitchFamily="18" charset="0"/>
                <a:cs typeface="Times New Roman" pitchFamily="18" charset="0"/>
              </a:rPr>
              <a:t>index can be dropped using SQL </a:t>
            </a:r>
            <a:r>
              <a:rPr b="1" dirty="0" lang="en-US">
                <a:latin typeface="Times New Roman" pitchFamily="18" charset="0"/>
                <a:cs typeface="Times New Roman" pitchFamily="18" charset="0"/>
              </a:rPr>
              <a:t>DROP</a:t>
            </a:r>
            <a:r>
              <a:rPr dirty="0" lang="en-US">
                <a:latin typeface="Times New Roman" pitchFamily="18" charset="0"/>
                <a:cs typeface="Times New Roman" pitchFamily="18" charset="0"/>
              </a:rPr>
              <a:t> command. </a:t>
            </a:r>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Care </a:t>
            </a:r>
            <a:r>
              <a:rPr dirty="0" lang="en-US">
                <a:latin typeface="Times New Roman" pitchFamily="18" charset="0"/>
                <a:cs typeface="Times New Roman" pitchFamily="18" charset="0"/>
              </a:rPr>
              <a:t>should be taken when dropping an index because performance may be slowed or improved.</a:t>
            </a:r>
          </a:p>
          <a:p>
            <a:r>
              <a:rPr b="1" dirty="0" lang="en-US">
                <a:latin typeface="Times New Roman" pitchFamily="18" charset="0"/>
                <a:cs typeface="Times New Roman" pitchFamily="18" charset="0"/>
              </a:rPr>
              <a:t>The basic syntax is as follows:</a:t>
            </a:r>
          </a:p>
          <a:p>
            <a:pPr indent="0" marL="0">
              <a:buNone/>
            </a:pPr>
            <a:r>
              <a:rPr dirty="0" lang="en-US" smtClean="0">
                <a:latin typeface="Times New Roman" pitchFamily="18" charset="0"/>
                <a:cs typeface="Times New Roman" pitchFamily="18" charset="0"/>
              </a:rPr>
              <a:t>           </a:t>
            </a:r>
            <a:r>
              <a:rPr dirty="0" lang="en-US" smtClean="0">
                <a:solidFill>
                  <a:srgbClr val="FF0000"/>
                </a:solidFill>
                <a:latin typeface="Times New Roman" pitchFamily="18" charset="0"/>
                <a:cs typeface="Times New Roman" pitchFamily="18" charset="0"/>
              </a:rPr>
              <a:t>DROP </a:t>
            </a:r>
            <a:r>
              <a:rPr dirty="0" lang="en-US">
                <a:solidFill>
                  <a:srgbClr val="FF0000"/>
                </a:solidFill>
                <a:latin typeface="Times New Roman" pitchFamily="18" charset="0"/>
                <a:cs typeface="Times New Roman" pitchFamily="18" charset="0"/>
              </a:rPr>
              <a:t>INDEX index_name;</a:t>
            </a:r>
          </a:p>
        </p:txBody>
      </p:sp>
      <p:sp>
        <p:nvSpPr>
          <p:cNvPr id="1048891" name="Footer Placeholder 3"/>
          <p:cNvSpPr>
            <a:spLocks noGrp="1"/>
          </p:cNvSpPr>
          <p:nvPr>
            <p:ph type="ftr" sz="quarter" idx="11"/>
          </p:nvPr>
        </p:nvSpPr>
        <p:spPr/>
        <p:txBody>
          <a:bodyPr/>
          <a:p>
            <a:r>
              <a:rPr lang="en-US" smtClean="0"/>
              <a:t>Prepared By:M.P.Karnik</a:t>
            </a:r>
            <a:endParaRPr lang="en-US"/>
          </a:p>
        </p:txBody>
      </p:sp>
      <p:sp>
        <p:nvSpPr>
          <p:cNvPr id="1048892" name="Slide Number Placeholder 4"/>
          <p:cNvSpPr>
            <a:spLocks noGrp="1"/>
          </p:cNvSpPr>
          <p:nvPr>
            <p:ph type="sldNum" sz="quarter" idx="12"/>
          </p:nvPr>
        </p:nvSpPr>
        <p:spPr/>
        <p:txBody>
          <a:bodyPr/>
          <a:p>
            <a:fld id="{B6F15528-21DE-4FAA-801E-634DDDAF4B2B}" type="slidenum">
              <a:rPr lang="en-US" smtClean="0"/>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893" name="Title 1"/>
          <p:cNvSpPr>
            <a:spLocks noGrp="1"/>
          </p:cNvSpPr>
          <p:nvPr>
            <p:ph type="title"/>
          </p:nvPr>
        </p:nvSpPr>
        <p:spPr>
          <a:xfrm>
            <a:off x="533400" y="0"/>
            <a:ext cx="8229600" cy="381000"/>
          </a:xfrm>
        </p:spPr>
        <p:txBody>
          <a:bodyPr>
            <a:noAutofit/>
          </a:bodyPr>
          <a:p>
            <a:r>
              <a:rPr b="1" dirty="0" sz="3600" lang="en-US" smtClean="0">
                <a:solidFill>
                  <a:srgbClr val="FF0000"/>
                </a:solidFill>
                <a:latin typeface="Times New Roman" pitchFamily="18" charset="0"/>
                <a:cs typeface="Times New Roman" pitchFamily="18" charset="0"/>
              </a:rPr>
              <a:t>Synonyms</a:t>
            </a:r>
            <a:endParaRPr b="1" dirty="0" sz="3600" lang="en-US">
              <a:solidFill>
                <a:srgbClr val="FF0000"/>
              </a:solidFill>
              <a:latin typeface="Times New Roman" pitchFamily="18" charset="0"/>
              <a:cs typeface="Times New Roman" pitchFamily="18" charset="0"/>
            </a:endParaRPr>
          </a:p>
        </p:txBody>
      </p:sp>
      <p:sp>
        <p:nvSpPr>
          <p:cNvPr id="1048894" name="Content Placeholder 2"/>
          <p:cNvSpPr>
            <a:spLocks noGrp="1"/>
          </p:cNvSpPr>
          <p:nvPr>
            <p:ph idx="1"/>
          </p:nvPr>
        </p:nvSpPr>
        <p:spPr>
          <a:xfrm>
            <a:off x="457200" y="533400"/>
            <a:ext cx="8229600" cy="6096000"/>
          </a:xfrm>
        </p:spPr>
        <p:txBody>
          <a:bodyPr>
            <a:normAutofit fontScale="82143" lnSpcReduction="10000"/>
          </a:bodyPr>
          <a:p>
            <a:r>
              <a:rPr dirty="0" sz="2800" lang="en-US" smtClean="0">
                <a:latin typeface="Times New Roman" pitchFamily="18" charset="0"/>
                <a:cs typeface="Times New Roman" pitchFamily="18" charset="0"/>
              </a:rPr>
              <a:t>We can simplify access to objects by creating a synonym(another name for an object).</a:t>
            </a:r>
          </a:p>
          <a:p>
            <a:r>
              <a:rPr dirty="0" sz="2800" lang="en-US" smtClean="0">
                <a:solidFill>
                  <a:srgbClr val="FF0000"/>
                </a:solidFill>
                <a:latin typeface="Times New Roman" pitchFamily="18" charset="0"/>
                <a:cs typeface="Times New Roman" pitchFamily="18" charset="0"/>
              </a:rPr>
              <a:t>Syntax:</a:t>
            </a: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CREATE [PUBLIC] SYNONYM </a:t>
            </a:r>
            <a:r>
              <a:rPr dirty="0" sz="2800" lang="en-US" err="1" smtClean="0">
                <a:latin typeface="Times New Roman" pitchFamily="18" charset="0"/>
                <a:cs typeface="Times New Roman" pitchFamily="18" charset="0"/>
              </a:rPr>
              <a:t>synonym</a:t>
            </a:r>
            <a:endParaRPr dirty="0" sz="2800" lang="en-US" smtClean="0">
              <a:latin typeface="Times New Roman" pitchFamily="18" charset="0"/>
              <a:cs typeface="Times New Roman" pitchFamily="18" charset="0"/>
            </a:endParaRPr>
          </a:p>
          <a:p>
            <a:pPr>
              <a:buNone/>
            </a:pP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 FOR </a:t>
            </a:r>
            <a:r>
              <a:rPr dirty="0" sz="2800" lang="en-US" smtClean="0">
                <a:latin typeface="Times New Roman" pitchFamily="18" charset="0"/>
                <a:cs typeface="Times New Roman" pitchFamily="18" charset="0"/>
              </a:rPr>
              <a:t>object;</a:t>
            </a:r>
          </a:p>
          <a:p>
            <a:pPr>
              <a:buNone/>
            </a:pPr>
            <a:r>
              <a:rPr dirty="0" sz="2800" lang="en-US" smtClean="0">
                <a:latin typeface="Times New Roman" pitchFamily="18" charset="0"/>
                <a:cs typeface="Times New Roman" pitchFamily="18" charset="0"/>
              </a:rPr>
              <a:t>Where,</a:t>
            </a:r>
          </a:p>
          <a:p>
            <a:pPr>
              <a:buNone/>
            </a:pPr>
            <a:r>
              <a:rPr dirty="0" sz="2800" lang="en-US" smtClean="0">
                <a:solidFill>
                  <a:srgbClr val="FF0000"/>
                </a:solidFill>
                <a:latin typeface="Times New Roman" pitchFamily="18" charset="0"/>
                <a:cs typeface="Times New Roman" pitchFamily="18" charset="0"/>
              </a:rPr>
              <a:t>PUBLIC:</a:t>
            </a:r>
            <a:r>
              <a:rPr dirty="0" sz="2800" lang="en-US" smtClean="0">
                <a:latin typeface="Times New Roman" pitchFamily="18" charset="0"/>
                <a:cs typeface="Times New Roman" pitchFamily="18" charset="0"/>
              </a:rPr>
              <a:t> creates synonym accessible to all users</a:t>
            </a:r>
          </a:p>
          <a:p>
            <a:pPr>
              <a:buNone/>
            </a:pPr>
            <a:r>
              <a:rPr dirty="0" sz="2800" lang="en-US" smtClean="0">
                <a:solidFill>
                  <a:srgbClr val="FF0000"/>
                </a:solidFill>
                <a:latin typeface="Times New Roman" pitchFamily="18" charset="0"/>
                <a:cs typeface="Times New Roman" pitchFamily="18" charset="0"/>
              </a:rPr>
              <a:t>SYNONYM: </a:t>
            </a:r>
            <a:r>
              <a:rPr dirty="0" sz="2800" lang="en-US" smtClean="0">
                <a:latin typeface="Times New Roman" pitchFamily="18" charset="0"/>
                <a:cs typeface="Times New Roman" pitchFamily="18" charset="0"/>
              </a:rPr>
              <a:t>It is the synonym to be created</a:t>
            </a:r>
          </a:p>
          <a:p>
            <a:pPr>
              <a:buNone/>
            </a:pPr>
            <a:r>
              <a:rPr dirty="0" sz="2800" lang="en-US" smtClean="0">
                <a:solidFill>
                  <a:srgbClr val="FF0000"/>
                </a:solidFill>
                <a:latin typeface="Times New Roman" pitchFamily="18" charset="0"/>
                <a:cs typeface="Times New Roman" pitchFamily="18" charset="0"/>
              </a:rPr>
              <a:t>object: </a:t>
            </a:r>
            <a:r>
              <a:rPr dirty="0" sz="2800" lang="en-US" smtClean="0">
                <a:latin typeface="Times New Roman" pitchFamily="18" charset="0"/>
                <a:cs typeface="Times New Roman" pitchFamily="18" charset="0"/>
              </a:rPr>
              <a:t>identifies the object for which the synonym is created.</a:t>
            </a:r>
          </a:p>
          <a:p>
            <a:pPr>
              <a:buNone/>
            </a:pPr>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   To refer to a table owned by another user, you need to prefix the table name with the name of the user who created it followed by a period.</a:t>
            </a:r>
          </a:p>
          <a:p>
            <a:r>
              <a:rPr dirty="0" sz="2800" lang="en-US" smtClean="0">
                <a:latin typeface="Times New Roman" pitchFamily="18" charset="0"/>
                <a:cs typeface="Times New Roman" pitchFamily="18" charset="0"/>
              </a:rPr>
              <a:t>Creating a synonym eliminates the need to qualify the object name with the schema and provides you with an alternative name for a table,view,sequence,procedure,or other objects.</a:t>
            </a:r>
          </a:p>
          <a:p>
            <a:endParaRPr dirty="0" sz="2800" lang="en-US">
              <a:latin typeface="Times New Roman" pitchFamily="18" charset="0"/>
              <a:cs typeface="Times New Roman" pitchFamily="18" charset="0"/>
            </a:endParaRPr>
          </a:p>
        </p:txBody>
      </p:sp>
      <p:sp>
        <p:nvSpPr>
          <p:cNvPr id="1048895" name="Slide Number Placeholder 3"/>
          <p:cNvSpPr>
            <a:spLocks noGrp="1"/>
          </p:cNvSpPr>
          <p:nvPr>
            <p:ph type="sldNum" sz="quarter" idx="12"/>
          </p:nvPr>
        </p:nvSpPr>
        <p:spPr/>
        <p:txBody>
          <a:bodyPr/>
          <a:p>
            <a:fld id="{B6F15528-21DE-4FAA-801E-634DDDAF4B2B}" type="slidenum">
              <a:rPr lang="en-US" smtClean="0"/>
              <a:t>81</a:t>
            </a:fld>
            <a:endParaRPr lang="en-US"/>
          </a:p>
        </p:txBody>
      </p:sp>
      <p:sp>
        <p:nvSpPr>
          <p:cNvPr id="104889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897" name="Title 1"/>
          <p:cNvSpPr>
            <a:spLocks noGrp="1"/>
          </p:cNvSpPr>
          <p:nvPr>
            <p:ph type="title"/>
          </p:nvPr>
        </p:nvSpPr>
        <p:spPr>
          <a:xfrm>
            <a:off x="457200" y="152400"/>
            <a:ext cx="8229600" cy="533400"/>
          </a:xfrm>
        </p:spPr>
        <p:txBody>
          <a:bodyPr>
            <a:noAutofit/>
          </a:bodyPr>
          <a:p>
            <a:r>
              <a:rPr b="1" dirty="0" sz="4800" lang="en-US" smtClean="0">
                <a:solidFill>
                  <a:srgbClr val="FF0000"/>
                </a:solidFill>
                <a:latin typeface="Times New Roman" pitchFamily="18" charset="0"/>
                <a:cs typeface="Times New Roman" pitchFamily="18" charset="0"/>
              </a:rPr>
              <a:t>Creating synonym</a:t>
            </a:r>
            <a:endParaRPr b="1" dirty="0" sz="4800" lang="en-US">
              <a:solidFill>
                <a:srgbClr val="FF0000"/>
              </a:solidFill>
              <a:latin typeface="Times New Roman" pitchFamily="18" charset="0"/>
              <a:cs typeface="Times New Roman" pitchFamily="18" charset="0"/>
            </a:endParaRPr>
          </a:p>
        </p:txBody>
      </p:sp>
      <p:sp>
        <p:nvSpPr>
          <p:cNvPr id="1048898" name="Content Placeholder 2"/>
          <p:cNvSpPr>
            <a:spLocks noGrp="1"/>
          </p:cNvSpPr>
          <p:nvPr>
            <p:ph idx="1"/>
          </p:nvPr>
        </p:nvSpPr>
        <p:spPr>
          <a:xfrm>
            <a:off x="457200" y="914400"/>
            <a:ext cx="8305800" cy="4953000"/>
          </a:xfrm>
        </p:spPr>
        <p:txBody>
          <a:bodyPr/>
          <a:p>
            <a:endParaRPr dirty="0" sz="2800" lang="en-US" smtClean="0">
              <a:latin typeface="Times New Roman" pitchFamily="18" charset="0"/>
              <a:cs typeface="Times New Roman" pitchFamily="18" charset="0"/>
            </a:endParaRPr>
          </a:p>
          <a:p>
            <a:r>
              <a:rPr dirty="0" sz="2800" lang="en-US" smtClean="0">
                <a:latin typeface="Times New Roman" pitchFamily="18" charset="0"/>
                <a:cs typeface="Times New Roman" pitchFamily="18" charset="0"/>
              </a:rPr>
              <a:t>Create a shortened name for the product_sum</a:t>
            </a:r>
          </a:p>
          <a:p>
            <a:pPr>
              <a:buNone/>
            </a:pPr>
            <a:r>
              <a:rPr dirty="0" lang="en-US" smtClean="0">
                <a:solidFill>
                  <a:srgbClr val="FF0000"/>
                </a:solidFill>
                <a:latin typeface="Times New Roman" pitchFamily="18" charset="0"/>
                <a:cs typeface="Times New Roman" pitchFamily="18" charset="0"/>
              </a:rPr>
              <a:t>           Create SYNONYM </a:t>
            </a:r>
            <a:r>
              <a:rPr dirty="0" lang="en-US" err="1" smtClean="0">
                <a:latin typeface="Times New Roman" pitchFamily="18" charset="0"/>
                <a:cs typeface="Times New Roman" pitchFamily="18" charset="0"/>
              </a:rPr>
              <a:t>p_sum</a:t>
            </a:r>
            <a:endParaRPr dirty="0" lang="en-US" smtClean="0">
              <a:latin typeface="Times New Roman" pitchFamily="18" charset="0"/>
              <a:cs typeface="Times New Roman" pitchFamily="18" charset="0"/>
            </a:endParaRPr>
          </a:p>
          <a:p>
            <a:pPr>
              <a:buNone/>
            </a:pPr>
            <a:r>
              <a:rPr dirty="0" lang="en-US" smtClean="0">
                <a:solidFill>
                  <a:srgbClr val="FF0000"/>
                </a:solidFill>
                <a:latin typeface="Times New Roman" pitchFamily="18" charset="0"/>
                <a:cs typeface="Times New Roman" pitchFamily="18" charset="0"/>
              </a:rPr>
              <a:t>           FOR</a:t>
            </a:r>
            <a:r>
              <a:rPr dirty="0" lang="en-US" smtClean="0">
                <a:latin typeface="Times New Roman" pitchFamily="18" charset="0"/>
                <a:cs typeface="Times New Roman" pitchFamily="18" charset="0"/>
              </a:rPr>
              <a:t> product_sum</a:t>
            </a:r>
          </a:p>
          <a:p>
            <a:pPr>
              <a:buNone/>
            </a:pPr>
            <a:endParaRPr dirty="0" lang="en-US" smtClean="0">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The database administrator can create a public synonym  accessible to all users.</a:t>
            </a:r>
          </a:p>
          <a:p>
            <a:pPr>
              <a:buNone/>
            </a:pPr>
            <a:endParaRPr dirty="0" lang="en-US"/>
          </a:p>
        </p:txBody>
      </p:sp>
      <p:sp>
        <p:nvSpPr>
          <p:cNvPr id="1048899" name="Slide Number Placeholder 3"/>
          <p:cNvSpPr>
            <a:spLocks noGrp="1"/>
          </p:cNvSpPr>
          <p:nvPr>
            <p:ph type="sldNum" sz="quarter" idx="12"/>
          </p:nvPr>
        </p:nvSpPr>
        <p:spPr/>
        <p:txBody>
          <a:bodyPr/>
          <a:p>
            <a:fld id="{B6F15528-21DE-4FAA-801E-634DDDAF4B2B}" type="slidenum">
              <a:rPr lang="en-US" smtClean="0"/>
              <a:t>82</a:t>
            </a:fld>
            <a:endParaRPr lang="en-US"/>
          </a:p>
        </p:txBody>
      </p:sp>
      <p:sp>
        <p:nvSpPr>
          <p:cNvPr id="104890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901" name="Title 1"/>
          <p:cNvSpPr>
            <a:spLocks noGrp="1"/>
          </p:cNvSpPr>
          <p:nvPr>
            <p:ph type="title"/>
          </p:nvPr>
        </p:nvSpPr>
        <p:spPr>
          <a:xfrm>
            <a:off x="457200" y="274638"/>
            <a:ext cx="8229600" cy="411162"/>
          </a:xfrm>
        </p:spPr>
        <p:txBody>
          <a:bodyPr>
            <a:noAutofit/>
          </a:bodyPr>
          <a:p>
            <a:r>
              <a:rPr b="1" dirty="0" sz="4800" lang="en-US" smtClean="0">
                <a:solidFill>
                  <a:srgbClr val="FF0000"/>
                </a:solidFill>
                <a:latin typeface="Times New Roman" pitchFamily="18" charset="0"/>
                <a:cs typeface="Times New Roman" pitchFamily="18" charset="0"/>
              </a:rPr>
              <a:t>Removing Synonym</a:t>
            </a:r>
            <a:endParaRPr dirty="0" sz="4800" lang="en-US"/>
          </a:p>
        </p:txBody>
      </p:sp>
      <p:sp>
        <p:nvSpPr>
          <p:cNvPr id="1048902" name="Content Placeholder 2"/>
          <p:cNvSpPr>
            <a:spLocks noGrp="1"/>
          </p:cNvSpPr>
          <p:nvPr>
            <p:ph idx="1"/>
          </p:nvPr>
        </p:nvSpPr>
        <p:spPr>
          <a:xfrm>
            <a:off x="457200" y="838200"/>
            <a:ext cx="8229600" cy="5791200"/>
          </a:xfrm>
        </p:spPr>
        <p:txBody>
          <a:bodyPr/>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To drop a synonym use the </a:t>
            </a:r>
            <a:r>
              <a:rPr dirty="0" lang="en-US" smtClean="0">
                <a:solidFill>
                  <a:srgbClr val="FF0000"/>
                </a:solidFill>
                <a:latin typeface="Times New Roman" pitchFamily="18" charset="0"/>
                <a:cs typeface="Times New Roman" pitchFamily="18" charset="0"/>
              </a:rPr>
              <a:t>DROP SYNONYM</a:t>
            </a:r>
            <a:r>
              <a:rPr dirty="0" lang="en-US" smtClean="0">
                <a:latin typeface="Times New Roman" pitchFamily="18" charset="0"/>
                <a:cs typeface="Times New Roman" pitchFamily="18" charset="0"/>
              </a:rPr>
              <a:t> statement. Only the database administrator can drop a public synonym.</a:t>
            </a:r>
          </a:p>
          <a:p>
            <a:pPr>
              <a:buNone/>
            </a:pPr>
            <a:r>
              <a:rPr dirty="0" lang="en-US" smtClean="0">
                <a:solidFill>
                  <a:srgbClr val="FF0000"/>
                </a:solidFill>
                <a:latin typeface="Times New Roman" pitchFamily="18" charset="0"/>
                <a:cs typeface="Times New Roman" pitchFamily="18" charset="0"/>
              </a:rPr>
              <a:t>  </a:t>
            </a:r>
          </a:p>
          <a:p>
            <a:pPr>
              <a:buNone/>
            </a:pPr>
            <a:r>
              <a:rPr dirty="0" lang="en-US" smtClean="0">
                <a:solidFill>
                  <a:srgbClr val="FF0000"/>
                </a:solidFill>
                <a:latin typeface="Times New Roman" pitchFamily="18" charset="0"/>
                <a:cs typeface="Times New Roman" pitchFamily="18" charset="0"/>
              </a:rPr>
              <a:t>           DROP PUBLIC SYNONYM </a:t>
            </a:r>
            <a:r>
              <a:rPr dirty="0" lang="en-US" err="1" smtClean="0">
                <a:latin typeface="Times New Roman" pitchFamily="18" charset="0"/>
                <a:cs typeface="Times New Roman" pitchFamily="18" charset="0"/>
              </a:rPr>
              <a:t>p_sum</a:t>
            </a:r>
            <a:r>
              <a:rPr dirty="0" lang="en-US" smtClean="0">
                <a:latin typeface="Times New Roman" pitchFamily="18" charset="0"/>
                <a:cs typeface="Times New Roman" pitchFamily="18" charset="0"/>
              </a:rPr>
              <a:t>;</a:t>
            </a:r>
          </a:p>
          <a:p>
            <a:pPr>
              <a:buNone/>
            </a:pPr>
            <a:endParaRPr dirty="0" lang="en-US">
              <a:latin typeface="Times New Roman" pitchFamily="18" charset="0"/>
              <a:cs typeface="Times New Roman" pitchFamily="18" charset="0"/>
            </a:endParaRPr>
          </a:p>
        </p:txBody>
      </p:sp>
      <p:sp>
        <p:nvSpPr>
          <p:cNvPr id="1048903" name="Slide Number Placeholder 3"/>
          <p:cNvSpPr>
            <a:spLocks noGrp="1"/>
          </p:cNvSpPr>
          <p:nvPr>
            <p:ph type="sldNum" sz="quarter" idx="12"/>
          </p:nvPr>
        </p:nvSpPr>
        <p:spPr/>
        <p:txBody>
          <a:bodyPr/>
          <a:p>
            <a:fld id="{B6F15528-21DE-4FAA-801E-634DDDAF4B2B}" type="slidenum">
              <a:rPr lang="en-US" smtClean="0"/>
              <a:t>83</a:t>
            </a:fld>
            <a:endParaRPr lang="en-US"/>
          </a:p>
        </p:txBody>
      </p:sp>
      <p:sp>
        <p:nvSpPr>
          <p:cNvPr id="104890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905" name="Content Placeholder 2"/>
          <p:cNvSpPr>
            <a:spLocks noGrp="1"/>
          </p:cNvSpPr>
          <p:nvPr>
            <p:ph idx="1"/>
          </p:nvPr>
        </p:nvSpPr>
        <p:spPr>
          <a:xfrm>
            <a:off x="228600" y="228600"/>
            <a:ext cx="8610600" cy="6477000"/>
          </a:xfrm>
        </p:spPr>
        <p:txBody>
          <a:bodyPr>
            <a:normAutofit/>
          </a:bodyPr>
          <a:p>
            <a:r>
              <a:rPr dirty="0" lang="en-US" smtClean="0">
                <a:latin typeface="Times New Roman" pitchFamily="18" charset="0"/>
                <a:cs typeface="Times New Roman" pitchFamily="18" charset="0"/>
              </a:rPr>
              <a:t>Suppose the schemas hr and sh both contain tables named customers. </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In the following example, user SYSTEM creates a PUBLIC synonym named customer1 for hr.customers:</a:t>
            </a:r>
          </a:p>
          <a:p>
            <a:endParaRPr dirty="0" lang="en-US" smtClean="0">
              <a:latin typeface="Times New Roman" pitchFamily="18" charset="0"/>
              <a:cs typeface="Times New Roman" pitchFamily="18" charset="0"/>
            </a:endParaRPr>
          </a:p>
          <a:p>
            <a:pPr>
              <a:buNone/>
            </a:pPr>
            <a:r>
              <a:rPr b="1" dirty="0" lang="en-US" smtClean="0">
                <a:latin typeface="Times New Roman" pitchFamily="18" charset="0"/>
                <a:cs typeface="Times New Roman" pitchFamily="18" charset="0"/>
              </a:rPr>
              <a:t>CREATE PUBLIC SYNONYM </a:t>
            </a:r>
            <a:r>
              <a:rPr dirty="0" lang="en-US" smtClean="0">
                <a:latin typeface="Times New Roman" pitchFamily="18" charset="0"/>
                <a:cs typeface="Times New Roman" pitchFamily="18" charset="0"/>
              </a:rPr>
              <a:t>customer1 </a:t>
            </a:r>
          </a:p>
          <a:p>
            <a:pPr>
              <a:buNone/>
            </a:pPr>
            <a:r>
              <a:rPr b="1" dirty="0" lang="en-US" smtClean="0">
                <a:latin typeface="Times New Roman" pitchFamily="18" charset="0"/>
                <a:cs typeface="Times New Roman" pitchFamily="18" charset="0"/>
              </a:rPr>
              <a:t>FOR</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hr.customers</a:t>
            </a: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906" name="Slide Number Placeholder 3"/>
          <p:cNvSpPr>
            <a:spLocks noGrp="1"/>
          </p:cNvSpPr>
          <p:nvPr>
            <p:ph type="sldNum" sz="quarter" idx="12"/>
          </p:nvPr>
        </p:nvSpPr>
        <p:spPr/>
        <p:txBody>
          <a:bodyPr/>
          <a:p>
            <a:fld id="{B6F15528-21DE-4FAA-801E-634DDDAF4B2B}" type="slidenum">
              <a:rPr lang="en-US" smtClean="0"/>
              <a:t>84</a:t>
            </a:fld>
            <a:endParaRPr lang="en-US"/>
          </a:p>
        </p:txBody>
      </p:sp>
      <p:sp>
        <p:nvSpPr>
          <p:cNvPr id="1048907"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908" name="Title 1"/>
          <p:cNvSpPr>
            <a:spLocks noGrp="1"/>
          </p:cNvSpPr>
          <p:nvPr>
            <p:ph type="title"/>
          </p:nvPr>
        </p:nvSpPr>
        <p:spPr>
          <a:xfrm>
            <a:off x="457200" y="0"/>
            <a:ext cx="8229600" cy="457200"/>
          </a:xfrm>
        </p:spPr>
        <p:txBody>
          <a:bodyPr>
            <a:normAutofit fontScale="90000"/>
          </a:bodyPr>
          <a:p>
            <a:r>
              <a:rPr dirty="0" sz="3200" lang="en-US" smtClean="0">
                <a:solidFill>
                  <a:srgbClr val="FF0000"/>
                </a:solidFill>
                <a:latin typeface="Times New Roman" pitchFamily="18" charset="0"/>
                <a:cs typeface="Times New Roman" pitchFamily="18" charset="0"/>
              </a:rPr>
              <a:t>Group Functions</a:t>
            </a:r>
            <a:endParaRPr dirty="0" sz="3200" lang="en-US">
              <a:solidFill>
                <a:srgbClr val="FF0000"/>
              </a:solidFill>
              <a:latin typeface="Times New Roman" pitchFamily="18" charset="0"/>
              <a:cs typeface="Times New Roman" pitchFamily="18" charset="0"/>
            </a:endParaRPr>
          </a:p>
        </p:txBody>
      </p:sp>
      <p:sp>
        <p:nvSpPr>
          <p:cNvPr id="1048909" name="Content Placeholder 2"/>
          <p:cNvSpPr>
            <a:spLocks noGrp="1"/>
          </p:cNvSpPr>
          <p:nvPr>
            <p:ph idx="1"/>
          </p:nvPr>
        </p:nvSpPr>
        <p:spPr>
          <a:xfrm>
            <a:off x="457200" y="762000"/>
            <a:ext cx="8229600" cy="5867400"/>
          </a:xfrm>
        </p:spPr>
        <p:txBody>
          <a:bodyPr>
            <a:normAutofit fontScale="62500" lnSpcReduction="20000"/>
          </a:bodyPr>
          <a:p>
            <a:r>
              <a:rPr b="1" dirty="0" lang="en-US" smtClean="0">
                <a:solidFill>
                  <a:srgbClr val="FF0000"/>
                </a:solidFill>
                <a:latin typeface="Times New Roman" pitchFamily="18" charset="0"/>
                <a:cs typeface="Times New Roman" pitchFamily="18" charset="0"/>
              </a:rPr>
              <a:t>SQL GROUP Functions</a:t>
            </a:r>
          </a:p>
          <a:p>
            <a:r>
              <a:rPr dirty="0" lang="en-US" smtClean="0">
                <a:latin typeface="Times New Roman" pitchFamily="18" charset="0"/>
                <a:cs typeface="Times New Roman" pitchFamily="18" charset="0"/>
              </a:rPr>
              <a:t>Group functions are built-in SQL functions that operate on groups of rows and return one value for the entire group. These functions are: </a:t>
            </a:r>
            <a:r>
              <a:rPr b="1" dirty="0" lang="en-US" smtClean="0">
                <a:latin typeface="Times New Roman" pitchFamily="18" charset="0"/>
                <a:cs typeface="Times New Roman" pitchFamily="18" charset="0"/>
              </a:rPr>
              <a:t>COUNT, MAX, MIN, AVG, SUM, DISTINCT</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SQL COUNT ():</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function returns the number of rows in the table that satisfies the condition specified in the WHERE condition. If the WHERE condition is not specified, then the query returns the total number of rows in the table.</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For Example:</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If you want the number of employees in a particular department, the query would be:</a:t>
            </a:r>
          </a:p>
          <a:p>
            <a:pPr>
              <a:buNone/>
            </a:pPr>
            <a:r>
              <a:rPr dirty="0" lang="en-US" smtClean="0">
                <a:latin typeface="Times New Roman" pitchFamily="18" charset="0"/>
                <a:cs typeface="Times New Roman" pitchFamily="18" charset="0"/>
              </a:rPr>
              <a:t>                         SELECT COUNT (*) FROM employee </a:t>
            </a:r>
            <a:br>
              <a:rPr dirty="0" lang="en-US" smtClean="0">
                <a:latin typeface="Times New Roman" pitchFamily="18" charset="0"/>
                <a:cs typeface="Times New Roman" pitchFamily="18" charset="0"/>
              </a:rPr>
            </a:br>
            <a:r>
              <a:rPr dirty="0" lang="en-US" smtClean="0">
                <a:latin typeface="Times New Roman" pitchFamily="18" charset="0"/>
                <a:cs typeface="Times New Roman" pitchFamily="18" charset="0"/>
              </a:rPr>
              <a:t>                   WHERE dept = 'Electronics'; </a:t>
            </a:r>
            <a:br>
              <a:rPr dirty="0" lang="en-US" smtClean="0">
                <a:latin typeface="Times New Roman" pitchFamily="18" charset="0"/>
                <a:cs typeface="Times New Roman" pitchFamily="18" charset="0"/>
              </a:rPr>
            </a:br>
            <a:endParaRPr dirty="0" lang="en-US" smtClean="0">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          The output would be '2' rows.</a:t>
            </a:r>
          </a:p>
          <a:p>
            <a:r>
              <a:rPr dirty="0" lang="en-US" smtClean="0">
                <a:latin typeface="Times New Roman" pitchFamily="18" charset="0"/>
                <a:cs typeface="Times New Roman" pitchFamily="18" charset="0"/>
              </a:rPr>
              <a:t>If you want the total number of employees in all the department, the query would take the form:</a:t>
            </a:r>
          </a:p>
          <a:p>
            <a:pPr>
              <a:buNone/>
            </a:pPr>
            <a:r>
              <a:rPr dirty="0" lang="en-US" smtClean="0">
                <a:latin typeface="Times New Roman" pitchFamily="18" charset="0"/>
                <a:cs typeface="Times New Roman" pitchFamily="18" charset="0"/>
              </a:rPr>
              <a:t>                         SELECT COUNT (*) FROM employee; </a:t>
            </a:r>
          </a:p>
          <a:p>
            <a:pPr>
              <a:buNone/>
            </a:pPr>
            <a:r>
              <a:rPr dirty="0" lang="en-US" smtClean="0">
                <a:latin typeface="Times New Roman" pitchFamily="18" charset="0"/>
                <a:cs typeface="Times New Roman" pitchFamily="18" charset="0"/>
              </a:rPr>
              <a:t>                          The output would be '5' rows.</a:t>
            </a:r>
          </a:p>
          <a:p>
            <a:endParaRPr dirty="0" lang="en-US">
              <a:latin typeface="Times New Roman" pitchFamily="18" charset="0"/>
              <a:cs typeface="Times New Roman" pitchFamily="18" charset="0"/>
            </a:endParaRPr>
          </a:p>
        </p:txBody>
      </p:sp>
      <p:sp>
        <p:nvSpPr>
          <p:cNvPr id="1048910" name="Slide Number Placeholder 3"/>
          <p:cNvSpPr>
            <a:spLocks noGrp="1"/>
          </p:cNvSpPr>
          <p:nvPr>
            <p:ph type="sldNum" sz="quarter" idx="12"/>
          </p:nvPr>
        </p:nvSpPr>
        <p:spPr/>
        <p:txBody>
          <a:bodyPr/>
          <a:p>
            <a:fld id="{B6F15528-21DE-4FAA-801E-634DDDAF4B2B}" type="slidenum">
              <a:rPr lang="en-US" smtClean="0"/>
              <a:t>85</a:t>
            </a:fld>
            <a:endParaRPr lang="en-US"/>
          </a:p>
        </p:txBody>
      </p:sp>
      <p:sp>
        <p:nvSpPr>
          <p:cNvPr id="1048911"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912" name="Title 1"/>
          <p:cNvSpPr>
            <a:spLocks noGrp="1"/>
          </p:cNvSpPr>
          <p:nvPr>
            <p:ph type="title"/>
          </p:nvPr>
        </p:nvSpPr>
        <p:spPr>
          <a:xfrm>
            <a:off x="457200" y="274638"/>
            <a:ext cx="8229600" cy="411162"/>
          </a:xfrm>
        </p:spPr>
        <p:txBody>
          <a:bodyPr>
            <a:normAutofit fontScale="90000"/>
          </a:bodyPr>
          <a:p>
            <a:pPr algn="l"/>
            <a:r>
              <a:rPr dirty="0" sz="2400" lang="en-US" smtClean="0">
                <a:solidFill>
                  <a:srgbClr val="FF0000"/>
                </a:solidFill>
                <a:latin typeface="Times New Roman" pitchFamily="18" charset="0"/>
                <a:cs typeface="Times New Roman" pitchFamily="18" charset="0"/>
              </a:rPr>
              <a:t>Continue…</a:t>
            </a:r>
            <a:endParaRPr dirty="0" sz="2400" lang="en-US">
              <a:solidFill>
                <a:srgbClr val="FF0000"/>
              </a:solidFill>
              <a:latin typeface="Times New Roman" pitchFamily="18" charset="0"/>
              <a:cs typeface="Times New Roman" pitchFamily="18" charset="0"/>
            </a:endParaRPr>
          </a:p>
        </p:txBody>
      </p:sp>
      <p:sp>
        <p:nvSpPr>
          <p:cNvPr id="1048913" name="Content Placeholder 2"/>
          <p:cNvSpPr>
            <a:spLocks noGrp="1"/>
          </p:cNvSpPr>
          <p:nvPr>
            <p:ph idx="1"/>
          </p:nvPr>
        </p:nvSpPr>
        <p:spPr>
          <a:xfrm>
            <a:off x="457200" y="990600"/>
            <a:ext cx="8229600" cy="5562600"/>
          </a:xfrm>
        </p:spPr>
        <p:txBody>
          <a:bodyPr>
            <a:normAutofit fontScale="70000" lnSpcReduction="20000"/>
          </a:bodyPr>
          <a:p>
            <a:r>
              <a:rPr b="1" dirty="0" lang="en-US" smtClean="0">
                <a:solidFill>
                  <a:srgbClr val="FF0000"/>
                </a:solidFill>
                <a:latin typeface="Times New Roman" pitchFamily="18" charset="0"/>
                <a:cs typeface="Times New Roman" pitchFamily="18" charset="0"/>
              </a:rPr>
              <a:t>SQL DISTINCT():</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function is used to select the distinct rows.</a:t>
            </a:r>
          </a:p>
          <a:p>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For Example</a:t>
            </a:r>
            <a:r>
              <a:rPr b="1"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 If you want to select all distinct department names from employee table, the query would be:</a:t>
            </a:r>
          </a:p>
          <a:p>
            <a:pPr>
              <a:buNone/>
            </a:pPr>
            <a:r>
              <a:rPr dirty="0" lang="en-US" smtClean="0">
                <a:solidFill>
                  <a:srgbClr val="0000FF"/>
                </a:solidFill>
                <a:latin typeface="Times New Roman" pitchFamily="18" charset="0"/>
                <a:cs typeface="Times New Roman" pitchFamily="18" charset="0"/>
              </a:rPr>
              <a:t>          SELECT DISTINCT dept FROM employee; </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To get the count of employees with unique name, the query would be:</a:t>
            </a:r>
          </a:p>
          <a:p>
            <a:pPr>
              <a:buNone/>
            </a:pPr>
            <a:r>
              <a:rPr dirty="0" lang="en-US" smtClean="0">
                <a:latin typeface="Times New Roman" pitchFamily="18" charset="0"/>
                <a:cs typeface="Times New Roman" pitchFamily="18" charset="0"/>
              </a:rPr>
              <a:t>         </a:t>
            </a:r>
            <a:r>
              <a:rPr dirty="0" lang="en-US" smtClean="0">
                <a:solidFill>
                  <a:srgbClr val="0000FF"/>
                </a:solidFill>
                <a:latin typeface="Times New Roman" pitchFamily="18" charset="0"/>
                <a:cs typeface="Times New Roman" pitchFamily="18" charset="0"/>
              </a:rPr>
              <a:t>SELECT COUNT (DISTINCT name) FROM employee; </a:t>
            </a:r>
          </a:p>
          <a:p>
            <a:pPr>
              <a:buNone/>
            </a:pPr>
            <a:endParaRPr dirty="0" lang="en-US" smtClean="0">
              <a:solidFill>
                <a:srgbClr val="0000FF"/>
              </a:solidFill>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SQL MAX():</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function is used to get the maximum value from a column.</a:t>
            </a:r>
          </a:p>
          <a:p>
            <a:endParaRPr dirty="0" lang="en-US" smtClean="0">
              <a:latin typeface="Times New Roman" pitchFamily="18" charset="0"/>
              <a:cs typeface="Times New Roman" pitchFamily="18" charset="0"/>
            </a:endParaRPr>
          </a:p>
          <a:p>
            <a:r>
              <a:rPr dirty="0" lang="en-US" smtClean="0">
                <a:latin typeface="Times New Roman" pitchFamily="18" charset="0"/>
                <a:cs typeface="Times New Roman" pitchFamily="18" charset="0"/>
              </a:rPr>
              <a:t>To get the maximum salary drawn by an employee, the query would be:</a:t>
            </a:r>
          </a:p>
          <a:p>
            <a:pPr>
              <a:buNone/>
            </a:pPr>
            <a:r>
              <a:rPr dirty="0" lang="en-US" smtClean="0">
                <a:latin typeface="Times New Roman" pitchFamily="18" charset="0"/>
                <a:cs typeface="Times New Roman" pitchFamily="18" charset="0"/>
              </a:rPr>
              <a:t>                </a:t>
            </a:r>
            <a:r>
              <a:rPr dirty="0" lang="en-US" smtClean="0">
                <a:solidFill>
                  <a:srgbClr val="0000FF"/>
                </a:solidFill>
                <a:latin typeface="Times New Roman" pitchFamily="18" charset="0"/>
                <a:cs typeface="Times New Roman" pitchFamily="18" charset="0"/>
              </a:rPr>
              <a:t>SELECT MAX (salary) FROM employee; </a:t>
            </a:r>
          </a:p>
          <a:p>
            <a:endParaRPr dirty="0" lang="en-US">
              <a:latin typeface="Times New Roman" pitchFamily="18" charset="0"/>
              <a:cs typeface="Times New Roman" pitchFamily="18" charset="0"/>
            </a:endParaRPr>
          </a:p>
        </p:txBody>
      </p:sp>
      <p:sp>
        <p:nvSpPr>
          <p:cNvPr id="1048914" name="Slide Number Placeholder 3"/>
          <p:cNvSpPr>
            <a:spLocks noGrp="1"/>
          </p:cNvSpPr>
          <p:nvPr>
            <p:ph type="sldNum" sz="quarter" idx="12"/>
          </p:nvPr>
        </p:nvSpPr>
        <p:spPr/>
        <p:txBody>
          <a:bodyPr/>
          <a:p>
            <a:fld id="{B6F15528-21DE-4FAA-801E-634DDDAF4B2B}" type="slidenum">
              <a:rPr lang="en-US" smtClean="0"/>
              <a:t>86</a:t>
            </a:fld>
            <a:endParaRPr lang="en-US"/>
          </a:p>
        </p:txBody>
      </p:sp>
      <p:sp>
        <p:nvSpPr>
          <p:cNvPr id="1048915"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916" name="Title 1"/>
          <p:cNvSpPr>
            <a:spLocks noGrp="1"/>
          </p:cNvSpPr>
          <p:nvPr>
            <p:ph type="title"/>
          </p:nvPr>
        </p:nvSpPr>
        <p:spPr>
          <a:xfrm>
            <a:off x="457200" y="274638"/>
            <a:ext cx="8229600" cy="258762"/>
          </a:xfrm>
        </p:spPr>
        <p:txBody>
          <a:bodyPr>
            <a:normAutofit fontScale="90000"/>
          </a:bodyPr>
          <a:p>
            <a:pPr algn="l"/>
            <a:r>
              <a:rPr dirty="0" sz="2400" lang="en-US" smtClean="0">
                <a:solidFill>
                  <a:srgbClr val="FF0000"/>
                </a:solidFill>
                <a:latin typeface="Times New Roman" pitchFamily="18" charset="0"/>
                <a:cs typeface="Times New Roman" pitchFamily="18" charset="0"/>
              </a:rPr>
              <a:t>Continue…</a:t>
            </a:r>
            <a:endParaRPr dirty="0" sz="2400" lang="en-US">
              <a:solidFill>
                <a:srgbClr val="FF0000"/>
              </a:solidFill>
              <a:latin typeface="Times New Roman" pitchFamily="18" charset="0"/>
              <a:cs typeface="Times New Roman" pitchFamily="18" charset="0"/>
            </a:endParaRPr>
          </a:p>
        </p:txBody>
      </p:sp>
      <p:sp>
        <p:nvSpPr>
          <p:cNvPr id="1048917" name="Content Placeholder 2"/>
          <p:cNvSpPr>
            <a:spLocks noGrp="1"/>
          </p:cNvSpPr>
          <p:nvPr>
            <p:ph idx="1"/>
          </p:nvPr>
        </p:nvSpPr>
        <p:spPr>
          <a:xfrm>
            <a:off x="457200" y="762000"/>
            <a:ext cx="8229600" cy="5867400"/>
          </a:xfrm>
        </p:spPr>
        <p:txBody>
          <a:bodyPr>
            <a:normAutofit fontScale="70000" lnSpcReduction="20000"/>
          </a:bodyPr>
          <a:p>
            <a:r>
              <a:rPr b="1" dirty="0" lang="en-US" smtClean="0">
                <a:solidFill>
                  <a:srgbClr val="FF0000"/>
                </a:solidFill>
                <a:latin typeface="Times New Roman" pitchFamily="18" charset="0"/>
                <a:cs typeface="Times New Roman" pitchFamily="18" charset="0"/>
              </a:rPr>
              <a:t>SQL MIN():</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function is used to get the minimum value from a column.</a:t>
            </a:r>
          </a:p>
          <a:p>
            <a:r>
              <a:rPr dirty="0" lang="en-US" smtClean="0">
                <a:latin typeface="Times New Roman" pitchFamily="18" charset="0"/>
                <a:cs typeface="Times New Roman" pitchFamily="18" charset="0"/>
              </a:rPr>
              <a:t>To get the minimum salary drawn by an employee, the query would be:</a:t>
            </a:r>
          </a:p>
          <a:p>
            <a:endParaRPr dirty="0" lang="en-US" smtClean="0">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             </a:t>
            </a:r>
            <a:r>
              <a:rPr dirty="0" lang="en-US" smtClean="0">
                <a:solidFill>
                  <a:srgbClr val="0000FF"/>
                </a:solidFill>
                <a:latin typeface="Times New Roman" pitchFamily="18" charset="0"/>
                <a:cs typeface="Times New Roman" pitchFamily="18" charset="0"/>
              </a:rPr>
              <a:t>SELECT MIN (salary) FROM employee; </a:t>
            </a:r>
          </a:p>
          <a:p>
            <a:pPr>
              <a:buNone/>
            </a:pPr>
            <a:endParaRPr dirty="0" lang="en-US" smtClean="0">
              <a:solidFill>
                <a:srgbClr val="0000FF"/>
              </a:solidFill>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SQL AVG():</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function is used to get the average value of a numeric column. </a:t>
            </a:r>
          </a:p>
          <a:p>
            <a:r>
              <a:rPr dirty="0" lang="en-US" smtClean="0">
                <a:latin typeface="Times New Roman" pitchFamily="18" charset="0"/>
                <a:cs typeface="Times New Roman" pitchFamily="18" charset="0"/>
              </a:rPr>
              <a:t>To get the average salary, the query would be</a:t>
            </a:r>
          </a:p>
          <a:p>
            <a:endParaRPr dirty="0" lang="en-US" smtClean="0">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            </a:t>
            </a:r>
            <a:r>
              <a:rPr dirty="0" lang="en-US" smtClean="0">
                <a:solidFill>
                  <a:srgbClr val="0000FF"/>
                </a:solidFill>
                <a:latin typeface="Times New Roman" pitchFamily="18" charset="0"/>
                <a:cs typeface="Times New Roman" pitchFamily="18" charset="0"/>
              </a:rPr>
              <a:t>SELECT AVG (salary) FROM employee; </a:t>
            </a:r>
          </a:p>
          <a:p>
            <a:pPr>
              <a:buNone/>
            </a:pPr>
            <a:endParaRPr dirty="0" lang="en-US" smtClean="0">
              <a:latin typeface="Times New Roman" pitchFamily="18" charset="0"/>
              <a:cs typeface="Times New Roman" pitchFamily="18" charset="0"/>
            </a:endParaRPr>
          </a:p>
          <a:p>
            <a:r>
              <a:rPr b="1" dirty="0" lang="en-US" smtClean="0">
                <a:solidFill>
                  <a:srgbClr val="FF0000"/>
                </a:solidFill>
                <a:latin typeface="Times New Roman" pitchFamily="18" charset="0"/>
                <a:cs typeface="Times New Roman" pitchFamily="18" charset="0"/>
              </a:rPr>
              <a:t>SQL SUM():</a:t>
            </a:r>
            <a:r>
              <a:rPr dirty="0" lang="en-US" smtClean="0">
                <a:solidFill>
                  <a:srgbClr val="FF0000"/>
                </a:solidFill>
                <a:latin typeface="Times New Roman" pitchFamily="18" charset="0"/>
                <a:cs typeface="Times New Roman" pitchFamily="18" charset="0"/>
              </a:rPr>
              <a:t> </a:t>
            </a:r>
            <a:r>
              <a:rPr dirty="0" lang="en-US" smtClean="0">
                <a:latin typeface="Times New Roman" pitchFamily="18" charset="0"/>
                <a:cs typeface="Times New Roman" pitchFamily="18" charset="0"/>
              </a:rPr>
              <a:t>This function is used to get the sum of a numeric column</a:t>
            </a:r>
          </a:p>
          <a:p>
            <a:r>
              <a:rPr dirty="0" lang="en-US" smtClean="0">
                <a:latin typeface="Times New Roman" pitchFamily="18" charset="0"/>
                <a:cs typeface="Times New Roman" pitchFamily="18" charset="0"/>
              </a:rPr>
              <a:t>To get the total salary given out to the employees,</a:t>
            </a:r>
          </a:p>
          <a:p>
            <a:endParaRPr dirty="0" lang="en-US" smtClean="0">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            </a:t>
            </a:r>
            <a:r>
              <a:rPr dirty="0" lang="en-US" smtClean="0">
                <a:solidFill>
                  <a:srgbClr val="0000FF"/>
                </a:solidFill>
                <a:latin typeface="Times New Roman" pitchFamily="18" charset="0"/>
                <a:cs typeface="Times New Roman" pitchFamily="18" charset="0"/>
              </a:rPr>
              <a:t>SELECT SUM (salary) FROM employee; </a:t>
            </a:r>
          </a:p>
          <a:p>
            <a:endParaRPr dirty="0" lang="en-US" smtClean="0"/>
          </a:p>
          <a:p>
            <a:endParaRPr dirty="0" lang="en-US"/>
          </a:p>
        </p:txBody>
      </p:sp>
      <p:sp>
        <p:nvSpPr>
          <p:cNvPr id="1048918" name="Slide Number Placeholder 3"/>
          <p:cNvSpPr>
            <a:spLocks noGrp="1"/>
          </p:cNvSpPr>
          <p:nvPr>
            <p:ph type="sldNum" sz="quarter" idx="12"/>
          </p:nvPr>
        </p:nvSpPr>
        <p:spPr/>
        <p:txBody>
          <a:bodyPr/>
          <a:p>
            <a:fld id="{B6F15528-21DE-4FAA-801E-634DDDAF4B2B}" type="slidenum">
              <a:rPr lang="en-US" smtClean="0"/>
              <a:t>87</a:t>
            </a:fld>
            <a:endParaRPr lang="en-US"/>
          </a:p>
        </p:txBody>
      </p:sp>
      <p:sp>
        <p:nvSpPr>
          <p:cNvPr id="1048919"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920" name="Title 1"/>
          <p:cNvSpPr>
            <a:spLocks noGrp="1"/>
          </p:cNvSpPr>
          <p:nvPr>
            <p:ph type="title"/>
          </p:nvPr>
        </p:nvSpPr>
        <p:spPr>
          <a:xfrm>
            <a:off x="457200" y="0"/>
            <a:ext cx="8229600" cy="381000"/>
          </a:xfrm>
        </p:spPr>
        <p:txBody>
          <a:bodyPr>
            <a:normAutofit fontScale="90000"/>
          </a:bodyPr>
          <a:p>
            <a:r>
              <a:rPr dirty="0" lang="en-US" smtClean="0">
                <a:solidFill>
                  <a:srgbClr val="FF0000"/>
                </a:solidFill>
                <a:latin typeface="Times New Roman" pitchFamily="18" charset="0"/>
                <a:cs typeface="Times New Roman" pitchFamily="18" charset="0"/>
              </a:rPr>
              <a:t>Group by clause</a:t>
            </a:r>
            <a:endParaRPr dirty="0" lang="en-US">
              <a:solidFill>
                <a:srgbClr val="FF0000"/>
              </a:solidFill>
              <a:latin typeface="Times New Roman" pitchFamily="18" charset="0"/>
              <a:cs typeface="Times New Roman" pitchFamily="18" charset="0"/>
            </a:endParaRPr>
          </a:p>
        </p:txBody>
      </p:sp>
      <p:sp>
        <p:nvSpPr>
          <p:cNvPr id="1048921" name="Content Placeholder 2"/>
          <p:cNvSpPr>
            <a:spLocks noGrp="1"/>
          </p:cNvSpPr>
          <p:nvPr>
            <p:ph idx="1"/>
          </p:nvPr>
        </p:nvSpPr>
        <p:spPr>
          <a:xfrm>
            <a:off x="457200" y="457200"/>
            <a:ext cx="8229600" cy="5943600"/>
          </a:xfrm>
        </p:spPr>
        <p:txBody>
          <a:bodyPr>
            <a:normAutofit fontScale="92500" lnSpcReduction="10000"/>
          </a:bodyPr>
          <a:p>
            <a:r>
              <a:rPr dirty="0" lang="en-US" smtClean="0">
                <a:latin typeface="Times New Roman" pitchFamily="18" charset="0"/>
                <a:cs typeface="Times New Roman" pitchFamily="18" charset="0"/>
              </a:rPr>
              <a:t>To divide the rows in a table into groups we can use </a:t>
            </a:r>
            <a:r>
              <a:rPr b="1" dirty="0" lang="en-US" smtClean="0">
                <a:solidFill>
                  <a:srgbClr val="0000FF"/>
                </a:solidFill>
                <a:latin typeface="Times New Roman" pitchFamily="18" charset="0"/>
                <a:cs typeface="Times New Roman" pitchFamily="18" charset="0"/>
              </a:rPr>
              <a:t>Group By </a:t>
            </a:r>
            <a:r>
              <a:rPr dirty="0" lang="en-US" smtClean="0">
                <a:latin typeface="Times New Roman" pitchFamily="18" charset="0"/>
                <a:cs typeface="Times New Roman" pitchFamily="18" charset="0"/>
              </a:rPr>
              <a:t>clause. Then we can use the group functions to return summary information for each group.</a:t>
            </a:r>
          </a:p>
          <a:p>
            <a:pPr>
              <a:buFont typeface="Wingdings" pitchFamily="2" charset="2"/>
              <a:buChar char="Ø"/>
            </a:pPr>
            <a:r>
              <a:rPr dirty="0" lang="en-US" smtClean="0">
                <a:solidFill>
                  <a:srgbClr val="FF0000"/>
                </a:solidFill>
                <a:latin typeface="Times New Roman" pitchFamily="18" charset="0"/>
                <a:cs typeface="Times New Roman" pitchFamily="18" charset="0"/>
              </a:rPr>
              <a:t>Syntax: </a:t>
            </a:r>
          </a:p>
          <a:p>
            <a:pPr>
              <a:buNone/>
            </a:pPr>
            <a:r>
              <a:rPr dirty="0" lang="en-US" smtClean="0">
                <a:solidFill>
                  <a:srgbClr val="FF0000"/>
                </a:solidFill>
                <a:latin typeface="Times New Roman" pitchFamily="18" charset="0"/>
                <a:cs typeface="Times New Roman" pitchFamily="18" charset="0"/>
              </a:rPr>
              <a:t> SELECT </a:t>
            </a:r>
            <a:r>
              <a:rPr dirty="0" lang="en-US" err="1" smtClean="0">
                <a:latin typeface="Times New Roman" pitchFamily="18" charset="0"/>
                <a:cs typeface="Times New Roman" pitchFamily="18" charset="0"/>
              </a:rPr>
              <a:t>column,group_function</a:t>
            </a:r>
            <a:r>
              <a:rPr dirty="0" lang="en-US" smtClean="0">
                <a:latin typeface="Times New Roman" pitchFamily="18" charset="0"/>
                <a:cs typeface="Times New Roman" pitchFamily="18" charset="0"/>
              </a:rPr>
              <a:t>(column)</a:t>
            </a:r>
          </a:p>
          <a:p>
            <a:pPr>
              <a:buNone/>
            </a:pPr>
            <a:r>
              <a:rPr dirty="0" lang="en-US" smtClean="0">
                <a:solidFill>
                  <a:srgbClr val="FF0000"/>
                </a:solidFill>
                <a:latin typeface="Times New Roman" pitchFamily="18" charset="0"/>
                <a:cs typeface="Times New Roman" pitchFamily="18" charset="0"/>
              </a:rPr>
              <a:t>FROM </a:t>
            </a:r>
            <a:r>
              <a:rPr dirty="0" lang="en-US" smtClean="0">
                <a:latin typeface="Times New Roman" pitchFamily="18" charset="0"/>
                <a:cs typeface="Times New Roman" pitchFamily="18" charset="0"/>
              </a:rPr>
              <a:t>table</a:t>
            </a:r>
          </a:p>
          <a:p>
            <a:pPr>
              <a:buNone/>
            </a:pPr>
            <a:r>
              <a:rPr dirty="0" lang="en-US" smtClean="0">
                <a:latin typeface="Times New Roman" pitchFamily="18" charset="0"/>
                <a:cs typeface="Times New Roman" pitchFamily="18" charset="0"/>
              </a:rPr>
              <a:t>[</a:t>
            </a:r>
            <a:r>
              <a:rPr dirty="0" lang="en-US" smtClean="0">
                <a:solidFill>
                  <a:srgbClr val="FF0000"/>
                </a:solidFill>
                <a:latin typeface="Times New Roman" pitchFamily="18" charset="0"/>
                <a:cs typeface="Times New Roman" pitchFamily="18" charset="0"/>
              </a:rPr>
              <a:t>WHERE</a:t>
            </a:r>
            <a:r>
              <a:rPr dirty="0" lang="en-US" smtClean="0">
                <a:latin typeface="Times New Roman" pitchFamily="18" charset="0"/>
                <a:cs typeface="Times New Roman" pitchFamily="18" charset="0"/>
              </a:rPr>
              <a:t> condition]</a:t>
            </a:r>
          </a:p>
          <a:p>
            <a:pPr>
              <a:buNone/>
            </a:pPr>
            <a:r>
              <a:rPr dirty="0" lang="en-US" smtClean="0">
                <a:latin typeface="Times New Roman" pitchFamily="18" charset="0"/>
                <a:cs typeface="Times New Roman" pitchFamily="18" charset="0"/>
              </a:rPr>
              <a:t>[</a:t>
            </a:r>
            <a:r>
              <a:rPr dirty="0" lang="en-US" smtClean="0">
                <a:solidFill>
                  <a:srgbClr val="FF0000"/>
                </a:solidFill>
                <a:latin typeface="Times New Roman" pitchFamily="18" charset="0"/>
                <a:cs typeface="Times New Roman" pitchFamily="18" charset="0"/>
              </a:rPr>
              <a:t>GROUP BY   </a:t>
            </a:r>
            <a:r>
              <a:rPr dirty="0" lang="en-US" smtClean="0">
                <a:latin typeface="Times New Roman" pitchFamily="18" charset="0"/>
                <a:cs typeface="Times New Roman" pitchFamily="18" charset="0"/>
              </a:rPr>
              <a:t>expression]</a:t>
            </a:r>
          </a:p>
          <a:p>
            <a:endParaRPr dirty="0" lang="en-US" smtClean="0">
              <a:latin typeface="Times New Roman" pitchFamily="18" charset="0"/>
              <a:cs typeface="Times New Roman" pitchFamily="18" charset="0"/>
            </a:endParaRPr>
          </a:p>
          <a:p>
            <a:pPr>
              <a:buNone/>
            </a:pPr>
            <a:r>
              <a:rPr dirty="0" lang="en-US" smtClean="0">
                <a:latin typeface="Times New Roman" pitchFamily="18" charset="0"/>
                <a:cs typeface="Times New Roman" pitchFamily="18" charset="0"/>
              </a:rPr>
              <a:t>Expression specifies columns whose values determine the basis for grouping rows</a:t>
            </a:r>
          </a:p>
          <a:p>
            <a:endParaRPr dirty="0" lang="en-US"/>
          </a:p>
        </p:txBody>
      </p:sp>
      <p:sp>
        <p:nvSpPr>
          <p:cNvPr id="1048922" name="Slide Number Placeholder 3"/>
          <p:cNvSpPr>
            <a:spLocks noGrp="1"/>
          </p:cNvSpPr>
          <p:nvPr>
            <p:ph type="sldNum" sz="quarter" idx="12"/>
          </p:nvPr>
        </p:nvSpPr>
        <p:spPr/>
        <p:txBody>
          <a:bodyPr/>
          <a:p>
            <a:fld id="{B6F15528-21DE-4FAA-801E-634DDDAF4B2B}" type="slidenum">
              <a:rPr lang="en-US" smtClean="0"/>
              <a:t>88</a:t>
            </a:fld>
            <a:endParaRPr lang="en-US"/>
          </a:p>
        </p:txBody>
      </p:sp>
      <p:sp>
        <p:nvSpPr>
          <p:cNvPr id="1048923"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924" name="Title 1"/>
          <p:cNvSpPr>
            <a:spLocks noGrp="1"/>
          </p:cNvSpPr>
          <p:nvPr>
            <p:ph type="title"/>
          </p:nvPr>
        </p:nvSpPr>
        <p:spPr>
          <a:xfrm>
            <a:off x="457200" y="274638"/>
            <a:ext cx="8229600" cy="944562"/>
          </a:xfrm>
        </p:spPr>
        <p:txBody>
          <a:bodyPr>
            <a:noAutofit/>
          </a:bodyPr>
          <a:p>
            <a:r>
              <a:rPr b="1" dirty="0" sz="3600" lang="en-US" smtClean="0">
                <a:solidFill>
                  <a:srgbClr val="FF0000"/>
                </a:solidFill>
                <a:latin typeface="Times New Roman" pitchFamily="18" charset="0"/>
                <a:cs typeface="Times New Roman" pitchFamily="18" charset="0"/>
              </a:rPr>
              <a:t>Key points related to group by clause</a:t>
            </a:r>
            <a:endParaRPr b="1" dirty="0" sz="3600" lang="en-US">
              <a:solidFill>
                <a:srgbClr val="FF0000"/>
              </a:solidFill>
              <a:latin typeface="Times New Roman" pitchFamily="18" charset="0"/>
              <a:cs typeface="Times New Roman" pitchFamily="18" charset="0"/>
            </a:endParaRPr>
          </a:p>
        </p:txBody>
      </p:sp>
      <p:sp>
        <p:nvSpPr>
          <p:cNvPr id="1048925" name="Content Placeholder 2"/>
          <p:cNvSpPr>
            <a:spLocks noGrp="1"/>
          </p:cNvSpPr>
          <p:nvPr>
            <p:ph idx="1"/>
          </p:nvPr>
        </p:nvSpPr>
        <p:spPr>
          <a:xfrm>
            <a:off x="228600" y="1600200"/>
            <a:ext cx="8686800" cy="5029200"/>
          </a:xfrm>
        </p:spPr>
        <p:txBody>
          <a:bodyPr>
            <a:normAutofit lnSpcReduction="10000"/>
          </a:bodyPr>
          <a:p>
            <a:r>
              <a:rPr dirty="0" sz="2500" lang="en-US" smtClean="0">
                <a:latin typeface="Times New Roman" pitchFamily="18" charset="0"/>
                <a:cs typeface="Times New Roman" pitchFamily="18" charset="0"/>
              </a:rPr>
              <a:t>If you include a group function in a SELECT clause ,you cannot select individual results as well, unless the individual column appears in the GROUP BY clause.</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Using a </a:t>
            </a:r>
            <a:r>
              <a:rPr dirty="0" sz="2500" lang="en-US" smtClean="0">
                <a:solidFill>
                  <a:srgbClr val="FF0000"/>
                </a:solidFill>
                <a:latin typeface="Times New Roman" pitchFamily="18" charset="0"/>
                <a:cs typeface="Times New Roman" pitchFamily="18" charset="0"/>
              </a:rPr>
              <a:t>WHERE</a:t>
            </a:r>
            <a:r>
              <a:rPr dirty="0" sz="2500" lang="en-US" smtClean="0">
                <a:latin typeface="Times New Roman" pitchFamily="18" charset="0"/>
                <a:cs typeface="Times New Roman" pitchFamily="18" charset="0"/>
              </a:rPr>
              <a:t> clause, you can exclude rows before dividing them into groups.</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You must include the </a:t>
            </a:r>
            <a:r>
              <a:rPr dirty="0" sz="2500" lang="en-US" smtClean="0">
                <a:solidFill>
                  <a:srgbClr val="FF0000"/>
                </a:solidFill>
                <a:latin typeface="Times New Roman" pitchFamily="18" charset="0"/>
                <a:cs typeface="Times New Roman" pitchFamily="18" charset="0"/>
              </a:rPr>
              <a:t>columns</a:t>
            </a:r>
            <a:r>
              <a:rPr dirty="0" sz="2500" lang="en-US" smtClean="0">
                <a:latin typeface="Times New Roman" pitchFamily="18" charset="0"/>
                <a:cs typeface="Times New Roman" pitchFamily="18" charset="0"/>
              </a:rPr>
              <a:t> in the </a:t>
            </a:r>
            <a:r>
              <a:rPr dirty="0" sz="2500" lang="en-US" smtClean="0">
                <a:solidFill>
                  <a:srgbClr val="FF0000"/>
                </a:solidFill>
                <a:latin typeface="Times New Roman" pitchFamily="18" charset="0"/>
                <a:cs typeface="Times New Roman" pitchFamily="18" charset="0"/>
              </a:rPr>
              <a:t>GROUP BY </a:t>
            </a:r>
            <a:r>
              <a:rPr dirty="0" sz="2500" lang="en-US" smtClean="0">
                <a:latin typeface="Times New Roman" pitchFamily="18" charset="0"/>
                <a:cs typeface="Times New Roman" pitchFamily="18" charset="0"/>
              </a:rPr>
              <a:t>clause</a:t>
            </a:r>
          </a:p>
          <a:p>
            <a:endParaRPr dirty="0" sz="2500" lang="en-US" smtClean="0">
              <a:latin typeface="Times New Roman" pitchFamily="18" charset="0"/>
              <a:cs typeface="Times New Roman" pitchFamily="18" charset="0"/>
            </a:endParaRPr>
          </a:p>
          <a:p>
            <a:r>
              <a:rPr dirty="0" sz="2500" lang="en-US" smtClean="0">
                <a:latin typeface="Times New Roman" pitchFamily="18" charset="0"/>
                <a:cs typeface="Times New Roman" pitchFamily="18" charset="0"/>
              </a:rPr>
              <a:t>By default, rows are sorted by ascending order of the columns included in the GROUP BY list. You can override this by using OREDER BY clause.</a:t>
            </a:r>
          </a:p>
          <a:p>
            <a:endParaRPr dirty="0" sz="2500" lang="en-US" smtClean="0">
              <a:latin typeface="Times New Roman" pitchFamily="18" charset="0"/>
              <a:cs typeface="Times New Roman" pitchFamily="18" charset="0"/>
            </a:endParaRPr>
          </a:p>
        </p:txBody>
      </p:sp>
      <p:sp>
        <p:nvSpPr>
          <p:cNvPr id="1048926" name="Slide Number Placeholder 3"/>
          <p:cNvSpPr>
            <a:spLocks noGrp="1"/>
          </p:cNvSpPr>
          <p:nvPr>
            <p:ph type="sldNum" sz="quarter" idx="12"/>
          </p:nvPr>
        </p:nvSpPr>
        <p:spPr/>
        <p:txBody>
          <a:bodyPr/>
          <a:p>
            <a:fld id="{B6F15528-21DE-4FAA-801E-634DDDAF4B2B}" type="slidenum">
              <a:rPr lang="en-US" smtClean="0"/>
              <a:t>89</a:t>
            </a:fld>
            <a:endParaRPr lang="en-US"/>
          </a:p>
        </p:txBody>
      </p:sp>
      <p:sp>
        <p:nvSpPr>
          <p:cNvPr id="1048927"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47" name="Title 2"/>
          <p:cNvSpPr>
            <a:spLocks noGrp="1"/>
          </p:cNvSpPr>
          <p:nvPr>
            <p:ph type="title"/>
          </p:nvPr>
        </p:nvSpPr>
        <p:spPr>
          <a:xfrm>
            <a:off x="0" y="152400"/>
            <a:ext cx="9144000" cy="838200"/>
          </a:xfrm>
        </p:spPr>
        <p:txBody>
          <a:bodyPr/>
          <a:p>
            <a:pPr algn="ctr" eaLnBrk="1" fontAlgn="auto" hangingPunct="1">
              <a:spcAft>
                <a:spcPts val="0"/>
              </a:spcAft>
            </a:pPr>
            <a:r>
              <a:rPr b="1" sz="3600" smtClean="0">
                <a:solidFill>
                  <a:srgbClr val="FF0000"/>
                </a:solidFill>
                <a:latin typeface="Times New Roman" pitchFamily="18" charset="0"/>
                <a:cs typeface="Times New Roman" pitchFamily="18" charset="0"/>
              </a:rPr>
              <a:t>Operators in </a:t>
            </a:r>
            <a:r>
              <a:rPr b="1" sz="3600" lang="en-US" smtClean="0">
                <a:solidFill>
                  <a:srgbClr val="FF0000"/>
                </a:solidFill>
                <a:latin typeface="Times New Roman" pitchFamily="18" charset="0"/>
                <a:cs typeface="Times New Roman" pitchFamily="18" charset="0"/>
              </a:rPr>
              <a:t>SQL</a:t>
            </a:r>
            <a:endParaRPr sz="3600">
              <a:solidFill>
                <a:srgbClr val="FF0000"/>
              </a:solidFill>
              <a:latin typeface="Times New Roman" pitchFamily="18" charset="0"/>
              <a:cs typeface="Times New Roman" pitchFamily="18" charset="0"/>
            </a:endParaRPr>
          </a:p>
        </p:txBody>
      </p:sp>
      <p:sp>
        <p:nvSpPr>
          <p:cNvPr id="1048648" name="Content Placeholder 1"/>
          <p:cNvSpPr>
            <a:spLocks noGrp="1"/>
          </p:cNvSpPr>
          <p:nvPr>
            <p:ph idx="1"/>
          </p:nvPr>
        </p:nvSpPr>
        <p:spPr>
          <a:xfrm>
            <a:off x="457200" y="1066800"/>
            <a:ext cx="8077200" cy="5029200"/>
          </a:xfrm>
        </p:spPr>
        <p:txBody>
          <a:bodyPr>
            <a:noAutofit/>
          </a:bodyPr>
          <a:p>
            <a:pPr eaLnBrk="1" fontAlgn="auto" hangingPunct="1" indent="-514350" marL="514350">
              <a:spcAft>
                <a:spcPts val="0"/>
              </a:spcAft>
              <a:buFont typeface="Wingdings" pitchFamily="2" charset="2"/>
              <a:buChar char="ü"/>
            </a:pPr>
            <a:r>
              <a:rPr b="1" dirty="0" sz="2400" lang="en-US" smtClean="0">
                <a:solidFill>
                  <a:srgbClr val="FF0000"/>
                </a:solidFill>
                <a:latin typeface="Times New Roman" pitchFamily="18" charset="0"/>
                <a:cs typeface="Times New Roman" pitchFamily="18" charset="0"/>
              </a:rPr>
              <a:t>Logical Operator:</a:t>
            </a:r>
          </a:p>
          <a:p>
            <a:pPr eaLnBrk="1" fontAlgn="auto" hangingPunct="1" indent="-228600" marL="228600">
              <a:spcAft>
                <a:spcPts val="0"/>
              </a:spcAft>
              <a:buFont typeface="Wingdings" pitchFamily="2" charset="2"/>
              <a:buChar char="Ø"/>
            </a:pPr>
            <a:r>
              <a:rPr dirty="0" sz="2400" lang="en-US" smtClean="0">
                <a:latin typeface="Times New Roman" pitchFamily="18" charset="0"/>
                <a:cs typeface="Times New Roman" pitchFamily="18" charset="0"/>
              </a:rPr>
              <a:t>Used to evaluate the expression depending on combination of conditions.</a:t>
            </a:r>
          </a:p>
          <a:p>
            <a:pPr eaLnBrk="1" fontAlgn="auto" hangingPunct="1" indent="-228600" marL="228600">
              <a:spcAft>
                <a:spcPts val="0"/>
              </a:spcAft>
              <a:buFont typeface="Wingdings" pitchFamily="2" charset="2"/>
              <a:buChar char="Ø"/>
            </a:pPr>
            <a:r>
              <a:rPr dirty="0" sz="2400" lang="en-US" smtClean="0">
                <a:latin typeface="Times New Roman" pitchFamily="18" charset="0"/>
                <a:cs typeface="Times New Roman" pitchFamily="18" charset="0"/>
              </a:rPr>
              <a:t>Logical operators are,</a:t>
            </a:r>
          </a:p>
          <a:p>
            <a:pPr eaLnBrk="1" fontAlgn="auto" hangingPunct="1" indent="-228600" marL="228600">
              <a:spcAft>
                <a:spcPts val="0"/>
              </a:spcAft>
              <a:buFont typeface="Wingdings 2" pitchFamily="18" charset="2"/>
              <a:buNone/>
            </a:pPr>
            <a:endParaRPr dirty="0" sz="2400" lang="en-US" smtClean="0">
              <a:latin typeface="Tempus Sans ITC" pitchFamily="82" charset="0"/>
            </a:endParaRPr>
          </a:p>
          <a:p>
            <a:pPr eaLnBrk="1" fontAlgn="auto" hangingPunct="1" indent="-228600" marL="228600">
              <a:spcAft>
                <a:spcPts val="0"/>
              </a:spcAft>
              <a:buFont typeface="Wingdings" pitchFamily="2" charset="2"/>
              <a:buChar char="Ø"/>
            </a:pPr>
            <a:endParaRPr dirty="0" sz="2400" lang="en-US" smtClean="0">
              <a:latin typeface="Tempus Sans ITC" pitchFamily="82" charset="0"/>
            </a:endParaRPr>
          </a:p>
          <a:p>
            <a:pPr eaLnBrk="1" fontAlgn="auto" hangingPunct="1" indent="-228600" marL="228600">
              <a:spcAft>
                <a:spcPts val="0"/>
              </a:spcAft>
              <a:buFont typeface="Wingdings" pitchFamily="2" charset="2"/>
              <a:buChar char="Ø"/>
            </a:pPr>
            <a:endParaRPr dirty="0" sz="2400" lang="en-US" smtClean="0">
              <a:latin typeface="Tempus Sans ITC" pitchFamily="82" charset="0"/>
            </a:endParaRPr>
          </a:p>
          <a:p>
            <a:pPr eaLnBrk="1" fontAlgn="auto" hangingPunct="1" indent="-228600" marL="228600">
              <a:spcAft>
                <a:spcPts val="0"/>
              </a:spcAft>
              <a:buFont typeface="Wingdings 2" pitchFamily="18" charset="2"/>
              <a:buNone/>
            </a:pPr>
            <a:r>
              <a:rPr dirty="0" sz="2400" lang="en-US" smtClean="0">
                <a:latin typeface="Tempus Sans ITC" pitchFamily="82" charset="0"/>
              </a:rPr>
              <a:t>   </a:t>
            </a:r>
            <a:endParaRPr dirty="0" lang="en-US">
              <a:latin typeface="Tempus Sans ITC" pitchFamily="82" charset="0"/>
            </a:endParaRPr>
          </a:p>
        </p:txBody>
      </p:sp>
      <p:pic>
        <p:nvPicPr>
          <p:cNvPr id="2097153" name="Picture 3"/>
          <p:cNvPicPr>
            <a:picLocks noChangeAspect="1" noChangeArrowheads="1"/>
          </p:cNvPicPr>
          <p:nvPr/>
        </p:nvPicPr>
        <p:blipFill>
          <a:blip xmlns:r="http://schemas.openxmlformats.org/officeDocument/2006/relationships" r:embed="rId1"/>
          <a:srcRect/>
          <a:stretch>
            <a:fillRect/>
          </a:stretch>
        </p:blipFill>
        <p:spPr bwMode="auto">
          <a:xfrm>
            <a:off x="1663700" y="2971800"/>
            <a:ext cx="4611688" cy="1562100"/>
          </a:xfrm>
          <a:prstGeom prst="rect"/>
          <a:noFill/>
          <a:ln w="9525">
            <a:noFill/>
            <a:miter lim="800000"/>
            <a:headEnd/>
            <a:tailEnd/>
          </a:ln>
        </p:spPr>
      </p:pic>
      <p:sp>
        <p:nvSpPr>
          <p:cNvPr id="1048649" name="Slide Number Placeholder 5"/>
          <p:cNvSpPr>
            <a:spLocks noGrp="1"/>
          </p:cNvSpPr>
          <p:nvPr>
            <p:ph type="sldNum" sz="quarter" idx="12"/>
          </p:nvPr>
        </p:nvSpPr>
        <p:spPr/>
        <p:txBody>
          <a:bodyPr/>
          <a:p>
            <a:fld id="{B6F15528-21DE-4FAA-801E-634DDDAF4B2B}" type="slidenum">
              <a:rPr lang="en-US" smtClean="0"/>
              <a:t>9</a:t>
            </a:fld>
            <a:endParaRPr lang="en-US"/>
          </a:p>
        </p:txBody>
      </p:sp>
      <p:sp>
        <p:nvSpPr>
          <p:cNvPr id="1048650" name="Footer Placeholder 1"/>
          <p:cNvSpPr>
            <a:spLocks noGrp="1"/>
          </p:cNvSpPr>
          <p:nvPr>
            <p:ph type="ftr" sz="quarter" idx="11"/>
          </p:nvPr>
        </p:nvSpPr>
        <p:spPr/>
        <p:txBody>
          <a:bodyPr/>
          <a:p>
            <a:r>
              <a:rPr lang="en-US" smtClean="0"/>
              <a:t>Prepared By:M.P.Karnik</a:t>
            </a:r>
            <a:endParaRPr lang="en-US"/>
          </a:p>
        </p:txBody>
      </p:sp>
    </p:spTree>
  </p:cSld>
  <p:clrMapOvr>
    <a:masterClrMapping/>
  </p:clrMapOvr>
  <p:transition spd="slow"/>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928" name="Title 1"/>
          <p:cNvSpPr>
            <a:spLocks noGrp="1"/>
          </p:cNvSpPr>
          <p:nvPr>
            <p:ph type="title"/>
          </p:nvPr>
        </p:nvSpPr>
        <p:spPr>
          <a:xfrm>
            <a:off x="457200" y="274638"/>
            <a:ext cx="8229600" cy="334962"/>
          </a:xfrm>
        </p:spPr>
        <p:txBody>
          <a:bodyPr>
            <a:normAutofit fontScale="90000"/>
          </a:bodyPr>
          <a:p>
            <a:r>
              <a:rPr dirty="0" lang="en-US" smtClean="0">
                <a:solidFill>
                  <a:srgbClr val="FF0000"/>
                </a:solidFill>
                <a:latin typeface="Times New Roman" pitchFamily="18" charset="0"/>
                <a:cs typeface="Times New Roman" pitchFamily="18" charset="0"/>
              </a:rPr>
              <a:t>Group By clause</a:t>
            </a:r>
            <a:endParaRPr dirty="0" lang="en-US">
              <a:solidFill>
                <a:srgbClr val="FF0000"/>
              </a:solidFill>
              <a:latin typeface="Times New Roman" pitchFamily="18" charset="0"/>
              <a:cs typeface="Times New Roman" pitchFamily="18" charset="0"/>
            </a:endParaRPr>
          </a:p>
        </p:txBody>
      </p:sp>
      <p:sp>
        <p:nvSpPr>
          <p:cNvPr id="1048929" name="Content Placeholder 2"/>
          <p:cNvSpPr>
            <a:spLocks noGrp="1"/>
          </p:cNvSpPr>
          <p:nvPr>
            <p:ph idx="1"/>
          </p:nvPr>
        </p:nvSpPr>
        <p:spPr>
          <a:xfrm>
            <a:off x="457200" y="685800"/>
            <a:ext cx="8229600" cy="5791200"/>
          </a:xfrm>
        </p:spPr>
        <p:txBody>
          <a:bodyPr>
            <a:normAutofit/>
          </a:bodyPr>
          <a:p>
            <a:r>
              <a:rPr dirty="0" sz="2400" lang="en-US" smtClean="0">
                <a:latin typeface="Times New Roman" pitchFamily="18" charset="0"/>
                <a:cs typeface="Times New Roman" pitchFamily="18" charset="0"/>
              </a:rPr>
              <a:t>The SQL GROUP BY Clause is used along with the group functions to retrieve data grouped according to one or more columns.</a:t>
            </a:r>
          </a:p>
          <a:p>
            <a:r>
              <a:rPr b="1" dirty="0" sz="2400" lang="en-US" smtClean="0">
                <a:latin typeface="Times New Roman" pitchFamily="18" charset="0"/>
                <a:cs typeface="Times New Roman" pitchFamily="18" charset="0"/>
              </a:rPr>
              <a:t>For Example:</a:t>
            </a:r>
            <a:r>
              <a:rPr dirty="0" sz="2400" lang="en-US" smtClean="0">
                <a:latin typeface="Times New Roman" pitchFamily="18" charset="0"/>
                <a:cs typeface="Times New Roman" pitchFamily="18" charset="0"/>
              </a:rPr>
              <a:t> Consider following table</a:t>
            </a:r>
          </a:p>
          <a:p>
            <a:endParaRPr dirty="0" lang="en-US" smtClean="0"/>
          </a:p>
        </p:txBody>
      </p:sp>
      <p:graphicFrame>
        <p:nvGraphicFramePr>
          <p:cNvPr id="4194319" name="Table 4"/>
          <p:cNvGraphicFramePr>
            <a:graphicFrameLocks noGrp="1"/>
          </p:cNvGraphicFramePr>
          <p:nvPr/>
        </p:nvGraphicFramePr>
        <p:xfrm>
          <a:off x="914400" y="2438400"/>
          <a:ext cx="7696200" cy="2987040"/>
        </p:xfrm>
        <a:graphic>
          <a:graphicData uri="http://schemas.openxmlformats.org/drawingml/2006/table">
            <a:tbl>
              <a:tblPr firstRow="1" bandRow="1">
                <a:tableStyleId>{5C22544A-7EE6-4342-B048-85BDC9FD1C3A}</a:tableStyleId>
              </a:tblPr>
              <a:tblGrid>
                <a:gridCol w="1924050"/>
                <a:gridCol w="1962150"/>
                <a:gridCol w="1524000"/>
                <a:gridCol w="2286000"/>
              </a:tblGrid>
              <a:tr h="370840">
                <a:tc>
                  <a:txBody>
                    <a:bodyPr/>
                    <a:p>
                      <a:r>
                        <a:rPr dirty="0" sz="2200" lang="en-US" err="1" smtClean="0">
                          <a:latin typeface="Times New Roman" pitchFamily="18" charset="0"/>
                          <a:cs typeface="Times New Roman" pitchFamily="18" charset="0"/>
                        </a:rPr>
                        <a:t>Employee_id</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Job_id</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Salary</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Department_id</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100</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ST_Clerk</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20000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90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102</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Manager</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50000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60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103</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Accountant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30000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70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104</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40000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105</a:t>
                      </a:r>
                      <a:endParaRPr dirty="0" sz="2200" lang="en-US">
                        <a:latin typeface="Times New Roman" pitchFamily="18" charset="0"/>
                        <a:cs typeface="Times New Roman" pitchFamily="18" charset="0"/>
                      </a:endParaRPr>
                    </a:p>
                  </a:txBody>
                </a:tc>
                <a:tc>
                  <a:txBody>
                    <a:bodyPr/>
                    <a:p>
                      <a:r>
                        <a:rPr dirty="0" sz="2200" lang="en-US" err="1" smtClean="0">
                          <a:latin typeface="Times New Roman" pitchFamily="18" charset="0"/>
                          <a:cs typeface="Times New Roman" pitchFamily="18" charset="0"/>
                        </a:rPr>
                        <a:t>ST_Clerk</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20000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90</a:t>
                      </a:r>
                      <a:endParaRPr dirty="0" sz="2200" lang="en-US">
                        <a:latin typeface="Times New Roman" pitchFamily="18" charset="0"/>
                        <a:cs typeface="Times New Roman" pitchFamily="18" charset="0"/>
                      </a:endParaRPr>
                    </a:p>
                  </a:txBody>
                </a:tc>
              </a:tr>
              <a:tr h="370840">
                <a:tc>
                  <a:txBody>
                    <a:bodyPr/>
                    <a:p>
                      <a:r>
                        <a:rPr dirty="0" sz="2200" lang="en-US" smtClean="0">
                          <a:latin typeface="Times New Roman" pitchFamily="18" charset="0"/>
                          <a:cs typeface="Times New Roman" pitchFamily="18" charset="0"/>
                        </a:rPr>
                        <a:t>106</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Assistant</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40000</a:t>
                      </a:r>
                      <a:endParaRPr dirty="0" sz="2200" lang="en-US">
                        <a:latin typeface="Times New Roman" pitchFamily="18" charset="0"/>
                        <a:cs typeface="Times New Roman" pitchFamily="18" charset="0"/>
                      </a:endParaRPr>
                    </a:p>
                  </a:txBody>
                </a:tc>
                <a:tc>
                  <a:txBody>
                    <a:bodyPr/>
                    <a:p>
                      <a:r>
                        <a:rPr dirty="0" sz="2200" lang="en-US" smtClean="0">
                          <a:latin typeface="Times New Roman" pitchFamily="18" charset="0"/>
                          <a:cs typeface="Times New Roman" pitchFamily="18" charset="0"/>
                        </a:rPr>
                        <a:t>10</a:t>
                      </a:r>
                      <a:endParaRPr dirty="0" sz="2200" lang="en-US">
                        <a:latin typeface="Times New Roman" pitchFamily="18" charset="0"/>
                        <a:cs typeface="Times New Roman" pitchFamily="18" charset="0"/>
                      </a:endParaRPr>
                    </a:p>
                  </a:txBody>
                </a:tc>
              </a:tr>
            </a:tbl>
          </a:graphicData>
        </a:graphic>
      </p:graphicFrame>
      <p:sp>
        <p:nvSpPr>
          <p:cNvPr id="1048930" name="Slide Number Placeholder 5"/>
          <p:cNvSpPr>
            <a:spLocks noGrp="1"/>
          </p:cNvSpPr>
          <p:nvPr>
            <p:ph type="sldNum" sz="quarter" idx="12"/>
          </p:nvPr>
        </p:nvSpPr>
        <p:spPr/>
        <p:txBody>
          <a:bodyPr/>
          <a:p>
            <a:fld id="{B6F15528-21DE-4FAA-801E-634DDDAF4B2B}" type="slidenum">
              <a:rPr lang="en-US" smtClean="0"/>
              <a:t>90</a:t>
            </a:fld>
            <a:endParaRPr lang="en-US"/>
          </a:p>
        </p:txBody>
      </p:sp>
      <p:sp>
        <p:nvSpPr>
          <p:cNvPr id="1048931" name="Footer Placeholder 3"/>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932" name="Title 1"/>
          <p:cNvSpPr>
            <a:spLocks noGrp="1"/>
          </p:cNvSpPr>
          <p:nvPr>
            <p:ph type="title"/>
          </p:nvPr>
        </p:nvSpPr>
        <p:spPr/>
        <p:txBody>
          <a:bodyPr>
            <a:normAutofit/>
          </a:bodyPr>
          <a:p>
            <a:pPr algn="l"/>
            <a:r>
              <a:rPr b="1" dirty="0" sz="5400" lang="en-US" smtClean="0">
                <a:solidFill>
                  <a:srgbClr val="FF0000"/>
                </a:solidFill>
                <a:latin typeface="Times New Roman" pitchFamily="18" charset="0"/>
                <a:cs typeface="Times New Roman" pitchFamily="18" charset="0"/>
              </a:rPr>
              <a:t>Query</a:t>
            </a:r>
            <a:endParaRPr b="1" dirty="0" sz="5400" lang="en-US">
              <a:solidFill>
                <a:srgbClr val="FF0000"/>
              </a:solidFill>
              <a:latin typeface="Times New Roman" pitchFamily="18" charset="0"/>
              <a:cs typeface="Times New Roman" pitchFamily="18" charset="0"/>
            </a:endParaRPr>
          </a:p>
        </p:txBody>
      </p:sp>
      <p:sp>
        <p:nvSpPr>
          <p:cNvPr id="1048933" name="Content Placeholder 2"/>
          <p:cNvSpPr>
            <a:spLocks noGrp="1"/>
          </p:cNvSpPr>
          <p:nvPr>
            <p:ph idx="1"/>
          </p:nvPr>
        </p:nvSpPr>
        <p:spPr/>
        <p:txBody>
          <a:bodyPr>
            <a:normAutofit/>
          </a:bodyPr>
          <a:p>
            <a:r>
              <a:rPr dirty="0" sz="4000" lang="en-US" smtClean="0">
                <a:latin typeface="Times New Roman" pitchFamily="18" charset="0"/>
                <a:cs typeface="Times New Roman" pitchFamily="18" charset="0"/>
              </a:rPr>
              <a:t>If you want to know the total amount of salary spent on each department, the query would be:</a:t>
            </a:r>
          </a:p>
          <a:p>
            <a:endParaRPr dirty="0" sz="4000" lang="en-US"/>
          </a:p>
        </p:txBody>
      </p:sp>
      <p:sp>
        <p:nvSpPr>
          <p:cNvPr id="1048934" name="Slide Number Placeholder 3"/>
          <p:cNvSpPr>
            <a:spLocks noGrp="1"/>
          </p:cNvSpPr>
          <p:nvPr>
            <p:ph type="sldNum" sz="quarter" idx="12"/>
          </p:nvPr>
        </p:nvSpPr>
        <p:spPr/>
        <p:txBody>
          <a:bodyPr/>
          <a:p>
            <a:fld id="{B6F15528-21DE-4FAA-801E-634DDDAF4B2B}" type="slidenum">
              <a:rPr lang="en-US" smtClean="0"/>
              <a:t>91</a:t>
            </a:fld>
            <a:endParaRPr lang="en-US"/>
          </a:p>
        </p:txBody>
      </p:sp>
      <p:sp>
        <p:nvSpPr>
          <p:cNvPr id="1048935"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936" name="Title 1"/>
          <p:cNvSpPr>
            <a:spLocks noGrp="1"/>
          </p:cNvSpPr>
          <p:nvPr>
            <p:ph type="title"/>
          </p:nvPr>
        </p:nvSpPr>
        <p:spPr>
          <a:xfrm>
            <a:off x="457200" y="274638"/>
            <a:ext cx="8229600" cy="563562"/>
          </a:xfrm>
        </p:spPr>
        <p:txBody>
          <a:bodyPr>
            <a:normAutofit/>
          </a:bodyPr>
          <a:p>
            <a:r>
              <a:rPr dirty="0" sz="3000" lang="en-US" smtClean="0">
                <a:solidFill>
                  <a:srgbClr val="FF0000"/>
                </a:solidFill>
                <a:latin typeface="Times New Roman" pitchFamily="18" charset="0"/>
                <a:cs typeface="Times New Roman" pitchFamily="18" charset="0"/>
              </a:rPr>
              <a:t>Example</a:t>
            </a:r>
            <a:endParaRPr dirty="0" sz="3000" lang="en-US">
              <a:solidFill>
                <a:srgbClr val="FF0000"/>
              </a:solidFill>
              <a:latin typeface="Times New Roman" pitchFamily="18" charset="0"/>
              <a:cs typeface="Times New Roman" pitchFamily="18" charset="0"/>
            </a:endParaRPr>
          </a:p>
        </p:txBody>
      </p:sp>
      <p:sp>
        <p:nvSpPr>
          <p:cNvPr id="1048937" name="Content Placeholder 2"/>
          <p:cNvSpPr>
            <a:spLocks noGrp="1"/>
          </p:cNvSpPr>
          <p:nvPr>
            <p:ph idx="1"/>
          </p:nvPr>
        </p:nvSpPr>
        <p:spPr>
          <a:xfrm>
            <a:off x="457200" y="990600"/>
            <a:ext cx="8229600" cy="5562600"/>
          </a:xfrm>
        </p:spPr>
        <p:txBody>
          <a:bodyPr>
            <a:normAutofit/>
          </a:bodyPr>
          <a:p>
            <a:r>
              <a:rPr dirty="0" sz="3000" lang="en-US" smtClean="0">
                <a:solidFill>
                  <a:srgbClr val="FF0000"/>
                </a:solidFill>
                <a:latin typeface="Times New Roman" pitchFamily="18" charset="0"/>
                <a:cs typeface="Times New Roman" pitchFamily="18" charset="0"/>
              </a:rPr>
              <a:t>SELECT</a:t>
            </a:r>
            <a:r>
              <a:rPr dirty="0" sz="3000" lang="en-US" smtClean="0">
                <a:latin typeface="Times New Roman" pitchFamily="18" charset="0"/>
                <a:cs typeface="Times New Roman" pitchFamily="18" charset="0"/>
              </a:rPr>
              <a:t> </a:t>
            </a:r>
            <a:r>
              <a:rPr dirty="0" sz="3000" lang="en-US" err="1" smtClean="0">
                <a:latin typeface="Times New Roman" pitchFamily="18" charset="0"/>
                <a:cs typeface="Times New Roman" pitchFamily="18" charset="0"/>
              </a:rPr>
              <a:t>Department_id</a:t>
            </a:r>
            <a:r>
              <a:rPr dirty="0" sz="3000" lang="en-US" smtClean="0">
                <a:latin typeface="Times New Roman" pitchFamily="18" charset="0"/>
                <a:cs typeface="Times New Roman" pitchFamily="18" charset="0"/>
              </a:rPr>
              <a:t>, </a:t>
            </a:r>
            <a:r>
              <a:rPr dirty="0" sz="3000" lang="en-US" smtClean="0">
                <a:solidFill>
                  <a:srgbClr val="FF0000"/>
                </a:solidFill>
                <a:latin typeface="Times New Roman" pitchFamily="18" charset="0"/>
                <a:cs typeface="Times New Roman" pitchFamily="18" charset="0"/>
              </a:rPr>
              <a:t>SUM</a:t>
            </a:r>
            <a:r>
              <a:rPr dirty="0" sz="3000" lang="en-US" smtClean="0">
                <a:latin typeface="Times New Roman" pitchFamily="18" charset="0"/>
                <a:cs typeface="Times New Roman" pitchFamily="18" charset="0"/>
              </a:rPr>
              <a:t> (salary) </a:t>
            </a:r>
            <a:br>
              <a:rPr dirty="0" sz="3000" lang="en-US" smtClean="0">
                <a:latin typeface="Times New Roman" pitchFamily="18" charset="0"/>
                <a:cs typeface="Times New Roman" pitchFamily="18" charset="0"/>
              </a:rPr>
            </a:br>
            <a:r>
              <a:rPr dirty="0" sz="3000" lang="en-US" smtClean="0">
                <a:solidFill>
                  <a:srgbClr val="FF0000"/>
                </a:solidFill>
                <a:latin typeface="Times New Roman" pitchFamily="18" charset="0"/>
                <a:cs typeface="Times New Roman" pitchFamily="18" charset="0"/>
              </a:rPr>
              <a:t>FROM </a:t>
            </a:r>
            <a:r>
              <a:rPr dirty="0" sz="3000" lang="en-US" smtClean="0">
                <a:latin typeface="Times New Roman" pitchFamily="18" charset="0"/>
                <a:cs typeface="Times New Roman" pitchFamily="18" charset="0"/>
              </a:rPr>
              <a:t>employee </a:t>
            </a:r>
            <a:br>
              <a:rPr dirty="0" sz="3000" lang="en-US" smtClean="0">
                <a:latin typeface="Times New Roman" pitchFamily="18" charset="0"/>
                <a:cs typeface="Times New Roman" pitchFamily="18" charset="0"/>
              </a:rPr>
            </a:br>
            <a:r>
              <a:rPr dirty="0" sz="3000" lang="en-US" smtClean="0">
                <a:solidFill>
                  <a:srgbClr val="FF0000"/>
                </a:solidFill>
                <a:latin typeface="Times New Roman" pitchFamily="18" charset="0"/>
                <a:cs typeface="Times New Roman" pitchFamily="18" charset="0"/>
              </a:rPr>
              <a:t>GROUP BY </a:t>
            </a:r>
            <a:r>
              <a:rPr dirty="0" sz="3000" lang="en-US" err="1" smtClean="0">
                <a:latin typeface="Times New Roman" pitchFamily="18" charset="0"/>
                <a:cs typeface="Times New Roman" pitchFamily="18" charset="0"/>
              </a:rPr>
              <a:t>Department_id</a:t>
            </a:r>
            <a:r>
              <a:rPr dirty="0" sz="3000" lang="en-US" smtClean="0">
                <a:latin typeface="Times New Roman" pitchFamily="18" charset="0"/>
                <a:cs typeface="Times New Roman" pitchFamily="18" charset="0"/>
              </a:rPr>
              <a:t>; </a:t>
            </a:r>
            <a:br>
              <a:rPr dirty="0" sz="3000" lang="en-US" smtClean="0">
                <a:latin typeface="Times New Roman" pitchFamily="18" charset="0"/>
                <a:cs typeface="Times New Roman" pitchFamily="18" charset="0"/>
              </a:rPr>
            </a:br>
            <a:endParaRPr dirty="0" sz="3000" lang="en-US" smtClean="0">
              <a:latin typeface="Times New Roman" pitchFamily="18" charset="0"/>
              <a:cs typeface="Times New Roman" pitchFamily="18" charset="0"/>
            </a:endParaRPr>
          </a:p>
          <a:p>
            <a:endParaRPr dirty="0" lang="en-US"/>
          </a:p>
        </p:txBody>
      </p:sp>
      <p:graphicFrame>
        <p:nvGraphicFramePr>
          <p:cNvPr id="4194320" name="Table 3"/>
          <p:cNvGraphicFramePr>
            <a:graphicFrameLocks noGrp="1"/>
          </p:cNvGraphicFramePr>
          <p:nvPr/>
        </p:nvGraphicFramePr>
        <p:xfrm>
          <a:off x="1600200" y="3352800"/>
          <a:ext cx="4572000" cy="2773680"/>
        </p:xfrm>
        <a:graphic>
          <a:graphicData uri="http://schemas.openxmlformats.org/drawingml/2006/table">
            <a:tbl>
              <a:tblPr firstRow="1" bandRow="1">
                <a:tableStyleId>{5C22544A-7EE6-4342-B048-85BDC9FD1C3A}</a:tableStyleId>
              </a:tblPr>
              <a:tblGrid>
                <a:gridCol w="2286000"/>
                <a:gridCol w="2286000"/>
              </a:tblGrid>
              <a:tr h="762000">
                <a:tc>
                  <a:txBody>
                    <a:bodyPr/>
                    <a:p>
                      <a:r>
                        <a:rPr dirty="0" sz="2400" lang="en-US" err="1" smtClean="0">
                          <a:latin typeface="Times New Roman" pitchFamily="18" charset="0"/>
                          <a:cs typeface="Times New Roman" pitchFamily="18" charset="0"/>
                        </a:rPr>
                        <a:t>Deparment_id</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SUM(salary)</a:t>
                      </a:r>
                      <a:endParaRPr dirty="0" sz="2400" lang="en-US">
                        <a:latin typeface="Times New Roman" pitchFamily="18" charset="0"/>
                        <a:cs typeface="Times New Roman" pitchFamily="18" charset="0"/>
                      </a:endParaRPr>
                    </a:p>
                  </a:txBody>
                </a:tc>
              </a:tr>
              <a:tr h="609600">
                <a:tc>
                  <a:txBody>
                    <a:bodyPr/>
                    <a:p>
                      <a:r>
                        <a:rPr dirty="0" sz="2400" lang="en-US" smtClean="0">
                          <a:latin typeface="Times New Roman" pitchFamily="18" charset="0"/>
                          <a:cs typeface="Times New Roman" pitchFamily="18" charset="0"/>
                        </a:rPr>
                        <a:t>90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40000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60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50000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70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30000</a:t>
                      </a:r>
                      <a:endParaRPr dirty="0" sz="2400" lang="en-US">
                        <a:latin typeface="Times New Roman" pitchFamily="18" charset="0"/>
                        <a:cs typeface="Times New Roman" pitchFamily="18" charset="0"/>
                      </a:endParaRPr>
                    </a:p>
                  </a:txBody>
                </a:tc>
              </a:tr>
              <a:tr h="487680">
                <a:tc>
                  <a:txBody>
                    <a:bodyPr/>
                    <a:p>
                      <a:r>
                        <a:rPr dirty="0" sz="2400" lang="en-US" smtClean="0">
                          <a:latin typeface="Times New Roman" pitchFamily="18" charset="0"/>
                          <a:cs typeface="Times New Roman" pitchFamily="18" charset="0"/>
                        </a:rPr>
                        <a:t>10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80000</a:t>
                      </a:r>
                      <a:endParaRPr dirty="0" sz="2400" lang="en-US">
                        <a:latin typeface="Times New Roman" pitchFamily="18" charset="0"/>
                        <a:cs typeface="Times New Roman" pitchFamily="18" charset="0"/>
                      </a:endParaRPr>
                    </a:p>
                  </a:txBody>
                </a:tc>
              </a:tr>
            </a:tbl>
          </a:graphicData>
        </a:graphic>
      </p:graphicFrame>
      <p:sp>
        <p:nvSpPr>
          <p:cNvPr id="1048938" name="Slide Number Placeholder 4"/>
          <p:cNvSpPr>
            <a:spLocks noGrp="1"/>
          </p:cNvSpPr>
          <p:nvPr>
            <p:ph type="sldNum" sz="quarter" idx="12"/>
          </p:nvPr>
        </p:nvSpPr>
        <p:spPr/>
        <p:txBody>
          <a:bodyPr/>
          <a:p>
            <a:fld id="{B6F15528-21DE-4FAA-801E-634DDDAF4B2B}" type="slidenum">
              <a:rPr lang="en-US" smtClean="0"/>
              <a:t>92</a:t>
            </a:fld>
            <a:endParaRPr lang="en-US"/>
          </a:p>
        </p:txBody>
      </p:sp>
      <p:sp>
        <p:nvSpPr>
          <p:cNvPr id="1048939" name="Footer Placeholder 5"/>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940" name="Content Placeholder 2"/>
          <p:cNvSpPr>
            <a:spLocks noGrp="1"/>
          </p:cNvSpPr>
          <p:nvPr>
            <p:ph idx="1"/>
          </p:nvPr>
        </p:nvSpPr>
        <p:spPr>
          <a:xfrm>
            <a:off x="457200" y="304800"/>
            <a:ext cx="8229600" cy="5821363"/>
          </a:xfrm>
        </p:spPr>
        <p:txBody>
          <a:bodyPr/>
          <a:p>
            <a:r>
              <a:rPr dirty="0" lang="en-US" smtClean="0">
                <a:latin typeface="Times New Roman" pitchFamily="18" charset="0"/>
                <a:cs typeface="Times New Roman" pitchFamily="18" charset="0"/>
              </a:rPr>
              <a:t>The group by clause should contain all the columns in the select list except those used along with the group functions.</a:t>
            </a:r>
          </a:p>
          <a:p>
            <a:endParaRPr dirty="0" lang="en-US" smtClean="0">
              <a:latin typeface="Times New Roman" pitchFamily="18" charset="0"/>
              <a:cs typeface="Times New Roman" pitchFamily="18" charset="0"/>
            </a:endParaRPr>
          </a:p>
          <a:p>
            <a:r>
              <a:rPr dirty="0" lang="en-US" smtClean="0">
                <a:solidFill>
                  <a:srgbClr val="FF0000"/>
                </a:solidFill>
                <a:latin typeface="Times New Roman" pitchFamily="18" charset="0"/>
                <a:cs typeface="Times New Roman" pitchFamily="18" charset="0"/>
              </a:rPr>
              <a:t>SELECT</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Job_id</a:t>
            </a:r>
            <a:r>
              <a:rPr dirty="0" lang="en-US" smtClean="0">
                <a:latin typeface="Times New Roman" pitchFamily="18" charset="0"/>
                <a:cs typeface="Times New Roman" pitchFamily="18" charset="0"/>
              </a:rPr>
              <a:t>, dept, </a:t>
            </a:r>
            <a:r>
              <a:rPr dirty="0" lang="en-US" smtClean="0">
                <a:solidFill>
                  <a:srgbClr val="FF0000"/>
                </a:solidFill>
                <a:latin typeface="Times New Roman" pitchFamily="18" charset="0"/>
                <a:cs typeface="Times New Roman" pitchFamily="18" charset="0"/>
              </a:rPr>
              <a:t>SUM</a:t>
            </a:r>
            <a:r>
              <a:rPr dirty="0" lang="en-US" smtClean="0">
                <a:latin typeface="Times New Roman" pitchFamily="18" charset="0"/>
                <a:cs typeface="Times New Roman" pitchFamily="18" charset="0"/>
              </a:rPr>
              <a:t> (salary)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FROM</a:t>
            </a:r>
            <a:r>
              <a:rPr dirty="0" lang="en-US" smtClean="0">
                <a:latin typeface="Times New Roman" pitchFamily="18" charset="0"/>
                <a:cs typeface="Times New Roman" pitchFamily="18" charset="0"/>
              </a:rPr>
              <a:t> employee </a:t>
            </a:r>
            <a:br>
              <a:rPr dirty="0" lang="en-US" smtClean="0">
                <a:latin typeface="Times New Roman" pitchFamily="18" charset="0"/>
                <a:cs typeface="Times New Roman" pitchFamily="18" charset="0"/>
              </a:rPr>
            </a:br>
            <a:r>
              <a:rPr dirty="0" lang="en-US" smtClean="0">
                <a:solidFill>
                  <a:srgbClr val="FF0000"/>
                </a:solidFill>
                <a:latin typeface="Times New Roman" pitchFamily="18" charset="0"/>
                <a:cs typeface="Times New Roman" pitchFamily="18" charset="0"/>
              </a:rPr>
              <a:t>GROUP BY </a:t>
            </a:r>
            <a:r>
              <a:rPr dirty="0" lang="en-US" err="1" smtClean="0">
                <a:latin typeface="Times New Roman" pitchFamily="18" charset="0"/>
                <a:cs typeface="Times New Roman" pitchFamily="18" charset="0"/>
              </a:rPr>
              <a:t>Job_id</a:t>
            </a:r>
            <a:r>
              <a:rPr dirty="0" lang="en-US" smtClean="0">
                <a:latin typeface="Times New Roman" pitchFamily="18" charset="0"/>
                <a:cs typeface="Times New Roman" pitchFamily="18" charset="0"/>
              </a:rPr>
              <a:t>, dept;</a:t>
            </a:r>
            <a:endParaRPr dirty="0" lang="en-US">
              <a:latin typeface="Times New Roman" pitchFamily="18" charset="0"/>
              <a:cs typeface="Times New Roman" pitchFamily="18" charset="0"/>
            </a:endParaRPr>
          </a:p>
        </p:txBody>
      </p:sp>
      <p:sp>
        <p:nvSpPr>
          <p:cNvPr id="1048941" name="Slide Number Placeholder 3"/>
          <p:cNvSpPr>
            <a:spLocks noGrp="1"/>
          </p:cNvSpPr>
          <p:nvPr>
            <p:ph type="sldNum" sz="quarter" idx="12"/>
          </p:nvPr>
        </p:nvSpPr>
        <p:spPr/>
        <p:txBody>
          <a:bodyPr/>
          <a:p>
            <a:fld id="{B6F15528-21DE-4FAA-801E-634DDDAF4B2B}" type="slidenum">
              <a:rPr lang="en-US" smtClean="0"/>
              <a:t>93</a:t>
            </a:fld>
            <a:endParaRPr lang="en-US"/>
          </a:p>
        </p:txBody>
      </p:sp>
      <p:sp>
        <p:nvSpPr>
          <p:cNvPr id="1048942" name="Footer Placeholder 1"/>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943" name="Title 1"/>
          <p:cNvSpPr>
            <a:spLocks noGrp="1"/>
          </p:cNvSpPr>
          <p:nvPr>
            <p:ph type="title"/>
          </p:nvPr>
        </p:nvSpPr>
        <p:spPr>
          <a:xfrm>
            <a:off x="457200" y="274638"/>
            <a:ext cx="8229600" cy="411162"/>
          </a:xfrm>
        </p:spPr>
        <p:txBody>
          <a:bodyPr>
            <a:normAutofit fontScale="90000"/>
          </a:bodyPr>
          <a:p>
            <a:r>
              <a:rPr b="1" dirty="0" lang="en-US" smtClean="0">
                <a:solidFill>
                  <a:srgbClr val="FF0000"/>
                </a:solidFill>
                <a:latin typeface="Times New Roman" pitchFamily="18" charset="0"/>
                <a:cs typeface="Times New Roman" pitchFamily="18" charset="0"/>
              </a:rPr>
              <a:t>Having  Clause</a:t>
            </a:r>
            <a:endParaRPr b="1" dirty="0" lang="en-US">
              <a:solidFill>
                <a:srgbClr val="FF0000"/>
              </a:solidFill>
              <a:latin typeface="Times New Roman" pitchFamily="18" charset="0"/>
              <a:cs typeface="Times New Roman" pitchFamily="18" charset="0"/>
            </a:endParaRPr>
          </a:p>
        </p:txBody>
      </p:sp>
      <p:sp>
        <p:nvSpPr>
          <p:cNvPr id="1048944" name="Content Placeholder 2"/>
          <p:cNvSpPr>
            <a:spLocks noGrp="1"/>
          </p:cNvSpPr>
          <p:nvPr>
            <p:ph idx="1"/>
          </p:nvPr>
        </p:nvSpPr>
        <p:spPr>
          <a:xfrm>
            <a:off x="457200" y="990600"/>
            <a:ext cx="8229600" cy="5562600"/>
          </a:xfrm>
        </p:spPr>
        <p:txBody>
          <a:bodyPr>
            <a:normAutofit/>
          </a:bodyPr>
          <a:p>
            <a:r>
              <a:rPr dirty="0" sz="2400" lang="en-US" smtClean="0">
                <a:latin typeface="Times New Roman" pitchFamily="18" charset="0"/>
                <a:cs typeface="Times New Roman" pitchFamily="18" charset="0"/>
              </a:rPr>
              <a:t>Having clause is used to filter data based on the group functions. This is similar to </a:t>
            </a:r>
            <a:r>
              <a:rPr b="1" dirty="0" sz="2400" lang="en-US" smtClean="0">
                <a:latin typeface="Times New Roman" pitchFamily="18" charset="0"/>
                <a:cs typeface="Times New Roman" pitchFamily="18" charset="0"/>
              </a:rPr>
              <a:t>WHERE </a:t>
            </a:r>
            <a:r>
              <a:rPr dirty="0" sz="2400" lang="en-US" smtClean="0">
                <a:latin typeface="Times New Roman" pitchFamily="18" charset="0"/>
                <a:cs typeface="Times New Roman" pitchFamily="18" charset="0"/>
              </a:rPr>
              <a:t>condition but is used with group functions. </a:t>
            </a:r>
          </a:p>
          <a:p>
            <a:r>
              <a:rPr dirty="0" sz="2400" lang="en-US" smtClean="0">
                <a:latin typeface="Times New Roman" pitchFamily="18" charset="0"/>
                <a:cs typeface="Times New Roman" pitchFamily="18" charset="0"/>
              </a:rPr>
              <a:t>Group functions cannot be used in WHERE Clause but can be used in </a:t>
            </a:r>
            <a:r>
              <a:rPr b="1" dirty="0" sz="2400" lang="en-US" smtClean="0">
                <a:latin typeface="Times New Roman" pitchFamily="18" charset="0"/>
                <a:cs typeface="Times New Roman" pitchFamily="18" charset="0"/>
              </a:rPr>
              <a:t>HAVING</a:t>
            </a:r>
            <a:r>
              <a:rPr dirty="0" sz="2400" lang="en-US" smtClean="0">
                <a:latin typeface="Times New Roman" pitchFamily="18" charset="0"/>
                <a:cs typeface="Times New Roman" pitchFamily="18" charset="0"/>
              </a:rPr>
              <a:t> clause.</a:t>
            </a:r>
          </a:p>
          <a:p>
            <a:endParaRPr dirty="0" sz="2400" lang="en-US" smtClean="0">
              <a:latin typeface="Times New Roman" pitchFamily="18" charset="0"/>
              <a:cs typeface="Times New Roman" pitchFamily="18" charset="0"/>
            </a:endParaRPr>
          </a:p>
          <a:p>
            <a:r>
              <a:rPr dirty="0" sz="2400" lang="en-US" smtClean="0">
                <a:latin typeface="Times New Roman" pitchFamily="18" charset="0"/>
                <a:cs typeface="Times New Roman" pitchFamily="18" charset="0"/>
              </a:rPr>
              <a:t>When WHERE, GROUP BY and HAVING clauses are used together in a SELECT statement, the WHERE clause is processed first, then the rows that are returned after the WHERE clause is executed are grouped based on the GROUP BY clause. Finally, any conditions on the group functions in the HAVING clause are applied to the grouped rows before the final output is displayed</a:t>
            </a:r>
          </a:p>
          <a:p>
            <a:endParaRPr dirty="0" lang="en-US"/>
          </a:p>
        </p:txBody>
      </p:sp>
      <p:sp>
        <p:nvSpPr>
          <p:cNvPr id="1048945" name="Slide Number Placeholder 3"/>
          <p:cNvSpPr>
            <a:spLocks noGrp="1"/>
          </p:cNvSpPr>
          <p:nvPr>
            <p:ph type="sldNum" sz="quarter" idx="12"/>
          </p:nvPr>
        </p:nvSpPr>
        <p:spPr/>
        <p:txBody>
          <a:bodyPr/>
          <a:p>
            <a:fld id="{B6F15528-21DE-4FAA-801E-634DDDAF4B2B}" type="slidenum">
              <a:rPr lang="en-US" smtClean="0"/>
              <a:t>94</a:t>
            </a:fld>
            <a:endParaRPr lang="en-US"/>
          </a:p>
        </p:txBody>
      </p:sp>
      <p:sp>
        <p:nvSpPr>
          <p:cNvPr id="104894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947" name="Title 1"/>
          <p:cNvSpPr>
            <a:spLocks noGrp="1"/>
          </p:cNvSpPr>
          <p:nvPr>
            <p:ph type="title"/>
          </p:nvPr>
        </p:nvSpPr>
        <p:spPr>
          <a:xfrm>
            <a:off x="457200" y="274638"/>
            <a:ext cx="8229600" cy="334962"/>
          </a:xfrm>
        </p:spPr>
        <p:txBody>
          <a:bodyPr>
            <a:normAutofit fontScale="90000"/>
          </a:bodyPr>
          <a:p>
            <a:r>
              <a:rPr b="1" dirty="0" lang="en-US" smtClean="0">
                <a:solidFill>
                  <a:srgbClr val="FF0000"/>
                </a:solidFill>
                <a:latin typeface="Times New Roman" pitchFamily="18" charset="0"/>
                <a:cs typeface="Times New Roman" pitchFamily="18" charset="0"/>
              </a:rPr>
              <a:t>Having clause</a:t>
            </a:r>
            <a:endParaRPr b="1" dirty="0" lang="en-US">
              <a:solidFill>
                <a:srgbClr val="FF0000"/>
              </a:solidFill>
              <a:latin typeface="Times New Roman" pitchFamily="18" charset="0"/>
              <a:cs typeface="Times New Roman" pitchFamily="18" charset="0"/>
            </a:endParaRPr>
          </a:p>
        </p:txBody>
      </p:sp>
      <p:sp>
        <p:nvSpPr>
          <p:cNvPr id="1048948" name="Content Placeholder 2"/>
          <p:cNvSpPr>
            <a:spLocks noGrp="1"/>
          </p:cNvSpPr>
          <p:nvPr>
            <p:ph idx="1"/>
          </p:nvPr>
        </p:nvSpPr>
        <p:spPr>
          <a:xfrm>
            <a:off x="457200" y="762000"/>
            <a:ext cx="8229600" cy="5867400"/>
          </a:xfrm>
        </p:spPr>
        <p:txBody>
          <a:bodyPr>
            <a:normAutofit lnSpcReduction="10000"/>
          </a:bodyPr>
          <a:p>
            <a:r>
              <a:rPr dirty="0" sz="2400" lang="en-US" smtClean="0">
                <a:latin typeface="Times New Roman" pitchFamily="18" charset="0"/>
                <a:cs typeface="Times New Roman" pitchFamily="18" charset="0"/>
              </a:rPr>
              <a:t>Use the having clause to restrict groups:</a:t>
            </a:r>
          </a:p>
          <a:p>
            <a:r>
              <a:rPr dirty="0" sz="2400" lang="en-US" smtClean="0">
                <a:latin typeface="Times New Roman" pitchFamily="18" charset="0"/>
                <a:cs typeface="Times New Roman" pitchFamily="18" charset="0"/>
              </a:rPr>
              <a:t>1) Rows are grouped</a:t>
            </a:r>
          </a:p>
          <a:p>
            <a:r>
              <a:rPr dirty="0" sz="2400" lang="en-US" smtClean="0">
                <a:latin typeface="Times New Roman" pitchFamily="18" charset="0"/>
                <a:cs typeface="Times New Roman" pitchFamily="18" charset="0"/>
              </a:rPr>
              <a:t>2)The group function is applied</a:t>
            </a:r>
          </a:p>
          <a:p>
            <a:r>
              <a:rPr dirty="0" sz="2400" lang="en-US" smtClean="0">
                <a:latin typeface="Times New Roman" pitchFamily="18" charset="0"/>
                <a:cs typeface="Times New Roman" pitchFamily="18" charset="0"/>
              </a:rPr>
              <a:t>3) Groups matching the HAVING clause are displayed.</a:t>
            </a:r>
          </a:p>
          <a:p>
            <a:r>
              <a:rPr dirty="0" sz="2400" lang="en-US" smtClean="0">
                <a:solidFill>
                  <a:srgbClr val="FF0000"/>
                </a:solidFill>
                <a:latin typeface="Times New Roman" pitchFamily="18" charset="0"/>
                <a:cs typeface="Times New Roman" pitchFamily="18" charset="0"/>
              </a:rPr>
              <a:t>Syntax:</a:t>
            </a:r>
          </a:p>
          <a:p>
            <a:pPr>
              <a:buNone/>
            </a:pPr>
            <a:r>
              <a:rPr dirty="0" sz="2400" lang="en-US" smtClean="0">
                <a:solidFill>
                  <a:srgbClr val="FF0000"/>
                </a:solidFill>
                <a:latin typeface="Times New Roman" pitchFamily="18" charset="0"/>
                <a:cs typeface="Times New Roman" pitchFamily="18" charset="0"/>
              </a:rPr>
              <a:t>SELECT</a:t>
            </a:r>
            <a:r>
              <a:rPr dirty="0" sz="2400" lang="en-US" smtClean="0">
                <a:latin typeface="Times New Roman" pitchFamily="18" charset="0"/>
                <a:cs typeface="Times New Roman" pitchFamily="18" charset="0"/>
              </a:rPr>
              <a:t> column, </a:t>
            </a:r>
            <a:r>
              <a:rPr dirty="0" sz="2400" lang="en-US" err="1" smtClean="0">
                <a:latin typeface="Times New Roman" pitchFamily="18" charset="0"/>
                <a:cs typeface="Times New Roman" pitchFamily="18" charset="0"/>
              </a:rPr>
              <a:t>group_function</a:t>
            </a:r>
            <a:endParaRPr dirty="0" sz="2400" lang="en-US" smtClean="0">
              <a:latin typeface="Times New Roman" pitchFamily="18" charset="0"/>
              <a:cs typeface="Times New Roman" pitchFamily="18" charset="0"/>
            </a:endParaRPr>
          </a:p>
          <a:p>
            <a:pPr>
              <a:buNone/>
            </a:pPr>
            <a:r>
              <a:rPr dirty="0" sz="2400" lang="en-US" smtClean="0">
                <a:solidFill>
                  <a:srgbClr val="FF0000"/>
                </a:solidFill>
                <a:latin typeface="Times New Roman" pitchFamily="18" charset="0"/>
                <a:cs typeface="Times New Roman" pitchFamily="18" charset="0"/>
              </a:rPr>
              <a:t>FROM</a:t>
            </a:r>
            <a:r>
              <a:rPr dirty="0" sz="2400" lang="en-US" smtClean="0">
                <a:latin typeface="Times New Roman" pitchFamily="18" charset="0"/>
                <a:cs typeface="Times New Roman" pitchFamily="18" charset="0"/>
              </a:rPr>
              <a:t>    table</a:t>
            </a:r>
          </a:p>
          <a:p>
            <a:pPr>
              <a:buNone/>
            </a:pPr>
            <a:r>
              <a:rPr dirty="0" sz="2400" lang="en-US" smtClean="0">
                <a:latin typeface="Times New Roman" pitchFamily="18" charset="0"/>
                <a:cs typeface="Times New Roman" pitchFamily="18" charset="0"/>
              </a:rPr>
              <a:t>[</a:t>
            </a:r>
            <a:r>
              <a:rPr dirty="0" sz="2400" lang="en-US" smtClean="0">
                <a:solidFill>
                  <a:srgbClr val="FF0000"/>
                </a:solidFill>
                <a:latin typeface="Times New Roman" pitchFamily="18" charset="0"/>
                <a:cs typeface="Times New Roman" pitchFamily="18" charset="0"/>
              </a:rPr>
              <a:t>WHERE</a:t>
            </a:r>
            <a:r>
              <a:rPr dirty="0" sz="2400" lang="en-US" smtClean="0">
                <a:latin typeface="Times New Roman" pitchFamily="18" charset="0"/>
                <a:cs typeface="Times New Roman" pitchFamily="18" charset="0"/>
              </a:rPr>
              <a:t> condition]</a:t>
            </a:r>
          </a:p>
          <a:p>
            <a:pPr>
              <a:buNone/>
            </a:pPr>
            <a:r>
              <a:rPr dirty="0" sz="2400" lang="en-US" smtClean="0">
                <a:latin typeface="Times New Roman" pitchFamily="18" charset="0"/>
                <a:cs typeface="Times New Roman" pitchFamily="18" charset="0"/>
              </a:rPr>
              <a:t>[</a:t>
            </a:r>
            <a:r>
              <a:rPr dirty="0" sz="2400" lang="en-US" smtClean="0">
                <a:solidFill>
                  <a:srgbClr val="FF0000"/>
                </a:solidFill>
                <a:latin typeface="Times New Roman" pitchFamily="18" charset="0"/>
                <a:cs typeface="Times New Roman" pitchFamily="18" charset="0"/>
              </a:rPr>
              <a:t>GROUP BY   </a:t>
            </a:r>
            <a:r>
              <a:rPr dirty="0" sz="2400" lang="en-US" smtClean="0">
                <a:latin typeface="Times New Roman" pitchFamily="18" charset="0"/>
                <a:cs typeface="Times New Roman" pitchFamily="18" charset="0"/>
              </a:rPr>
              <a:t>expression]</a:t>
            </a:r>
          </a:p>
          <a:p>
            <a:pPr>
              <a:buNone/>
            </a:pPr>
            <a:r>
              <a:rPr dirty="0" sz="2400" lang="en-US" smtClean="0">
                <a:solidFill>
                  <a:srgbClr val="FF0000"/>
                </a:solidFill>
                <a:latin typeface="Times New Roman" pitchFamily="18" charset="0"/>
                <a:cs typeface="Times New Roman" pitchFamily="18" charset="0"/>
              </a:rPr>
              <a:t>[HAVING   </a:t>
            </a:r>
            <a:r>
              <a:rPr dirty="0" sz="2400" lang="en-US" smtClean="0">
                <a:latin typeface="Times New Roman" pitchFamily="18" charset="0"/>
                <a:cs typeface="Times New Roman" pitchFamily="18" charset="0"/>
              </a:rPr>
              <a:t> group condition]</a:t>
            </a:r>
          </a:p>
          <a:p>
            <a:pPr>
              <a:buNone/>
            </a:pPr>
            <a:r>
              <a:rPr dirty="0" sz="2400" lang="en-US" smtClean="0">
                <a:latin typeface="Times New Roman" pitchFamily="18" charset="0"/>
                <a:cs typeface="Times New Roman" pitchFamily="18" charset="0"/>
              </a:rPr>
              <a:t>[</a:t>
            </a:r>
            <a:r>
              <a:rPr dirty="0" sz="2400" lang="en-US" smtClean="0">
                <a:solidFill>
                  <a:srgbClr val="FF0000"/>
                </a:solidFill>
                <a:latin typeface="Times New Roman" pitchFamily="18" charset="0"/>
                <a:cs typeface="Times New Roman" pitchFamily="18" charset="0"/>
              </a:rPr>
              <a:t>OREDER BY </a:t>
            </a:r>
            <a:r>
              <a:rPr dirty="0" sz="2400" lang="en-US" smtClean="0">
                <a:latin typeface="Times New Roman" pitchFamily="18" charset="0"/>
                <a:cs typeface="Times New Roman" pitchFamily="18" charset="0"/>
              </a:rPr>
              <a:t>column];</a:t>
            </a:r>
          </a:p>
          <a:p>
            <a:pPr>
              <a:buNone/>
            </a:pPr>
            <a:endParaRPr dirty="0" sz="2400" lang="en-US" smtClean="0">
              <a:solidFill>
                <a:srgbClr val="FF0000"/>
              </a:solidFill>
              <a:latin typeface="Times New Roman" pitchFamily="18" charset="0"/>
              <a:cs typeface="Times New Roman" pitchFamily="18" charset="0"/>
            </a:endParaRPr>
          </a:p>
          <a:p>
            <a:pPr>
              <a:buNone/>
            </a:pPr>
            <a:r>
              <a:rPr dirty="0" sz="2400" lang="en-US" smtClean="0">
                <a:solidFill>
                  <a:srgbClr val="FF0000"/>
                </a:solidFill>
                <a:latin typeface="Times New Roman" pitchFamily="18" charset="0"/>
                <a:cs typeface="Times New Roman" pitchFamily="18" charset="0"/>
              </a:rPr>
              <a:t>group condition </a:t>
            </a:r>
            <a:r>
              <a:rPr dirty="0" sz="2400" lang="en-US" smtClean="0">
                <a:latin typeface="Times New Roman" pitchFamily="18" charset="0"/>
                <a:cs typeface="Times New Roman" pitchFamily="18" charset="0"/>
              </a:rPr>
              <a:t>restricts the groups of rows returned to those groups for which the specified condition is true.</a:t>
            </a:r>
          </a:p>
          <a:p>
            <a:pPr>
              <a:buNone/>
            </a:pPr>
            <a:endParaRPr dirty="0" sz="2400" lang="en-US" smtClean="0">
              <a:latin typeface="Times New Roman" pitchFamily="18" charset="0"/>
              <a:cs typeface="Times New Roman" pitchFamily="18" charset="0"/>
            </a:endParaRPr>
          </a:p>
          <a:p>
            <a:endParaRPr dirty="0" sz="2400" lang="en-US">
              <a:latin typeface="Times New Roman" pitchFamily="18" charset="0"/>
              <a:cs typeface="Times New Roman" pitchFamily="18" charset="0"/>
            </a:endParaRPr>
          </a:p>
        </p:txBody>
      </p:sp>
      <p:sp>
        <p:nvSpPr>
          <p:cNvPr id="1048949" name="Slide Number Placeholder 3"/>
          <p:cNvSpPr>
            <a:spLocks noGrp="1"/>
          </p:cNvSpPr>
          <p:nvPr>
            <p:ph type="sldNum" sz="quarter" idx="12"/>
          </p:nvPr>
        </p:nvSpPr>
        <p:spPr/>
        <p:txBody>
          <a:bodyPr/>
          <a:p>
            <a:fld id="{B6F15528-21DE-4FAA-801E-634DDDAF4B2B}" type="slidenum">
              <a:rPr lang="en-US" smtClean="0"/>
              <a:t>95</a:t>
            </a:fld>
            <a:endParaRPr lang="en-US"/>
          </a:p>
        </p:txBody>
      </p:sp>
      <p:sp>
        <p:nvSpPr>
          <p:cNvPr id="1048950"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951" name="Title 1"/>
          <p:cNvSpPr>
            <a:spLocks noGrp="1"/>
          </p:cNvSpPr>
          <p:nvPr>
            <p:ph type="title"/>
          </p:nvPr>
        </p:nvSpPr>
        <p:spPr>
          <a:xfrm>
            <a:off x="457200" y="274638"/>
            <a:ext cx="8229600" cy="411162"/>
          </a:xfrm>
        </p:spPr>
        <p:txBody>
          <a:bodyPr>
            <a:normAutofit/>
          </a:bodyPr>
          <a:p>
            <a:pPr algn="l"/>
            <a:r>
              <a:rPr dirty="0" sz="2000" lang="en-US" smtClean="0">
                <a:solidFill>
                  <a:srgbClr val="FF0000"/>
                </a:solidFill>
                <a:latin typeface="Times New Roman" pitchFamily="18" charset="0"/>
                <a:cs typeface="Times New Roman" pitchFamily="18" charset="0"/>
              </a:rPr>
              <a:t>Continue….</a:t>
            </a:r>
            <a:endParaRPr dirty="0" sz="2000" lang="en-US">
              <a:solidFill>
                <a:srgbClr val="FF0000"/>
              </a:solidFill>
              <a:latin typeface="Times New Roman" pitchFamily="18" charset="0"/>
              <a:cs typeface="Times New Roman" pitchFamily="18" charset="0"/>
            </a:endParaRPr>
          </a:p>
        </p:txBody>
      </p:sp>
      <p:sp>
        <p:nvSpPr>
          <p:cNvPr id="1048952" name="Content Placeholder 2"/>
          <p:cNvSpPr>
            <a:spLocks noGrp="1"/>
          </p:cNvSpPr>
          <p:nvPr>
            <p:ph idx="1"/>
          </p:nvPr>
        </p:nvSpPr>
        <p:spPr>
          <a:xfrm>
            <a:off x="457200" y="1219200"/>
            <a:ext cx="8229600" cy="4906963"/>
          </a:xfrm>
        </p:spPr>
        <p:txBody>
          <a:bodyPr>
            <a:normAutofit/>
          </a:bodyPr>
          <a:p>
            <a:pPr>
              <a:buFont typeface="Wingdings" pitchFamily="2" charset="2"/>
              <a:buChar char="v"/>
            </a:pPr>
            <a:r>
              <a:rPr dirty="0" sz="2800" lang="en-US" smtClean="0">
                <a:latin typeface="Times New Roman" pitchFamily="18" charset="0"/>
                <a:cs typeface="Times New Roman" pitchFamily="18" charset="0"/>
              </a:rPr>
              <a:t>The oracle server performs the following steps when you use the </a:t>
            </a:r>
            <a:r>
              <a:rPr dirty="0" sz="2800" lang="en-US" smtClean="0">
                <a:solidFill>
                  <a:srgbClr val="FF0000"/>
                </a:solidFill>
                <a:latin typeface="Times New Roman" pitchFamily="18" charset="0"/>
                <a:cs typeface="Times New Roman" pitchFamily="18" charset="0"/>
              </a:rPr>
              <a:t>HAVING </a:t>
            </a:r>
            <a:r>
              <a:rPr dirty="0" sz="2800" lang="en-US" smtClean="0">
                <a:latin typeface="Times New Roman" pitchFamily="18" charset="0"/>
                <a:cs typeface="Times New Roman" pitchFamily="18" charset="0"/>
              </a:rPr>
              <a:t>clause:</a:t>
            </a:r>
          </a:p>
          <a:p>
            <a:r>
              <a:rPr dirty="0" sz="2800" lang="en-US" smtClean="0">
                <a:latin typeface="Times New Roman" pitchFamily="18" charset="0"/>
                <a:cs typeface="Times New Roman" pitchFamily="18" charset="0"/>
              </a:rPr>
              <a:t> Rows are grouped.</a:t>
            </a:r>
          </a:p>
          <a:p>
            <a:r>
              <a:rPr dirty="0" sz="2800" lang="en-US" smtClean="0">
                <a:latin typeface="Times New Roman" pitchFamily="18" charset="0"/>
                <a:cs typeface="Times New Roman" pitchFamily="18" charset="0"/>
              </a:rPr>
              <a:t>The group function is applied to the group</a:t>
            </a:r>
          </a:p>
          <a:p>
            <a:r>
              <a:rPr dirty="0" sz="2800" lang="en-US" smtClean="0">
                <a:latin typeface="Times New Roman" pitchFamily="18" charset="0"/>
                <a:cs typeface="Times New Roman" pitchFamily="18" charset="0"/>
              </a:rPr>
              <a:t>The groups that match the criteria in the HAVING clause are displayed.</a:t>
            </a:r>
          </a:p>
          <a:p>
            <a:pPr>
              <a:buFont typeface="Wingdings" pitchFamily="2" charset="2"/>
              <a:buChar char="v"/>
            </a:pPr>
            <a:r>
              <a:rPr dirty="0" sz="2800" lang="en-US" smtClean="0">
                <a:latin typeface="Times New Roman" pitchFamily="18" charset="0"/>
                <a:cs typeface="Times New Roman" pitchFamily="18" charset="0"/>
              </a:rPr>
              <a:t>Groups are formed and group functions are calculated before the </a:t>
            </a:r>
            <a:r>
              <a:rPr dirty="0" sz="2800" lang="en-US" smtClean="0">
                <a:solidFill>
                  <a:srgbClr val="FF0000"/>
                </a:solidFill>
                <a:latin typeface="Times New Roman" pitchFamily="18" charset="0"/>
                <a:cs typeface="Times New Roman" pitchFamily="18" charset="0"/>
              </a:rPr>
              <a:t>HAVING</a:t>
            </a:r>
            <a:r>
              <a:rPr dirty="0" sz="2800" lang="en-US" smtClean="0">
                <a:latin typeface="Times New Roman" pitchFamily="18" charset="0"/>
                <a:cs typeface="Times New Roman" pitchFamily="18" charset="0"/>
              </a:rPr>
              <a:t> clause is applied to the groups in the </a:t>
            </a:r>
            <a:r>
              <a:rPr dirty="0" sz="2800" lang="en-US" smtClean="0">
                <a:solidFill>
                  <a:srgbClr val="FF0000"/>
                </a:solidFill>
                <a:latin typeface="Times New Roman" pitchFamily="18" charset="0"/>
                <a:cs typeface="Times New Roman" pitchFamily="18" charset="0"/>
              </a:rPr>
              <a:t>SELECT</a:t>
            </a:r>
            <a:r>
              <a:rPr dirty="0" sz="2800" lang="en-US" smtClean="0">
                <a:latin typeface="Times New Roman" pitchFamily="18" charset="0"/>
                <a:cs typeface="Times New Roman" pitchFamily="18" charset="0"/>
              </a:rPr>
              <a:t> list.</a:t>
            </a:r>
            <a:endParaRPr dirty="0" sz="2800" lang="en-US">
              <a:latin typeface="Times New Roman" pitchFamily="18" charset="0"/>
              <a:cs typeface="Times New Roman" pitchFamily="18" charset="0"/>
            </a:endParaRPr>
          </a:p>
        </p:txBody>
      </p:sp>
      <p:sp>
        <p:nvSpPr>
          <p:cNvPr id="1048953" name="Slide Number Placeholder 3"/>
          <p:cNvSpPr>
            <a:spLocks noGrp="1"/>
          </p:cNvSpPr>
          <p:nvPr>
            <p:ph type="sldNum" sz="quarter" idx="12"/>
          </p:nvPr>
        </p:nvSpPr>
        <p:spPr/>
        <p:txBody>
          <a:bodyPr/>
          <a:p>
            <a:fld id="{B6F15528-21DE-4FAA-801E-634DDDAF4B2B}" type="slidenum">
              <a:rPr lang="en-US" smtClean="0"/>
              <a:t>96</a:t>
            </a:fld>
            <a:endParaRPr lang="en-US"/>
          </a:p>
        </p:txBody>
      </p:sp>
      <p:sp>
        <p:nvSpPr>
          <p:cNvPr id="1048954"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955" name="Title 1"/>
          <p:cNvSpPr>
            <a:spLocks noGrp="1"/>
          </p:cNvSpPr>
          <p:nvPr>
            <p:ph type="title"/>
          </p:nvPr>
        </p:nvSpPr>
        <p:spPr/>
        <p:txBody>
          <a:bodyPr>
            <a:normAutofit/>
          </a:bodyPr>
          <a:p>
            <a:pPr algn="l"/>
            <a:r>
              <a:rPr b="1" dirty="0" sz="5400" lang="en-US" smtClean="0">
                <a:solidFill>
                  <a:srgbClr val="FF0000"/>
                </a:solidFill>
                <a:latin typeface="Times New Roman" pitchFamily="18" charset="0"/>
                <a:cs typeface="Times New Roman" pitchFamily="18" charset="0"/>
              </a:rPr>
              <a:t>Query</a:t>
            </a:r>
            <a:endParaRPr b="1" dirty="0" sz="5400" lang="en-US">
              <a:solidFill>
                <a:srgbClr val="FF0000"/>
              </a:solidFill>
              <a:latin typeface="Times New Roman" pitchFamily="18" charset="0"/>
              <a:cs typeface="Times New Roman" pitchFamily="18" charset="0"/>
            </a:endParaRPr>
          </a:p>
        </p:txBody>
      </p:sp>
      <p:sp>
        <p:nvSpPr>
          <p:cNvPr id="1048956" name="Content Placeholder 2"/>
          <p:cNvSpPr>
            <a:spLocks noGrp="1"/>
          </p:cNvSpPr>
          <p:nvPr>
            <p:ph idx="1"/>
          </p:nvPr>
        </p:nvSpPr>
        <p:spPr/>
        <p:txBody>
          <a:bodyPr>
            <a:normAutofit/>
          </a:bodyPr>
          <a:p>
            <a:r>
              <a:rPr dirty="0" sz="4000" lang="en-US" smtClean="0">
                <a:latin typeface="Times New Roman" pitchFamily="18" charset="0"/>
                <a:cs typeface="Times New Roman" pitchFamily="18" charset="0"/>
              </a:rPr>
              <a:t>If you want to select the department that has total salary paid for its employees more than 35000. </a:t>
            </a:r>
          </a:p>
          <a:p>
            <a:endParaRPr dirty="0" sz="4000" lang="en-US"/>
          </a:p>
        </p:txBody>
      </p:sp>
      <p:sp>
        <p:nvSpPr>
          <p:cNvPr id="1048957" name="Slide Number Placeholder 3"/>
          <p:cNvSpPr>
            <a:spLocks noGrp="1"/>
          </p:cNvSpPr>
          <p:nvPr>
            <p:ph type="sldNum" sz="quarter" idx="12"/>
          </p:nvPr>
        </p:nvSpPr>
        <p:spPr/>
        <p:txBody>
          <a:bodyPr/>
          <a:p>
            <a:fld id="{B6F15528-21DE-4FAA-801E-634DDDAF4B2B}" type="slidenum">
              <a:rPr lang="en-US" smtClean="0"/>
              <a:t>97</a:t>
            </a:fld>
            <a:endParaRPr lang="en-US"/>
          </a:p>
        </p:txBody>
      </p:sp>
      <p:sp>
        <p:nvSpPr>
          <p:cNvPr id="1048958"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959" name="Title 1"/>
          <p:cNvSpPr>
            <a:spLocks noGrp="1"/>
          </p:cNvSpPr>
          <p:nvPr>
            <p:ph type="title"/>
          </p:nvPr>
        </p:nvSpPr>
        <p:spPr>
          <a:xfrm>
            <a:off x="457200" y="274638"/>
            <a:ext cx="8229600" cy="411162"/>
          </a:xfrm>
        </p:spPr>
        <p:txBody>
          <a:bodyPr>
            <a:normAutofit fontScale="90000"/>
          </a:bodyPr>
          <a:p>
            <a:r>
              <a:rPr dirty="0" sz="3200" lang="en-US" smtClean="0">
                <a:solidFill>
                  <a:srgbClr val="FF0000"/>
                </a:solidFill>
                <a:latin typeface="Times New Roman" pitchFamily="18" charset="0"/>
                <a:cs typeface="Times New Roman" pitchFamily="18" charset="0"/>
              </a:rPr>
              <a:t>Example1</a:t>
            </a:r>
            <a:endParaRPr dirty="0" sz="3200" lang="en-US">
              <a:solidFill>
                <a:srgbClr val="FF0000"/>
              </a:solidFill>
              <a:latin typeface="Times New Roman" pitchFamily="18" charset="0"/>
              <a:cs typeface="Times New Roman" pitchFamily="18" charset="0"/>
            </a:endParaRPr>
          </a:p>
        </p:txBody>
      </p:sp>
      <p:sp>
        <p:nvSpPr>
          <p:cNvPr id="1048960" name="Content Placeholder 2"/>
          <p:cNvSpPr>
            <a:spLocks noGrp="1"/>
          </p:cNvSpPr>
          <p:nvPr>
            <p:ph idx="1"/>
          </p:nvPr>
        </p:nvSpPr>
        <p:spPr>
          <a:xfrm>
            <a:off x="457200" y="685800"/>
            <a:ext cx="8229600" cy="6172200"/>
          </a:xfrm>
        </p:spPr>
        <p:txBody>
          <a:bodyPr/>
          <a:p>
            <a:r>
              <a:rPr dirty="0" sz="2800" lang="en-US" smtClean="0">
                <a:solidFill>
                  <a:srgbClr val="FF0000"/>
                </a:solidFill>
                <a:latin typeface="Times New Roman" pitchFamily="18" charset="0"/>
                <a:cs typeface="Times New Roman" pitchFamily="18" charset="0"/>
              </a:rPr>
              <a:t>SELECT  </a:t>
            </a:r>
            <a:r>
              <a:rPr dirty="0" sz="2800" lang="en-US" err="1" smtClean="0">
                <a:latin typeface="Times New Roman" pitchFamily="18" charset="0"/>
                <a:cs typeface="Times New Roman" pitchFamily="18" charset="0"/>
              </a:rPr>
              <a:t>Department_id</a:t>
            </a:r>
            <a:r>
              <a:rPr dirty="0" sz="2800" lang="en-US" smtClean="0">
                <a:latin typeface="Times New Roman" pitchFamily="18" charset="0"/>
                <a:cs typeface="Times New Roman" pitchFamily="18" charset="0"/>
              </a:rPr>
              <a:t>,</a:t>
            </a:r>
            <a:r>
              <a:rPr dirty="0" sz="2800" lang="en-US" smtClean="0">
                <a:solidFill>
                  <a:srgbClr val="FF0000"/>
                </a:solidFill>
                <a:latin typeface="Times New Roman" pitchFamily="18" charset="0"/>
                <a:cs typeface="Times New Roman" pitchFamily="18" charset="0"/>
              </a:rPr>
              <a:t> SUM </a:t>
            </a:r>
            <a:r>
              <a:rPr dirty="0" sz="2800" lang="en-US" smtClean="0">
                <a:latin typeface="Times New Roman" pitchFamily="18" charset="0"/>
                <a:cs typeface="Times New Roman" pitchFamily="18" charset="0"/>
              </a:rPr>
              <a:t>(salary)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FROM  </a:t>
            </a:r>
            <a:r>
              <a:rPr dirty="0" sz="2800" lang="en-US" smtClean="0">
                <a:latin typeface="Times New Roman" pitchFamily="18" charset="0"/>
                <a:cs typeface="Times New Roman" pitchFamily="18" charset="0"/>
              </a:rPr>
              <a:t>employee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GROUP BY  </a:t>
            </a:r>
            <a:r>
              <a:rPr dirty="0" sz="2800" lang="en-US" err="1" smtClean="0">
                <a:latin typeface="Times New Roman" pitchFamily="18" charset="0"/>
                <a:cs typeface="Times New Roman" pitchFamily="18" charset="0"/>
              </a:rPr>
              <a:t>Department_id</a:t>
            </a:r>
            <a:r>
              <a:rPr dirty="0" sz="2800" lang="en-US" smtClean="0">
                <a:latin typeface="Times New Roman" pitchFamily="18" charset="0"/>
                <a:cs typeface="Times New Roman" pitchFamily="18" charset="0"/>
              </a:rPr>
              <a:t> </a:t>
            </a:r>
            <a:r>
              <a:rPr dirty="0" sz="2800" lang="en-US" smtClean="0">
                <a:solidFill>
                  <a:srgbClr val="FF0000"/>
                </a:solidFill>
                <a:latin typeface="Times New Roman" pitchFamily="18" charset="0"/>
                <a:cs typeface="Times New Roman" pitchFamily="18" charset="0"/>
              </a:rPr>
              <a:t/>
            </a:r>
            <a:br>
              <a:rPr dirty="0" sz="2800" lang="en-US" smtClean="0">
                <a:solidFill>
                  <a:srgbClr val="FF0000"/>
                </a:solidFill>
                <a:latin typeface="Times New Roman" pitchFamily="18" charset="0"/>
                <a:cs typeface="Times New Roman" pitchFamily="18" charset="0"/>
              </a:rPr>
            </a:br>
            <a:r>
              <a:rPr dirty="0" sz="2800" lang="en-US" smtClean="0">
                <a:solidFill>
                  <a:srgbClr val="FF0000"/>
                </a:solidFill>
                <a:latin typeface="Times New Roman" pitchFamily="18" charset="0"/>
                <a:cs typeface="Times New Roman" pitchFamily="18" charset="0"/>
              </a:rPr>
              <a:t>HAVING  SUM </a:t>
            </a:r>
            <a:r>
              <a:rPr dirty="0" sz="2800" lang="en-US" smtClean="0">
                <a:latin typeface="Times New Roman" pitchFamily="18" charset="0"/>
                <a:cs typeface="Times New Roman" pitchFamily="18" charset="0"/>
              </a:rPr>
              <a:t>(salary) </a:t>
            </a:r>
            <a:r>
              <a:rPr dirty="0" sz="2800" lang="en-US" smtClean="0">
                <a:solidFill>
                  <a:srgbClr val="FF0000"/>
                </a:solidFill>
                <a:latin typeface="Times New Roman" pitchFamily="18" charset="0"/>
                <a:cs typeface="Times New Roman" pitchFamily="18" charset="0"/>
              </a:rPr>
              <a:t>&gt; 35000</a:t>
            </a:r>
            <a:r>
              <a:rPr dirty="0" sz="2800" lang="en-US" smtClean="0">
                <a:solidFill>
                  <a:srgbClr val="FF0000"/>
                </a:solidFill>
              </a:rPr>
              <a:t> </a:t>
            </a:r>
          </a:p>
          <a:p>
            <a:endParaRPr dirty="0" lang="en-US"/>
          </a:p>
        </p:txBody>
      </p:sp>
      <p:graphicFrame>
        <p:nvGraphicFramePr>
          <p:cNvPr id="4194321" name="Table 3"/>
          <p:cNvGraphicFramePr>
            <a:graphicFrameLocks noGrp="1"/>
          </p:cNvGraphicFramePr>
          <p:nvPr/>
        </p:nvGraphicFramePr>
        <p:xfrm>
          <a:off x="3429000" y="3733800"/>
          <a:ext cx="4572000" cy="2316480"/>
        </p:xfrm>
        <a:graphic>
          <a:graphicData uri="http://schemas.openxmlformats.org/drawingml/2006/table">
            <a:tbl>
              <a:tblPr firstRow="1" bandRow="1">
                <a:tableStyleId>{5C22544A-7EE6-4342-B048-85BDC9FD1C3A}</a:tableStyleId>
              </a:tblPr>
              <a:tblGrid>
                <a:gridCol w="2286000"/>
                <a:gridCol w="2286000"/>
              </a:tblGrid>
              <a:tr h="762000">
                <a:tc>
                  <a:txBody>
                    <a:bodyPr/>
                    <a:p>
                      <a:r>
                        <a:rPr dirty="0" sz="2400" lang="en-US" err="1" smtClean="0">
                          <a:latin typeface="Times New Roman" pitchFamily="18" charset="0"/>
                          <a:cs typeface="Times New Roman" pitchFamily="18" charset="0"/>
                        </a:rPr>
                        <a:t>Deparment_id</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SUM(salary)</a:t>
                      </a:r>
                      <a:endParaRPr dirty="0" sz="2400" lang="en-US">
                        <a:latin typeface="Times New Roman" pitchFamily="18" charset="0"/>
                        <a:cs typeface="Times New Roman" pitchFamily="18" charset="0"/>
                      </a:endParaRPr>
                    </a:p>
                  </a:txBody>
                </a:tc>
              </a:tr>
              <a:tr h="609600">
                <a:tc>
                  <a:txBody>
                    <a:bodyPr/>
                    <a:p>
                      <a:r>
                        <a:rPr dirty="0" sz="2400" lang="en-US" smtClean="0">
                          <a:latin typeface="Times New Roman" pitchFamily="18" charset="0"/>
                          <a:cs typeface="Times New Roman" pitchFamily="18" charset="0"/>
                        </a:rPr>
                        <a:t>90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40000</a:t>
                      </a:r>
                      <a:endParaRPr dirty="0" sz="2400" lang="en-US">
                        <a:latin typeface="Times New Roman" pitchFamily="18" charset="0"/>
                        <a:cs typeface="Times New Roman" pitchFamily="18" charset="0"/>
                      </a:endParaRPr>
                    </a:p>
                  </a:txBody>
                </a:tc>
              </a:tr>
              <a:tr h="370840">
                <a:tc>
                  <a:txBody>
                    <a:bodyPr/>
                    <a:p>
                      <a:r>
                        <a:rPr dirty="0" sz="2400" lang="en-US" smtClean="0">
                          <a:latin typeface="Times New Roman" pitchFamily="18" charset="0"/>
                          <a:cs typeface="Times New Roman" pitchFamily="18" charset="0"/>
                        </a:rPr>
                        <a:t>60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50000</a:t>
                      </a:r>
                      <a:endParaRPr dirty="0" sz="2400" lang="en-US">
                        <a:latin typeface="Times New Roman" pitchFamily="18" charset="0"/>
                        <a:cs typeface="Times New Roman" pitchFamily="18" charset="0"/>
                      </a:endParaRPr>
                    </a:p>
                  </a:txBody>
                </a:tc>
              </a:tr>
              <a:tr h="487680">
                <a:tc>
                  <a:txBody>
                    <a:bodyPr/>
                    <a:p>
                      <a:r>
                        <a:rPr dirty="0" sz="2400" lang="en-US" smtClean="0">
                          <a:latin typeface="Times New Roman" pitchFamily="18" charset="0"/>
                          <a:cs typeface="Times New Roman" pitchFamily="18" charset="0"/>
                        </a:rPr>
                        <a:t>10</a:t>
                      </a:r>
                      <a:endParaRPr dirty="0" sz="2400" lang="en-US">
                        <a:latin typeface="Times New Roman" pitchFamily="18" charset="0"/>
                        <a:cs typeface="Times New Roman" pitchFamily="18" charset="0"/>
                      </a:endParaRPr>
                    </a:p>
                  </a:txBody>
                </a:tc>
                <a:tc>
                  <a:txBody>
                    <a:bodyPr/>
                    <a:p>
                      <a:r>
                        <a:rPr dirty="0" sz="2400" lang="en-US" smtClean="0">
                          <a:latin typeface="Times New Roman" pitchFamily="18" charset="0"/>
                          <a:cs typeface="Times New Roman" pitchFamily="18" charset="0"/>
                        </a:rPr>
                        <a:t>80000</a:t>
                      </a:r>
                      <a:endParaRPr dirty="0" sz="2400" lang="en-US">
                        <a:latin typeface="Times New Roman" pitchFamily="18" charset="0"/>
                        <a:cs typeface="Times New Roman" pitchFamily="18" charset="0"/>
                      </a:endParaRPr>
                    </a:p>
                  </a:txBody>
                </a:tc>
              </a:tr>
            </a:tbl>
          </a:graphicData>
        </a:graphic>
      </p:graphicFrame>
      <p:sp>
        <p:nvSpPr>
          <p:cNvPr id="1048961" name="Slide Number Placeholder 4"/>
          <p:cNvSpPr>
            <a:spLocks noGrp="1"/>
          </p:cNvSpPr>
          <p:nvPr>
            <p:ph type="sldNum" sz="quarter" idx="12"/>
          </p:nvPr>
        </p:nvSpPr>
        <p:spPr/>
        <p:txBody>
          <a:bodyPr/>
          <a:p>
            <a:fld id="{B6F15528-21DE-4FAA-801E-634DDDAF4B2B}" type="slidenum">
              <a:rPr lang="en-US" smtClean="0"/>
              <a:t>98</a:t>
            </a:fld>
            <a:endParaRPr lang="en-US"/>
          </a:p>
        </p:txBody>
      </p:sp>
      <p:sp>
        <p:nvSpPr>
          <p:cNvPr id="1048962" name="Footer Placeholder 5"/>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963" name="Title 1"/>
          <p:cNvSpPr>
            <a:spLocks noGrp="1"/>
          </p:cNvSpPr>
          <p:nvPr>
            <p:ph type="title"/>
          </p:nvPr>
        </p:nvSpPr>
        <p:spPr/>
        <p:txBody>
          <a:bodyPr>
            <a:normAutofit/>
          </a:bodyPr>
          <a:p>
            <a:pPr algn="l"/>
            <a:r>
              <a:rPr b="1" dirty="0" sz="5400" lang="en-US" smtClean="0">
                <a:solidFill>
                  <a:srgbClr val="FF0000"/>
                </a:solidFill>
                <a:latin typeface="Times New Roman" pitchFamily="18" charset="0"/>
                <a:cs typeface="Times New Roman" pitchFamily="18" charset="0"/>
              </a:rPr>
              <a:t>Query</a:t>
            </a:r>
            <a:endParaRPr b="1" dirty="0" sz="5400" lang="en-US">
              <a:solidFill>
                <a:srgbClr val="FF0000"/>
              </a:solidFill>
              <a:latin typeface="Times New Roman" pitchFamily="18" charset="0"/>
              <a:cs typeface="Times New Roman" pitchFamily="18" charset="0"/>
            </a:endParaRPr>
          </a:p>
        </p:txBody>
      </p:sp>
      <p:sp>
        <p:nvSpPr>
          <p:cNvPr id="1048964" name="Content Placeholder 2"/>
          <p:cNvSpPr>
            <a:spLocks noGrp="1"/>
          </p:cNvSpPr>
          <p:nvPr>
            <p:ph idx="1"/>
          </p:nvPr>
        </p:nvSpPr>
        <p:spPr/>
        <p:txBody>
          <a:bodyPr>
            <a:normAutofit/>
          </a:bodyPr>
          <a:p>
            <a:r>
              <a:rPr dirty="0" sz="4000" lang="en-US" smtClean="0">
                <a:latin typeface="Times New Roman" pitchFamily="18" charset="0"/>
                <a:cs typeface="Times New Roman" pitchFamily="18" charset="0"/>
              </a:rPr>
              <a:t>Display the department id and average salaries for those departments whose maximum salary is greater than 35000</a:t>
            </a:r>
          </a:p>
          <a:p>
            <a:endParaRPr dirty="0" sz="4000" lang="en-US"/>
          </a:p>
        </p:txBody>
      </p:sp>
      <p:sp>
        <p:nvSpPr>
          <p:cNvPr id="1048965" name="Slide Number Placeholder 3"/>
          <p:cNvSpPr>
            <a:spLocks noGrp="1"/>
          </p:cNvSpPr>
          <p:nvPr>
            <p:ph type="sldNum" sz="quarter" idx="12"/>
          </p:nvPr>
        </p:nvSpPr>
        <p:spPr/>
        <p:txBody>
          <a:bodyPr/>
          <a:p>
            <a:fld id="{B6F15528-21DE-4FAA-801E-634DDDAF4B2B}" type="slidenum">
              <a:rPr lang="en-US" smtClean="0"/>
              <a:t>99</a:t>
            </a:fld>
            <a:endParaRPr lang="en-US"/>
          </a:p>
        </p:txBody>
      </p:sp>
      <p:sp>
        <p:nvSpPr>
          <p:cNvPr id="1048966" name="Footer Placeholder 4"/>
          <p:cNvSpPr>
            <a:spLocks noGrp="1"/>
          </p:cNvSpPr>
          <p:nvPr>
            <p:ph type="ftr" sz="quarter" idx="11"/>
          </p:nvPr>
        </p:nvSpPr>
        <p:spPr/>
        <p:txBody>
          <a:bodyPr/>
          <a:p>
            <a:r>
              <a:rPr lang="en-US" smtClean="0"/>
              <a:t>Prepared By:M.P.Karnik</a:t>
            </a:r>
            <a:endParaRPr lang="en-US"/>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Redmi Note 7 Pro</dc:creator>
  <cp:lastModifiedBy>MPK</cp:lastModifiedBy>
  <dcterms:created xsi:type="dcterms:W3CDTF">2006-08-15T13:00:00Z</dcterms:created>
  <dcterms:modified xsi:type="dcterms:W3CDTF">2019-09-22T13:25:56Z</dcterms:modified>
</cp:coreProperties>
</file>