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verage" panose="020B0604020202020204" charset="0"/>
      <p:regular r:id="rId10"/>
    </p:embeddedFont>
    <p:embeddedFont>
      <p:font typeface="Oswald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35ED5-78D5-41E0-BE27-20C7B27368B0}" v="158" dt="2022-11-16T17:31:54.403"/>
    <p1510:client id="{CF32E7CD-42A3-8A47-96FB-65FB1F8F8297}" v="152" dt="2022-11-16T17:40:35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s Teja" userId="ad7697e4c0ef8653" providerId="LiveId" clId="{CF32E7CD-42A3-8A47-96FB-65FB1F8F8297}"/>
    <pc:docChg chg="custSel modSld">
      <pc:chgData name="Tejas Teja" userId="ad7697e4c0ef8653" providerId="LiveId" clId="{CF32E7CD-42A3-8A47-96FB-65FB1F8F8297}" dt="2022-11-16T17:40:35.191" v="151" actId="20577"/>
      <pc:docMkLst>
        <pc:docMk/>
      </pc:docMkLst>
      <pc:sldChg chg="modSp">
        <pc:chgData name="Tejas Teja" userId="ad7697e4c0ef8653" providerId="LiveId" clId="{CF32E7CD-42A3-8A47-96FB-65FB1F8F8297}" dt="2022-11-16T17:40:35.191" v="151" actId="20577"/>
        <pc:sldMkLst>
          <pc:docMk/>
          <pc:sldMk cId="0" sldId="257"/>
        </pc:sldMkLst>
        <pc:spChg chg="mod">
          <ac:chgData name="Tejas Teja" userId="ad7697e4c0ef8653" providerId="LiveId" clId="{CF32E7CD-42A3-8A47-96FB-65FB1F8F8297}" dt="2022-11-16T17:40:35.191" v="151" actId="20577"/>
          <ac:spMkLst>
            <pc:docMk/>
            <pc:sldMk cId="0" sldId="257"/>
            <ac:spMk id="66" creationId="{00000000-0000-0000-0000-000000000000}"/>
          </ac:spMkLst>
        </pc:spChg>
      </pc:sldChg>
    </pc:docChg>
  </pc:docChgLst>
  <pc:docChgLst>
    <pc:chgData name="Mithun M" userId="2862f2e92e35b32e" providerId="Windows Live" clId="Web-{09935ED5-78D5-41E0-BE27-20C7B27368B0}"/>
    <pc:docChg chg="modSld">
      <pc:chgData name="Mithun M" userId="2862f2e92e35b32e" providerId="Windows Live" clId="Web-{09935ED5-78D5-41E0-BE27-20C7B27368B0}" dt="2022-11-16T17:31:54.403" v="123" actId="1076"/>
      <pc:docMkLst>
        <pc:docMk/>
      </pc:docMkLst>
      <pc:sldChg chg="modSp">
        <pc:chgData name="Mithun M" userId="2862f2e92e35b32e" providerId="Windows Live" clId="Web-{09935ED5-78D5-41E0-BE27-20C7B27368B0}" dt="2022-11-16T17:31:53.810" v="122" actId="20577"/>
        <pc:sldMkLst>
          <pc:docMk/>
          <pc:sldMk cId="0" sldId="256"/>
        </pc:sldMkLst>
        <pc:spChg chg="mod">
          <ac:chgData name="Mithun M" userId="2862f2e92e35b32e" providerId="Windows Live" clId="Web-{09935ED5-78D5-41E0-BE27-20C7B27368B0}" dt="2022-11-16T17:29:05.461" v="10" actId="20577"/>
          <ac:spMkLst>
            <pc:docMk/>
            <pc:sldMk cId="0" sldId="256"/>
            <ac:spMk id="60" creationId="{00000000-0000-0000-0000-000000000000}"/>
          </ac:spMkLst>
        </pc:spChg>
        <pc:spChg chg="mod">
          <ac:chgData name="Mithun M" userId="2862f2e92e35b32e" providerId="Windows Live" clId="Web-{09935ED5-78D5-41E0-BE27-20C7B27368B0}" dt="2022-11-16T17:31:53.810" v="122" actId="20577"/>
          <ac:spMkLst>
            <pc:docMk/>
            <pc:sldMk cId="0" sldId="256"/>
            <ac:spMk id="61" creationId="{00000000-0000-0000-0000-000000000000}"/>
          </ac:spMkLst>
        </pc:spChg>
      </pc:sldChg>
      <pc:sldChg chg="modSp">
        <pc:chgData name="Mithun M" userId="2862f2e92e35b32e" providerId="Windows Live" clId="Web-{09935ED5-78D5-41E0-BE27-20C7B27368B0}" dt="2022-11-16T17:31:54.403" v="123" actId="1076"/>
        <pc:sldMkLst>
          <pc:docMk/>
          <pc:sldMk cId="0" sldId="257"/>
        </pc:sldMkLst>
        <pc:spChg chg="mod">
          <ac:chgData name="Mithun M" userId="2862f2e92e35b32e" providerId="Windows Live" clId="Web-{09935ED5-78D5-41E0-BE27-20C7B27368B0}" dt="2022-11-16T17:31:54.403" v="123" actId="1076"/>
          <ac:spMkLst>
            <pc:docMk/>
            <pc:sldMk cId="0" sldId="257"/>
            <ac:spMk id="6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5c821b37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5c821b37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5c821b37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5c821b37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HackZon 2022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Binary Fetch</a:t>
            </a:r>
          </a:p>
        </p:txBody>
      </p:sp>
      <p:sp>
        <p:nvSpPr>
          <p:cNvPr id="61" name="Google Shape;61;p13"/>
          <p:cNvSpPr txBox="1"/>
          <p:nvPr/>
        </p:nvSpPr>
        <p:spPr>
          <a:xfrm>
            <a:off x="754700" y="3378675"/>
            <a:ext cx="26703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Team Members :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</a:rPr>
              <a:t>Yashwanth </a:t>
            </a:r>
            <a:r>
              <a:rPr lang="en" err="1">
                <a:solidFill>
                  <a:schemeClr val="dk1"/>
                </a:solidFill>
                <a:latin typeface="Average"/>
                <a:ea typeface="Average"/>
                <a:cs typeface="Average"/>
              </a:rPr>
              <a:t>Kalashetti</a:t>
            </a:r>
            <a:endParaRPr lang="en">
              <a:solidFill>
                <a:schemeClr val="dk1"/>
              </a:solidFill>
              <a:latin typeface="Average"/>
              <a:ea typeface="Average"/>
              <a:cs typeface="Average"/>
            </a:endParaRPr>
          </a:p>
          <a:p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</a:rPr>
              <a:t>Tejas C M</a:t>
            </a:r>
          </a:p>
          <a:p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</a:rPr>
              <a:t>Mithun 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581359" y="451807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/>
              <a:t>Project objective: </a:t>
            </a:r>
            <a:endParaRPr sz="4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 </a:t>
            </a:r>
            <a:r>
              <a:rPr lang="en-IN" sz="4200"/>
              <a:t>To provide necessary accessible health </a:t>
            </a:r>
            <a:r>
              <a:rPr lang="en-IN" sz="4200" err="1"/>
              <a:t>Sugesstions</a:t>
            </a:r>
            <a:r>
              <a:rPr lang="en-IN" sz="4200"/>
              <a:t> about patient’s disease.</a:t>
            </a: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or Idea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( Explain the Idea or the solution perceived and to tackle the problem statement)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Idea into the Project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 How does the project propose and present the idea to the end user. How has the idea being implemented successfully into the project. 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 of the Project</a:t>
            </a:r>
            <a:endParaRPr/>
          </a:p>
        </p:txBody>
      </p:sp>
      <p:grpSp>
        <p:nvGrpSpPr>
          <p:cNvPr id="84" name="Google Shape;84;p1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5" name="Google Shape;85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7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Python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Language for backend and frontend development</a:t>
            </a:r>
            <a:endParaRPr sz="1600"/>
          </a:p>
        </p:txBody>
      </p:sp>
      <p:grpSp>
        <p:nvGrpSpPr>
          <p:cNvPr id="89" name="Google Shape;89;p1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0" name="Google Shape;90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7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Django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Web Framework for website development </a:t>
            </a:r>
            <a:endParaRPr sz="1600"/>
          </a:p>
        </p:txBody>
      </p:sp>
      <p:grpSp>
        <p:nvGrpSpPr>
          <p:cNvPr id="94" name="Google Shape;94;p1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95" name="Google Shape;95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7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MongoDB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NoSQl Database for the storage and processing of data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11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/>
              <a:t>Future scope:</a:t>
            </a:r>
            <a:endParaRPr sz="4200"/>
          </a:p>
        </p:txBody>
      </p:sp>
      <p:sp>
        <p:nvSpPr>
          <p:cNvPr id="104" name="Google Shape;104;p18"/>
          <p:cNvSpPr txBox="1"/>
          <p:nvPr/>
        </p:nvSpPr>
        <p:spPr>
          <a:xfrm>
            <a:off x="557300" y="1532600"/>
            <a:ext cx="79881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( How well can the project be scaled in the future to include more users and solve the problem statement.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What extra features can be added in the future to improve the project implementation. )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86750" y="1584900"/>
            <a:ext cx="2770500" cy="19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5"/>
                </a:solidFill>
              </a:rPr>
              <a:t>( Team Name )</a:t>
            </a:r>
            <a:endParaRPr sz="33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Slate</vt:lpstr>
      <vt:lpstr>HackZon 2022</vt:lpstr>
      <vt:lpstr>Project objective:   To provide necessary accessible health Sugesstions about patient’s disease.</vt:lpstr>
      <vt:lpstr>Solution or Idea</vt:lpstr>
      <vt:lpstr>Implementation of Idea into the Project</vt:lpstr>
      <vt:lpstr>Functionality of the Project</vt:lpstr>
      <vt:lpstr>Future scope:</vt:lpstr>
      <vt:lpstr>Thank You ( Team Name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HackZon 2022</dc:title>
  <cp:revision>1</cp:revision>
  <dcterms:modified xsi:type="dcterms:W3CDTF">2022-11-16T17:41:02Z</dcterms:modified>
</cp:coreProperties>
</file>