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D8C4-BB04-48F8-AEE6-D1B2F791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D23B1-B6FB-4090-89F9-F7257881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C2E5-703E-4A38-8317-506EC5AC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FF-3E92-4CDC-B46B-3B8D0C75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9E55-F30C-428F-AE89-72BDF26A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54EA-1DE3-4D20-AB57-5464BBA8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4E266-E7D3-429F-8044-9CBE826A0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E854-E6D1-47E8-95FA-BDFC8F31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8CC2-7706-428B-9A33-4DE62745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D044-A63F-4AB2-B468-8E17B2B2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ACECE-5989-4504-AB01-53C985EAA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9F3F5-1213-46C1-9E32-152B371C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9CFC-267F-4C2B-9B17-4227EDC7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51DD-3448-42FC-AD99-302EB431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E9F7-26B5-43F5-9DCE-AE81E7CF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1EA8-D35C-4A6C-A954-1E84FF25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8A37-FF79-47DF-AE6D-F960B5A4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FCA0-FE01-4414-8E55-5D857FE4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699D-E005-45F7-A322-1ED5DB56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89DB1-A4FA-4029-97F8-B4FD55C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2F18-D0B3-49BD-89ED-F1EECE21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2624D-9D57-4BE5-A687-90D73E90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6125-E187-496D-8D17-5F94BCD7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D4A2-7809-4A89-B33B-A7173DDD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70AC-B712-4A89-AB09-B1D8699E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2C40-F3F0-4230-A58A-8DBA7DEC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BADC-5BFD-402D-AAB3-41E0CC4B3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083E-9E8C-4BEB-82DE-3FC99F3B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1BFD3-4063-4804-95FB-6AC3900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D890F-6C2D-4FBE-97A8-A8A4D800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3A794-AB62-41C9-AED2-839D47F6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ED24-FB67-40C7-9968-53DF7D7F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0029-C790-4F7B-979D-D0345E72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3879D-706F-4F91-A099-EA7642C3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B3F37-64DC-42A0-A787-B8947947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D0EAF-6B72-4959-ADEE-8A5647889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B75ED-5B99-497C-A506-3342E56C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2EADD-FA93-4B48-A7E2-2B67BD36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7229-FA41-4709-8A9E-EBF4D17E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3E26-41ED-4636-B289-9098AEB6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A500C-21A9-4800-83DB-5F12072F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FD80A-F7A1-41CA-B688-45929CBF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4C47-419B-40F7-B3A6-CFF46BEC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82A64-8801-4B51-AC58-7CA4C64A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0236D-C351-4067-84E7-1BAF0DF1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6E108-7823-4C3E-9373-0FEB4B1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8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D87-926D-4953-8481-93284E2F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FB83-9E32-43EF-BCA7-807D6AB7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14CD-C51E-4232-A4DD-A4CDDF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64138-0698-4133-861E-CB72EEF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3438-4DB6-4B75-9DA1-4800479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700B5-293B-4063-BC30-23A335C1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1E96-8814-4938-A00B-16AB27EC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F5F5-4DF0-44AD-A5E2-7C4879A00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919F-EC95-4471-BDC0-880FE809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7C1ED-599C-4375-A019-3DA2B7FD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945E9-562E-4E0D-815A-4B47CBD7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BC8F-B642-45F9-8A93-6B40EFBF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483EA-7C80-4273-9F54-9A49425A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8F9F2-A262-485D-BCAE-3497845D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2AE3-6EFF-4686-AD05-6471294DE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E27B-00C9-4DB8-A48D-4C479CB8BB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1432-0009-4579-98D8-F12F4822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BC70-8203-4CC0-98C0-7D1DFE41A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6FF8-A168-4A44-964E-0AC08B7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38C9-F254-4E7A-92F4-52B5E2E84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06048-D006-4056-A05C-AAB50F237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1898-CB4C-47F1-AB1D-B140702F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2CCE-203F-4210-9A8B-D760E165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project is to take a glimpse at different neighborhoods in the New York city.</a:t>
            </a:r>
          </a:p>
          <a:p>
            <a:r>
              <a:rPr lang="en-US" dirty="0"/>
              <a:t>Project would give insights of where to start a new office or restaurant where it would gain a substantial profit.</a:t>
            </a:r>
          </a:p>
          <a:p>
            <a:r>
              <a:rPr lang="en-US" dirty="0"/>
              <a:t>It targets the audience which want to start a new office or restaurant but don’t know where it would be most suitable.</a:t>
            </a:r>
          </a:p>
        </p:txBody>
      </p:sp>
    </p:spTree>
    <p:extLst>
      <p:ext uri="{BB962C8B-B14F-4D97-AF65-F5344CB8AC3E}">
        <p14:creationId xmlns:p14="http://schemas.microsoft.com/office/powerpoint/2010/main" val="60157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42A-8240-4389-B895-A6DA9E97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D6D7-A2CC-4818-BB84-EFA58FAD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using one dataset which contains information of New York city boroughs and neighborhoods.</a:t>
            </a:r>
          </a:p>
          <a:p>
            <a:r>
              <a:rPr lang="en-US" dirty="0"/>
              <a:t>I would be using Foursquare API to get latitude and longitude of all the neighborhoods.</a:t>
            </a:r>
          </a:p>
          <a:p>
            <a:r>
              <a:rPr lang="en-US" dirty="0"/>
              <a:t>Foursquare would also provide data of venues nearby in a particular neighborhood.</a:t>
            </a:r>
          </a:p>
        </p:txBody>
      </p:sp>
    </p:spTree>
    <p:extLst>
      <p:ext uri="{BB962C8B-B14F-4D97-AF65-F5344CB8AC3E}">
        <p14:creationId xmlns:p14="http://schemas.microsoft.com/office/powerpoint/2010/main" val="192994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BATTLE OF THE NEIGHBORHOODS</vt:lpstr>
      <vt:lpstr>Introduction and Business Problem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Dahad</dc:creator>
  <cp:lastModifiedBy>Tejas Dahad</cp:lastModifiedBy>
  <cp:revision>3</cp:revision>
  <dcterms:created xsi:type="dcterms:W3CDTF">2020-05-30T08:40:23Z</dcterms:created>
  <dcterms:modified xsi:type="dcterms:W3CDTF">2020-05-30T08:54:24Z</dcterms:modified>
</cp:coreProperties>
</file>