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Pots</a:t>
            </a:r>
          </a:p>
        </p:txBody>
      </p:sp>
      <p:pic>
        <p:nvPicPr>
          <p:cNvPr id="4" name="Picture 3" descr="watermarked_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25273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Oranges</a:t>
            </a:r>
          </a:p>
        </p:txBody>
      </p:sp>
      <p:pic>
        <p:nvPicPr>
          <p:cNvPr id="4" name="Picture 3" descr="watermarked_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254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Desktop</a:t>
            </a:r>
          </a:p>
        </p:txBody>
      </p:sp>
      <p:pic>
        <p:nvPicPr>
          <p:cNvPr id="4" name="Picture 3" descr="watermarked_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Cafe</a:t>
            </a:r>
          </a:p>
        </p:txBody>
      </p:sp>
      <p:pic>
        <p:nvPicPr>
          <p:cNvPr id="4" name="Picture 3" descr="watermarked_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254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Camera</a:t>
            </a:r>
          </a:p>
        </p:txBody>
      </p:sp>
      <p:pic>
        <p:nvPicPr>
          <p:cNvPr id="4" name="Picture 3" descr="watermarked_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