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EFA6-C6D9-4E06-891F-6D603C09F3CA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798A-82E8-4A64-B841-A0E19E136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33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EFA6-C6D9-4E06-891F-6D603C09F3CA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798A-82E8-4A64-B841-A0E19E136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94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EFA6-C6D9-4E06-891F-6D603C09F3CA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798A-82E8-4A64-B841-A0E19E136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27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EFA6-C6D9-4E06-891F-6D603C09F3CA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798A-82E8-4A64-B841-A0E19E136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19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EFA6-C6D9-4E06-891F-6D603C09F3CA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798A-82E8-4A64-B841-A0E19E136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38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EFA6-C6D9-4E06-891F-6D603C09F3CA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798A-82E8-4A64-B841-A0E19E136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5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EFA6-C6D9-4E06-891F-6D603C09F3CA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798A-82E8-4A64-B841-A0E19E136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32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EFA6-C6D9-4E06-891F-6D603C09F3CA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798A-82E8-4A64-B841-A0E19E136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5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EFA6-C6D9-4E06-891F-6D603C09F3CA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798A-82E8-4A64-B841-A0E19E136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11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EFA6-C6D9-4E06-891F-6D603C09F3CA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798A-82E8-4A64-B841-A0E19E136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71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EFA6-C6D9-4E06-891F-6D603C09F3CA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798A-82E8-4A64-B841-A0E19E136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69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8EFA6-C6D9-4E06-891F-6D603C09F3CA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F798A-82E8-4A64-B841-A0E19E136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21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12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MongoDb-UpdateMany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981" y="1825625"/>
            <a:ext cx="83658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8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Update Multiple Document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4"/>
            <a:ext cx="9125656" cy="484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5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findOneandUpdate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9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212" y="1843381"/>
            <a:ext cx="9490380" cy="478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04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All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810" y="1825625"/>
            <a:ext cx="8934046" cy="480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76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a given Record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543" y="1825624"/>
            <a:ext cx="9925235" cy="473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8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723" y="1825624"/>
            <a:ext cx="10262587" cy="461956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a given Record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892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528" y="1825625"/>
            <a:ext cx="10013272" cy="47704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a given Record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790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Record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161" y="1772359"/>
            <a:ext cx="9013945" cy="47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11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Skipping Record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682" y="1825625"/>
            <a:ext cx="9360174" cy="470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3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Shell-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205" y="1790113"/>
            <a:ext cx="9809978" cy="47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83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 Operations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665" y="1825625"/>
            <a:ext cx="10466773" cy="459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-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659" y="1825625"/>
            <a:ext cx="98098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5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Create Collections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047" y="1690688"/>
            <a:ext cx="8691390" cy="455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3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6959"/>
            <a:ext cx="9419208" cy="488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523" y="1793288"/>
            <a:ext cx="10040644" cy="48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2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InsertOne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852" y="1825624"/>
            <a:ext cx="10181948" cy="485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8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InsertMany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5972" b="6485"/>
          <a:stretch/>
        </p:blipFill>
        <p:spPr>
          <a:xfrm>
            <a:off x="1065168" y="2183908"/>
            <a:ext cx="9268439" cy="363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4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-Update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847" y="1825625"/>
            <a:ext cx="103691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5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43</Words>
  <Application>Microsoft Office PowerPoint</Application>
  <PresentationFormat>Widescreen</PresentationFormat>
  <Paragraphs>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Start Shell- MongoDb</vt:lpstr>
      <vt:lpstr>Create Database - MongoDB</vt:lpstr>
      <vt:lpstr>MongoDb – Create Collections</vt:lpstr>
      <vt:lpstr>Insert</vt:lpstr>
      <vt:lpstr>PowerPoint Presentation</vt:lpstr>
      <vt:lpstr>InsertOne</vt:lpstr>
      <vt:lpstr>InsertMany</vt:lpstr>
      <vt:lpstr>MongoDB-Update</vt:lpstr>
      <vt:lpstr>MongoDb-UpdateMany</vt:lpstr>
      <vt:lpstr>MongoDb- Update Multiple Document</vt:lpstr>
      <vt:lpstr>MongoDb- findOneandUpdate</vt:lpstr>
      <vt:lpstr>Remove</vt:lpstr>
      <vt:lpstr>Remove All</vt:lpstr>
      <vt:lpstr>Find a given Record</vt:lpstr>
      <vt:lpstr>Find a given Record</vt:lpstr>
      <vt:lpstr>Find a given Record</vt:lpstr>
      <vt:lpstr>Limiting Record</vt:lpstr>
      <vt:lpstr>Skipping Record</vt:lpstr>
      <vt:lpstr>Sort Operations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2023-12-26T04:51:31Z</dcterms:created>
  <dcterms:modified xsi:type="dcterms:W3CDTF">2023-12-27T06:32:54Z</dcterms:modified>
</cp:coreProperties>
</file>