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</p:sldMasterIdLst>
  <p:notesMasterIdLst>
    <p:notesMasterId r:id="rId5"/>
  </p:notesMasterIdLst>
  <p:sldIdLst>
    <p:sldId id="269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3" d="100"/>
          <a:sy n="6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6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9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FB60-6825-489E-9180-6B761A00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 to MC1322x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E11E-5688-460B-BDE6-C0D600A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MC1322x is Freescale’s third-generation ZigBee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Incorporates a complete, low power,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2.4 GHz radio frequency transceiver, 32-bit ARM7 core based MCU,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hardware acceleration for both the IEEE 802.15.4 MAC and AES security,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full set of MCU peripherals into a 99-pin LGA Platform-in-Package (</a:t>
            </a:r>
            <a:r>
              <a:rPr lang="en-US" sz="1600" dirty="0" err="1"/>
              <a:t>PiP</a:t>
            </a:r>
            <a:r>
              <a:rPr lang="en-US" sz="16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 MC1322x family is available as two part numbers.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These device types differ only in their ROM contents.</a:t>
            </a:r>
          </a:p>
        </p:txBody>
      </p:sp>
      <p:pic>
        <p:nvPicPr>
          <p:cNvPr id="1026" name="Picture 2" descr="Image result for MC13224V">
            <a:extLst>
              <a:ext uri="{FF2B5EF4-FFF2-40B4-BE49-F238E27FC236}">
                <a16:creationId xmlns:a16="http://schemas.microsoft.com/office/drawing/2014/main" id="{6946553E-946A-47AC-9806-C6FECDF9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1" y="1586654"/>
            <a:ext cx="2987040" cy="32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5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FB60-6825-489E-9180-6B761A00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MC13224V - this is the original version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E11E-5688-460B-BDE6-C0D600A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intended for most IEEE 802.15.4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ZigBee-2007 Profile 1, and ZigBee RF4CE targets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 a more complete set of peripheral drivers in ROM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8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B9C8-7E98-4D3D-A61C-16CBE943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MC13226V -recent version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FFCB-A494-4431-9402-DBA10C4A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Onboard ROM image has been changed to optimize ROM.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efficient due to its increased ROM maximizes the amount of available RAM for application use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28EF5-D30A-4382-B9E7-F40810987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0" t="25589" r="7765" b="19808"/>
          <a:stretch/>
        </p:blipFill>
        <p:spPr>
          <a:xfrm>
            <a:off x="3947160" y="2606040"/>
            <a:ext cx="6606764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Web63D9</Template>
  <TotalTime>225</TotalTime>
  <Words>134</Words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Introduction to MC1322x</vt:lpstr>
      <vt:lpstr>MC13224V - this is the original version</vt:lpstr>
      <vt:lpstr>MC13226V -recent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2017-09-22T20:05:03Z</dcterms:created>
  <dcterms:modified xsi:type="dcterms:W3CDTF">2017-09-25T01:59:41Z</dcterms:modified>
</cp:coreProperties>
</file>