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mPicture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87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mPicture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249" y="-16850"/>
            <a:ext cx="46287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 rot="2388389">
            <a:off x="4805216" y="3064815"/>
            <a:ext cx="7264799" cy="847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735050" y="4086425"/>
            <a:ext cx="2812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370675" y="39125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/>
              <a:t>SPECIFICATIONS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Rom Specification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29450" y="1853850"/>
            <a:ext cx="7688700" cy="29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Runs on 80 kbytes</a:t>
            </a:r>
          </a:p>
          <a:p>
            <a:pPr indent="-3365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20 kwords (20480 x 32 bits)</a:t>
            </a:r>
          </a:p>
          <a:p>
            <a:pPr indent="-3365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Contains: </a:t>
            </a:r>
          </a:p>
          <a:p>
            <a:pPr indent="-3365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Bootstrap code </a:t>
            </a:r>
          </a:p>
          <a:p>
            <a:pPr indent="-336550" lvl="2" marL="1371600" rtl="0">
              <a:spcBef>
                <a:spcPts val="0"/>
              </a:spcBef>
              <a:buSzPct val="100000"/>
              <a:buFont typeface="Montserrat"/>
              <a:buChar char="■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Not patchable</a:t>
            </a:r>
          </a:p>
          <a:p>
            <a:pPr indent="-3365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802.15.4 MAC and drivers </a:t>
            </a:r>
          </a:p>
          <a:p>
            <a:pPr indent="-336550" lvl="2" marL="1371600" rtl="0">
              <a:spcBef>
                <a:spcPts val="0"/>
              </a:spcBef>
              <a:buSzPct val="100000"/>
              <a:buFont typeface="Montserrat"/>
              <a:buChar char="■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Mac software builds on lower level hardware capability of the transceiver and MACA.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 Specification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1853850"/>
            <a:ext cx="7688700" cy="287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Runs on a 96 kbytes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SRAM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 is broken into 4 pages: 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Ram0: 8 kbytes, 2 kwords (8192 bytes)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Ram1: 24 kbytes, 6 kwords (24576 bytes)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Ram2: 32 kbytes, 8 kwords (32768 bytes)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Ram3: 32 kbytes, 8 kwords (32768 bytes)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Read and write is a minimum of two system clock cycles 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Stall signal generated for read after writing cycle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Ram Specification cont….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1853850"/>
            <a:ext cx="7688700" cy="287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 power down options features: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RAM0: Always powered on under a sleep condition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RAM1-RAM3: Always powered on or powered off during sleep mode with respect to the combination of 8, 32, 64 96 kbytes active.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 remainder after sleep mode continues low voltage mode for data retention.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 is loaded from the serial FLASH at boot time and must be re-loaded every time after waking up from sleep mode. </a:t>
            </a:r>
          </a:p>
          <a:p>
            <a:pPr indent="-323850" lvl="1" marL="914400" rtl="0">
              <a:spcBef>
                <a:spcPts val="0"/>
              </a:spcBef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Boot time varies depending on how many pages are powered down due to load dependency with FLASH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Ram Specification cont….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29450" y="1853850"/>
            <a:ext cx="7688700" cy="287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Address Recovery after wake-up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Execution starts at address 0x0040_0000</a:t>
            </a: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Montserrat"/>
              <a:buChar char="○"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Recovery routine for reloading powered-                                                  down SRAM must take place in RAM0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75" y="1485899"/>
            <a:ext cx="2481649" cy="332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Rom Advantages &amp; </a:t>
            </a:r>
            <a:r>
              <a:rPr lang="en"/>
              <a:t>Disadvantages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Advantages: 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ROM does not require a constant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of power to retain information stored in it.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Instructions saved on to chip after powered down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Disadvantages: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Writing data to a ROM chip is a slow process 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ROM chip usually store megabytes of data (Average: 4mb to 8mb)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Ram </a:t>
            </a:r>
            <a:r>
              <a:rPr lang="en"/>
              <a:t>Advantages</a:t>
            </a:r>
            <a:r>
              <a:rPr lang="en"/>
              <a:t> &amp; Disadvantages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Advantages: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Writing data to the RAM is a much faster process than ROM</a:t>
            </a:r>
          </a:p>
          <a:p>
            <a:pPr indent="-323850" lvl="0" marL="457200" rtl="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Ram chip can store multiple gigabytes of data. (Average: 1gb to 256gb per chip)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Disadvantages: </a:t>
            </a:r>
          </a:p>
          <a:p>
            <a:pPr indent="-323850" lvl="0" marL="457200">
              <a:spcBef>
                <a:spcPts val="0"/>
              </a:spcBef>
              <a:buSzPct val="1000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Information stored in the RAM chip will be lost if loses power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