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handoutMasterIdLst>
    <p:handoutMasterId r:id="rId32"/>
  </p:handoutMasterIdLst>
  <p:sldIdLst>
    <p:sldId id="532" r:id="rId2"/>
    <p:sldId id="534" r:id="rId3"/>
    <p:sldId id="558" r:id="rId4"/>
    <p:sldId id="560" r:id="rId5"/>
    <p:sldId id="562" r:id="rId6"/>
    <p:sldId id="563" r:id="rId7"/>
    <p:sldId id="557" r:id="rId8"/>
    <p:sldId id="564" r:id="rId9"/>
    <p:sldId id="406" r:id="rId10"/>
    <p:sldId id="565" r:id="rId11"/>
    <p:sldId id="566" r:id="rId12"/>
    <p:sldId id="567" r:id="rId13"/>
    <p:sldId id="531" r:id="rId14"/>
    <p:sldId id="535" r:id="rId15"/>
    <p:sldId id="545" r:id="rId16"/>
    <p:sldId id="533" r:id="rId17"/>
    <p:sldId id="530" r:id="rId18"/>
    <p:sldId id="536" r:id="rId19"/>
    <p:sldId id="537" r:id="rId20"/>
    <p:sldId id="538" r:id="rId21"/>
    <p:sldId id="539" r:id="rId22"/>
    <p:sldId id="540" r:id="rId23"/>
    <p:sldId id="541" r:id="rId24"/>
    <p:sldId id="543" r:id="rId25"/>
    <p:sldId id="546" r:id="rId26"/>
    <p:sldId id="548" r:id="rId27"/>
    <p:sldId id="544" r:id="rId28"/>
    <p:sldId id="554" r:id="rId29"/>
    <p:sldId id="550" r:id="rId30"/>
  </p:sldIdLst>
  <p:sldSz cx="9144000" cy="6858000" type="screen4x3"/>
  <p:notesSz cx="6997700" cy="92837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6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08000"/>
    <a:srgbClr val="800000"/>
    <a:srgbClr val="FF8000"/>
    <a:srgbClr val="FF0000"/>
    <a:srgbClr val="0080FF"/>
    <a:srgbClr val="174880"/>
    <a:srgbClr val="FF7C8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3" autoAdjust="0"/>
    <p:restoredTop sz="87780" autoAdjust="0"/>
  </p:normalViewPr>
  <p:slideViewPr>
    <p:cSldViewPr>
      <p:cViewPr varScale="1">
        <p:scale>
          <a:sx n="65" d="100"/>
          <a:sy n="65" d="100"/>
        </p:scale>
        <p:origin x="1482" y="4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55" d="100"/>
          <a:sy n="55" d="100"/>
        </p:scale>
        <p:origin x="-118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EA015DC1-3244-438C-A2AA-27BD4CCF075F}"/>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a:defRPr sz="1200">
                <a:latin typeface="Arial" charset="0"/>
                <a:cs typeface="+mn-cs"/>
              </a:defRPr>
            </a:lvl1pPr>
          </a:lstStyle>
          <a:p>
            <a:pPr>
              <a:defRPr/>
            </a:pPr>
            <a:endParaRPr lang="en-US" altLang="en-US"/>
          </a:p>
        </p:txBody>
      </p:sp>
      <p:sp>
        <p:nvSpPr>
          <p:cNvPr id="237571" name="Rectangle 3">
            <a:extLst>
              <a:ext uri="{FF2B5EF4-FFF2-40B4-BE49-F238E27FC236}">
                <a16:creationId xmlns:a16="http://schemas.microsoft.com/office/drawing/2014/main" id="{351E29DF-7F9D-4E2D-996B-CFFFD23426F1}"/>
              </a:ext>
            </a:extLst>
          </p:cNvPr>
          <p:cNvSpPr>
            <a:spLocks noGrp="1" noChangeArrowheads="1"/>
          </p:cNvSpPr>
          <p:nvPr>
            <p:ph type="dt" sz="quarter"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a:latin typeface="Arial" charset="0"/>
                <a:cs typeface="+mn-cs"/>
              </a:defRPr>
            </a:lvl1pPr>
          </a:lstStyle>
          <a:p>
            <a:pPr>
              <a:defRPr/>
            </a:pPr>
            <a:endParaRPr lang="en-US" altLang="en-US"/>
          </a:p>
        </p:txBody>
      </p:sp>
      <p:sp>
        <p:nvSpPr>
          <p:cNvPr id="237572" name="Rectangle 4">
            <a:extLst>
              <a:ext uri="{FF2B5EF4-FFF2-40B4-BE49-F238E27FC236}">
                <a16:creationId xmlns:a16="http://schemas.microsoft.com/office/drawing/2014/main" id="{13EAF21F-51A7-428A-AB8C-60364FE05FD1}"/>
              </a:ext>
            </a:extLst>
          </p:cNvPr>
          <p:cNvSpPr>
            <a:spLocks noGrp="1" noChangeArrowheads="1"/>
          </p:cNvSpPr>
          <p:nvPr>
            <p:ph type="ftr" sz="quarter" idx="2"/>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a:defRPr sz="1200">
                <a:latin typeface="Arial" charset="0"/>
                <a:cs typeface="+mn-cs"/>
              </a:defRPr>
            </a:lvl1pPr>
          </a:lstStyle>
          <a:p>
            <a:pPr>
              <a:defRPr/>
            </a:pPr>
            <a:endParaRPr lang="en-US" altLang="en-US"/>
          </a:p>
        </p:txBody>
      </p:sp>
      <p:sp>
        <p:nvSpPr>
          <p:cNvPr id="237573" name="Rectangle 5">
            <a:extLst>
              <a:ext uri="{FF2B5EF4-FFF2-40B4-BE49-F238E27FC236}">
                <a16:creationId xmlns:a16="http://schemas.microsoft.com/office/drawing/2014/main" id="{9B68D6F3-E34F-443E-BD14-8961C9428A60}"/>
              </a:ext>
            </a:extLst>
          </p:cNvPr>
          <p:cNvSpPr>
            <a:spLocks noGrp="1" noChangeArrowheads="1"/>
          </p:cNvSpPr>
          <p:nvPr>
            <p:ph type="sldNum" sz="quarter" idx="3"/>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a:lvl1pPr>
          </a:lstStyle>
          <a:p>
            <a:fld id="{DB251E8F-5B2D-4617-BE82-E500BBEA51E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58189B3-D5D2-47D0-A343-1674C4165E90}"/>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a:defRPr sz="1200">
                <a:latin typeface="Arial" charset="0"/>
                <a:cs typeface="+mn-cs"/>
              </a:defRPr>
            </a:lvl1pPr>
          </a:lstStyle>
          <a:p>
            <a:pPr>
              <a:defRPr/>
            </a:pPr>
            <a:endParaRPr lang="en-US" altLang="en-US"/>
          </a:p>
        </p:txBody>
      </p:sp>
      <p:sp>
        <p:nvSpPr>
          <p:cNvPr id="25603" name="Rectangle 3">
            <a:extLst>
              <a:ext uri="{FF2B5EF4-FFF2-40B4-BE49-F238E27FC236}">
                <a16:creationId xmlns:a16="http://schemas.microsoft.com/office/drawing/2014/main" id="{CCF96AE9-CFCB-464A-8C35-1A8574FDA65D}"/>
              </a:ext>
            </a:extLst>
          </p:cNvPr>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a:latin typeface="Arial" charset="0"/>
                <a:cs typeface="+mn-cs"/>
              </a:defRPr>
            </a:lvl1pPr>
          </a:lstStyle>
          <a:p>
            <a:pPr>
              <a:defRPr/>
            </a:pPr>
            <a:endParaRPr lang="en-US" altLang="en-US"/>
          </a:p>
        </p:txBody>
      </p:sp>
      <p:sp>
        <p:nvSpPr>
          <p:cNvPr id="39940" name="Rectangle 4">
            <a:extLst>
              <a:ext uri="{FF2B5EF4-FFF2-40B4-BE49-F238E27FC236}">
                <a16:creationId xmlns:a16="http://schemas.microsoft.com/office/drawing/2014/main" id="{2D6A76A1-1CC4-4F15-83E1-FDF692A1F737}"/>
              </a:ext>
            </a:extLst>
          </p:cNvPr>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a:extLst>
              <a:ext uri="{FF2B5EF4-FFF2-40B4-BE49-F238E27FC236}">
                <a16:creationId xmlns:a16="http://schemas.microsoft.com/office/drawing/2014/main" id="{2B973720-2026-4F95-83D9-9A3B5738AB65}"/>
              </a:ext>
            </a:extLst>
          </p:cNvPr>
          <p:cNvSpPr>
            <a:spLocks noGrp="1" noChangeArrowheads="1"/>
          </p:cNvSpPr>
          <p:nvPr>
            <p:ph type="body" sz="quarter" idx="3"/>
          </p:nvPr>
        </p:nvSpPr>
        <p:spPr bwMode="auto">
          <a:xfrm>
            <a:off x="933450" y="4410075"/>
            <a:ext cx="51308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5606" name="Rectangle 6">
            <a:extLst>
              <a:ext uri="{FF2B5EF4-FFF2-40B4-BE49-F238E27FC236}">
                <a16:creationId xmlns:a16="http://schemas.microsoft.com/office/drawing/2014/main" id="{8FC93A82-11D2-43B2-925B-58D752EB4F38}"/>
              </a:ext>
            </a:extLst>
          </p:cNvPr>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a:defRPr sz="1200">
                <a:latin typeface="Arial" charset="0"/>
                <a:cs typeface="+mn-cs"/>
              </a:defRPr>
            </a:lvl1pPr>
          </a:lstStyle>
          <a:p>
            <a:pPr>
              <a:defRPr/>
            </a:pPr>
            <a:endParaRPr lang="en-US" altLang="en-US"/>
          </a:p>
        </p:txBody>
      </p:sp>
      <p:sp>
        <p:nvSpPr>
          <p:cNvPr id="25607" name="Rectangle 7">
            <a:extLst>
              <a:ext uri="{FF2B5EF4-FFF2-40B4-BE49-F238E27FC236}">
                <a16:creationId xmlns:a16="http://schemas.microsoft.com/office/drawing/2014/main" id="{7B28A70E-B982-44CE-BE9D-5DA2DADC18F7}"/>
              </a:ext>
            </a:extLst>
          </p:cNvPr>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a:lvl1pPr>
          </a:lstStyle>
          <a:p>
            <a:fld id="{0C803729-D26D-455A-BADF-F416C39275C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B6DC36B-F159-4369-AC04-12ECE2F65014}"/>
              </a:ext>
            </a:extLst>
          </p:cNvPr>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A9A9C4F-EAED-46DE-A271-9510A417E624}" type="slidenum">
              <a:rPr lang="en-US" altLang="en-US"/>
              <a:pPr eaLnBrk="1" hangingPunct="1">
                <a:spcBef>
                  <a:spcPct val="0"/>
                </a:spcBef>
              </a:pPr>
              <a:t>9</a:t>
            </a:fld>
            <a:endParaRPr lang="en-US" altLang="en-US"/>
          </a:p>
        </p:txBody>
      </p:sp>
      <p:sp>
        <p:nvSpPr>
          <p:cNvPr id="40963" name="Rectangle 2">
            <a:extLst>
              <a:ext uri="{FF2B5EF4-FFF2-40B4-BE49-F238E27FC236}">
                <a16:creationId xmlns:a16="http://schemas.microsoft.com/office/drawing/2014/main" id="{5D4E9F09-E50C-4B9C-9F6B-45024087F2B0}"/>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518112BA-BC9C-47FE-B890-445F2F4DD7C6}"/>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Before describing the problems with current middlebox deployment approaches, let me first describe the commonly used 3-tier data center network topology.  At the top is the core-tier, whose layer-3 routers connect the data center to the Internet or to the rest of the campus network.  At the bottom is the access tier, containing the layer-2 switches into which servers are plugged in.</a:t>
            </a:r>
          </a:p>
          <a:p>
            <a:pPr eaLnBrk="1" hangingPunct="1"/>
            <a:r>
              <a:rPr lang="en-US" altLang="en-US">
                <a:latin typeface="Arial" panose="020B0604020202020204" pitchFamily="34" charset="0"/>
              </a:rPr>
              <a:t>In between the access and core tiers are the layer 2/3 switches of the aggregation tier.  Middleboxes are commonly deployed at the aggregation tier.</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Multiple redundant links connect together the various switches and servers.  To prevent forwarding loops, we use mechanisms like spanning tree construction to block out some of the links.  For example, the topology as shown here.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6E4DCF8-3072-4DB0-8CC1-940130467F74}"/>
              </a:ext>
            </a:extLst>
          </p:cNvPr>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7863F6D-24A5-458E-9E24-E3A5A3F798C6}" type="slidenum">
              <a:rPr lang="en-US" altLang="en-US"/>
              <a:pPr eaLnBrk="1" hangingPunct="1">
                <a:spcBef>
                  <a:spcPct val="0"/>
                </a:spcBef>
              </a:pPr>
              <a:t>15</a:t>
            </a:fld>
            <a:endParaRPr lang="en-US" altLang="en-US"/>
          </a:p>
        </p:txBody>
      </p:sp>
      <p:sp>
        <p:nvSpPr>
          <p:cNvPr id="41987" name="Rectangle 2">
            <a:extLst>
              <a:ext uri="{FF2B5EF4-FFF2-40B4-BE49-F238E27FC236}">
                <a16:creationId xmlns:a16="http://schemas.microsoft.com/office/drawing/2014/main" id="{42A64356-DBF2-4AFB-ABBA-F545D30C3967}"/>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F465D091-A5A5-4056-8D83-C6F681786AB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Netgear ~ 3K</a:t>
            </a:r>
          </a:p>
          <a:p>
            <a:pPr eaLnBrk="1" hangingPunct="1"/>
            <a:r>
              <a:rPr lang="en-US" altLang="en-US">
                <a:latin typeface="Arial" panose="020B0604020202020204" pitchFamily="34" charset="0"/>
              </a:rPr>
              <a:t>Procurve – 4.5K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0432BA6-5735-4CE5-A4BA-433D7586F51A}"/>
              </a:ext>
            </a:extLst>
          </p:cNvPr>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A5866D0-5BF0-4C6B-A748-DCEA66A8C49C}" type="slidenum">
              <a:rPr lang="en-US" altLang="en-US"/>
              <a:pPr eaLnBrk="1" hangingPunct="1">
                <a:spcBef>
                  <a:spcPct val="0"/>
                </a:spcBef>
              </a:pPr>
              <a:t>17</a:t>
            </a:fld>
            <a:endParaRPr lang="en-US" altLang="en-US"/>
          </a:p>
        </p:txBody>
      </p:sp>
      <p:sp>
        <p:nvSpPr>
          <p:cNvPr id="43011" name="Rectangle 2">
            <a:extLst>
              <a:ext uri="{FF2B5EF4-FFF2-40B4-BE49-F238E27FC236}">
                <a16:creationId xmlns:a16="http://schemas.microsoft.com/office/drawing/2014/main" id="{C994F504-FA94-444D-B6B6-5C7E2CDAEA8F}"/>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C53290BE-77CD-40E6-A5D8-CBBCDA0865F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this talk, I shall next explain the problems with current middlebox deployment mechanisms.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 shall then describe how our solution, the policy-aware switching layer simplifies middlebox deployment and achieves the properties I mentioned earlier.</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 shall briefly discuss related work, and our prototype implementation and evaluation of the policy-aware switching layer.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7205F56-6D0A-4A91-954E-D4C137E05DE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925E66C4-CB00-4209-BDB8-03D21636BD8A}"/>
              </a:ext>
            </a:extLst>
          </p:cNvPr>
          <p:cNvSpPr>
            <a:spLocks noGrp="1"/>
          </p:cNvSpPr>
          <p:nvPr>
            <p:ph type="body" idx="1"/>
          </p:nvPr>
        </p:nvSpPr>
        <p:spPr>
          <a:noFill/>
        </p:spPr>
        <p:txBody>
          <a:bodyPr/>
          <a:lstStyle/>
          <a:p>
            <a:r>
              <a:rPr lang="en-US" altLang="en-US" sz="1600">
                <a:latin typeface="Arial" panose="020B0604020202020204" pitchFamily="34" charset="0"/>
              </a:rPr>
              <a:t>Equal-cost multi-path routing (</a:t>
            </a:r>
            <a:r>
              <a:rPr lang="en-US" altLang="en-US" sz="1600" b="1">
                <a:latin typeface="Arial" panose="020B0604020202020204" pitchFamily="34" charset="0"/>
              </a:rPr>
              <a:t>ECMP</a:t>
            </a:r>
            <a:r>
              <a:rPr lang="en-US" altLang="en-US" sz="1600">
                <a:latin typeface="Arial" panose="020B0604020202020204" pitchFamily="34" charset="0"/>
              </a:rPr>
              <a:t>) is a routing strategy where next-hop packet forwarding to a single destination can occur over multiple "best paths" which tie for top place in routing metric calculations. </a:t>
            </a:r>
          </a:p>
        </p:txBody>
      </p:sp>
      <p:sp>
        <p:nvSpPr>
          <p:cNvPr id="4" name="Slide Number Placeholder 3">
            <a:extLst>
              <a:ext uri="{FF2B5EF4-FFF2-40B4-BE49-F238E27FC236}">
                <a16:creationId xmlns:a16="http://schemas.microsoft.com/office/drawing/2014/main" id="{18B89AB3-18EB-4026-99BB-AE94A05D41B1}"/>
              </a:ext>
            </a:extLst>
          </p:cNvPr>
          <p:cNvSpPr>
            <a:spLocks noGrp="1"/>
          </p:cNvSpPr>
          <p:nvPr>
            <p:ph type="sldNum" sz="quarter" idx="5"/>
          </p:nvPr>
        </p:nvSpPr>
        <p:spPr/>
        <p:txBody>
          <a:bodyPr/>
          <a:lstStyle>
            <a:lvl1pPr defTabSz="930275" eaLnBrk="0" hangingPunct="0">
              <a:defRPr sz="1600">
                <a:solidFill>
                  <a:schemeClr val="tx1"/>
                </a:solidFill>
                <a:latin typeface="Arial" panose="020B0604020202020204" pitchFamily="34" charset="0"/>
                <a:cs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cs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cs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cs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A7268AF1-BDDE-4144-AFA2-67ADA9D27422}" type="slidenum">
              <a:rPr lang="en-US" altLang="en-US" sz="1200"/>
              <a:pPr eaLnBrk="1" hangingPunct="1"/>
              <a:t>29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9EBA1D4-4C24-480B-A0F0-8CA24DE452C1}"/>
              </a:ext>
            </a:extLst>
          </p:cNvPr>
          <p:cNvSpPr>
            <a:spLocks noChangeArrowheads="1"/>
          </p:cNvSpPr>
          <p:nvPr/>
        </p:nvSpPr>
        <p:spPr bwMode="auto">
          <a:xfrm>
            <a:off x="0" y="1676400"/>
            <a:ext cx="9144000" cy="1901825"/>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6146" name="Rectangle 2"/>
          <p:cNvSpPr>
            <a:spLocks noGrp="1" noChangeArrowheads="1"/>
          </p:cNvSpPr>
          <p:nvPr>
            <p:ph type="ctrTitle"/>
          </p:nvPr>
        </p:nvSpPr>
        <p:spPr>
          <a:xfrm>
            <a:off x="685800" y="1882775"/>
            <a:ext cx="7772400" cy="1470025"/>
          </a:xfrm>
        </p:spPr>
        <p:txBody>
          <a:bodyPr/>
          <a:lstStyle>
            <a:lvl1pPr>
              <a:defRPr sz="4000"/>
            </a:lvl1pPr>
          </a:lstStyle>
          <a:p>
            <a:r>
              <a:rPr lang="en-US"/>
              <a:t>Click to edit Master title style</a:t>
            </a:r>
            <a:endParaRPr lang="en-US" dirty="0"/>
          </a:p>
        </p:txBody>
      </p:sp>
      <p:sp>
        <p:nvSpPr>
          <p:cNvPr id="6147" name="Rectangle 3"/>
          <p:cNvSpPr>
            <a:spLocks noGrp="1" noChangeArrowheads="1"/>
          </p:cNvSpPr>
          <p:nvPr>
            <p:ph type="subTitle" idx="1"/>
          </p:nvPr>
        </p:nvSpPr>
        <p:spPr>
          <a:xfrm>
            <a:off x="1371600" y="4343400"/>
            <a:ext cx="6400800" cy="1752600"/>
          </a:xfrm>
        </p:spPr>
        <p:txBody>
          <a:bodyPr/>
          <a:lstStyle>
            <a:lvl1pPr marL="0" indent="0" algn="ctr">
              <a:buFont typeface="Wingdings" pitchFamily="2" charset="2"/>
              <a:buNone/>
              <a:defRPr sz="2800"/>
            </a:lvl1pPr>
          </a:lstStyle>
          <a:p>
            <a:r>
              <a:rPr lang="en-US"/>
              <a:t>Click to edit Master subtitle style</a:t>
            </a:r>
            <a:endParaRPr lang="en-US" dirty="0"/>
          </a:p>
        </p:txBody>
      </p:sp>
      <p:sp>
        <p:nvSpPr>
          <p:cNvPr id="5" name="Rectangle 5">
            <a:extLst>
              <a:ext uri="{FF2B5EF4-FFF2-40B4-BE49-F238E27FC236}">
                <a16:creationId xmlns:a16="http://schemas.microsoft.com/office/drawing/2014/main" id="{C4F56A01-93C1-4908-ABDD-54A009A2DFC6}"/>
              </a:ext>
            </a:extLst>
          </p:cNvPr>
          <p:cNvSpPr>
            <a:spLocks noGrp="1" noChangeArrowheads="1"/>
          </p:cNvSpPr>
          <p:nvPr>
            <p:ph type="ftr" sz="quarter" idx="10"/>
          </p:nvPr>
        </p:nvSpPr>
        <p:spPr/>
        <p:txBody>
          <a:bodyPr/>
          <a:lstStyle>
            <a:lvl1pPr algn="ctr">
              <a:defRPr sz="1400">
                <a:solidFill>
                  <a:schemeClr val="tx1"/>
                </a:solidFill>
                <a:latin typeface="+mn-lt"/>
              </a:defRPr>
            </a:lvl1pPr>
          </a:lstStyle>
          <a:p>
            <a:pPr>
              <a:defRPr/>
            </a:pPr>
            <a:endParaRPr lang="en-US" altLang="en-US"/>
          </a:p>
        </p:txBody>
      </p:sp>
      <p:sp>
        <p:nvSpPr>
          <p:cNvPr id="6" name="Slide Number Placeholder 6">
            <a:extLst>
              <a:ext uri="{FF2B5EF4-FFF2-40B4-BE49-F238E27FC236}">
                <a16:creationId xmlns:a16="http://schemas.microsoft.com/office/drawing/2014/main" id="{DA10F7D1-7537-4BEE-9692-85B8D4D664B6}"/>
              </a:ext>
            </a:extLst>
          </p:cNvPr>
          <p:cNvSpPr>
            <a:spLocks noGrp="1" noChangeArrowheads="1"/>
          </p:cNvSpPr>
          <p:nvPr>
            <p:ph type="sldNum" sz="quarter" idx="11"/>
          </p:nvPr>
        </p:nvSpPr>
        <p:spPr/>
        <p:txBody>
          <a:bodyPr/>
          <a:lstStyle>
            <a:lvl1pPr>
              <a:defRPr/>
            </a:lvl1pPr>
          </a:lstStyle>
          <a:p>
            <a:fld id="{46205496-CA34-48A4-A9F3-D2239922E304}" type="slidenum">
              <a:rPr lang="en-US" altLang="en-US"/>
              <a:pPr/>
              <a:t>‹#›</a:t>
            </a:fld>
            <a:endParaRPr lang="en-US" altLang="en-US"/>
          </a:p>
        </p:txBody>
      </p:sp>
      <p:sp>
        <p:nvSpPr>
          <p:cNvPr id="7" name="Date Placeholder 4">
            <a:extLst>
              <a:ext uri="{FF2B5EF4-FFF2-40B4-BE49-F238E27FC236}">
                <a16:creationId xmlns:a16="http://schemas.microsoft.com/office/drawing/2014/main" id="{0E0CB9F2-FAAE-41BC-9CDE-FF9756A80CCD}"/>
              </a:ext>
            </a:extLst>
          </p:cNvPr>
          <p:cNvSpPr>
            <a:spLocks noGrp="1"/>
          </p:cNvSpPr>
          <p:nvPr>
            <p:ph type="dt" sz="half" idx="12"/>
          </p:nvPr>
        </p:nvSpPr>
        <p:spPr/>
        <p:txBody>
          <a:bodyPr/>
          <a:lstStyle>
            <a:lvl1pPr>
              <a:defRPr sz="1400"/>
            </a:lvl1pPr>
          </a:lstStyle>
          <a:p>
            <a:pPr>
              <a:defRPr/>
            </a:pPr>
            <a:endParaRPr lang="en-US" altLang="en-US"/>
          </a:p>
        </p:txBody>
      </p:sp>
    </p:spTree>
    <p:extLst>
      <p:ext uri="{BB962C8B-B14F-4D97-AF65-F5344CB8AC3E}">
        <p14:creationId xmlns:p14="http://schemas.microsoft.com/office/powerpoint/2010/main" val="419817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6">
            <a:extLst>
              <a:ext uri="{FF2B5EF4-FFF2-40B4-BE49-F238E27FC236}">
                <a16:creationId xmlns:a16="http://schemas.microsoft.com/office/drawing/2014/main" id="{67E92420-2BB1-457D-A01C-5C4D1BC0095C}"/>
              </a:ext>
            </a:extLst>
          </p:cNvPr>
          <p:cNvSpPr>
            <a:spLocks noGrp="1" noChangeArrowheads="1"/>
          </p:cNvSpPr>
          <p:nvPr>
            <p:ph type="sldNum" sz="quarter" idx="10"/>
          </p:nvPr>
        </p:nvSpPr>
        <p:spPr/>
        <p:txBody>
          <a:bodyPr/>
          <a:lstStyle>
            <a:lvl1pPr>
              <a:defRPr>
                <a:solidFill>
                  <a:srgbClr val="000000"/>
                </a:solidFill>
              </a:defRPr>
            </a:lvl1pPr>
          </a:lstStyle>
          <a:p>
            <a:fld id="{C39602AF-E403-413A-8F89-D8B2CB8F8ED2}" type="slidenum">
              <a:rPr lang="en-US" altLang="en-US"/>
              <a:pPr/>
              <a:t>‹#›</a:t>
            </a:fld>
            <a:endParaRPr lang="en-US" altLang="en-US"/>
          </a:p>
        </p:txBody>
      </p:sp>
      <p:sp>
        <p:nvSpPr>
          <p:cNvPr id="4" name="Rectangle 5">
            <a:extLst>
              <a:ext uri="{FF2B5EF4-FFF2-40B4-BE49-F238E27FC236}">
                <a16:creationId xmlns:a16="http://schemas.microsoft.com/office/drawing/2014/main" id="{4F59053C-BB29-41C6-98DA-DCEF0148792D}"/>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5" name="Date Placeholder 4">
            <a:extLst>
              <a:ext uri="{FF2B5EF4-FFF2-40B4-BE49-F238E27FC236}">
                <a16:creationId xmlns:a16="http://schemas.microsoft.com/office/drawing/2014/main" id="{3AD20914-30B2-4778-9C87-B1B2B6B75655}"/>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140553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5" name="Slide Number Placeholder 6">
            <a:extLst>
              <a:ext uri="{FF2B5EF4-FFF2-40B4-BE49-F238E27FC236}">
                <a16:creationId xmlns:a16="http://schemas.microsoft.com/office/drawing/2014/main" id="{B997C32C-1220-42B1-A321-1D99A25D262F}"/>
              </a:ext>
            </a:extLst>
          </p:cNvPr>
          <p:cNvSpPr>
            <a:spLocks noGrp="1" noChangeArrowheads="1"/>
          </p:cNvSpPr>
          <p:nvPr>
            <p:ph type="sldNum" sz="quarter" idx="10"/>
          </p:nvPr>
        </p:nvSpPr>
        <p:spPr/>
        <p:txBody>
          <a:bodyPr/>
          <a:lstStyle>
            <a:lvl1pPr>
              <a:defRPr>
                <a:solidFill>
                  <a:srgbClr val="000000"/>
                </a:solidFill>
              </a:defRPr>
            </a:lvl1pPr>
          </a:lstStyle>
          <a:p>
            <a:fld id="{854EB480-F5E3-4467-AA26-E37EEBBAD893}" type="slidenum">
              <a:rPr lang="en-US" altLang="en-US"/>
              <a:pPr/>
              <a:t>‹#›</a:t>
            </a:fld>
            <a:endParaRPr lang="en-US" altLang="en-US"/>
          </a:p>
        </p:txBody>
      </p:sp>
      <p:sp>
        <p:nvSpPr>
          <p:cNvPr id="7" name="Rectangle 5">
            <a:extLst>
              <a:ext uri="{FF2B5EF4-FFF2-40B4-BE49-F238E27FC236}">
                <a16:creationId xmlns:a16="http://schemas.microsoft.com/office/drawing/2014/main" id="{5BB43F56-EFA9-4A8D-8353-39D2139A0B80}"/>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8" name="Date Placeholder 4">
            <a:extLst>
              <a:ext uri="{FF2B5EF4-FFF2-40B4-BE49-F238E27FC236}">
                <a16:creationId xmlns:a16="http://schemas.microsoft.com/office/drawing/2014/main" id="{2D34B4DB-8AE3-48FC-BF15-07CC8E1648FB}"/>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360037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3D097BF-6FA3-4E7E-8EE0-8BE5C72BC06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20163F6B-E170-4B25-AF54-4C907CDA19EB}"/>
              </a:ext>
            </a:extLst>
          </p:cNvPr>
          <p:cNvSpPr>
            <a:spLocks noGrp="1" noChangeArrowheads="1"/>
          </p:cNvSpPr>
          <p:nvPr>
            <p:ph type="sldNum" sz="quarter" idx="11"/>
          </p:nvPr>
        </p:nvSpPr>
        <p:spPr>
          <a:ln/>
        </p:spPr>
        <p:txBody>
          <a:bodyPr/>
          <a:lstStyle>
            <a:lvl1pPr>
              <a:defRPr/>
            </a:lvl1pPr>
          </a:lstStyle>
          <a:p>
            <a:fld id="{2A41657D-3ED0-49ED-8C81-A7965657A097}" type="slidenum">
              <a:rPr lang="en-US" altLang="en-US"/>
              <a:pPr/>
              <a:t>‹#›</a:t>
            </a:fld>
            <a:endParaRPr lang="en-US" altLang="en-US"/>
          </a:p>
        </p:txBody>
      </p:sp>
      <p:sp>
        <p:nvSpPr>
          <p:cNvPr id="4" name="Date Placeholder 4">
            <a:extLst>
              <a:ext uri="{FF2B5EF4-FFF2-40B4-BE49-F238E27FC236}">
                <a16:creationId xmlns:a16="http://schemas.microsoft.com/office/drawing/2014/main" id="{A3EE5C6F-2A27-4056-A32F-D1491E30C5DC}"/>
              </a:ext>
            </a:extLst>
          </p:cNvPr>
          <p:cNvSpPr>
            <a:spLocks noGrp="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93555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sz="3100">
                <a:solidFill>
                  <a:schemeClr val="tx1"/>
                </a:solidFill>
              </a:defRPr>
            </a:lvl1pPr>
            <a:lvl2pPr>
              <a:defRPr sz="26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a:extLst>
              <a:ext uri="{FF2B5EF4-FFF2-40B4-BE49-F238E27FC236}">
                <a16:creationId xmlns:a16="http://schemas.microsoft.com/office/drawing/2014/main" id="{302E9AEC-E2C8-4ED0-9CA0-78CC76BA546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463E774-B46E-417E-A1D0-7EFB64A1D12F}"/>
              </a:ext>
            </a:extLst>
          </p:cNvPr>
          <p:cNvSpPr>
            <a:spLocks noGrp="1" noChangeArrowheads="1"/>
          </p:cNvSpPr>
          <p:nvPr>
            <p:ph type="sldNum" sz="quarter" idx="11"/>
          </p:nvPr>
        </p:nvSpPr>
        <p:spPr>
          <a:ln/>
        </p:spPr>
        <p:txBody>
          <a:bodyPr/>
          <a:lstStyle>
            <a:lvl1pPr>
              <a:defRPr/>
            </a:lvl1pPr>
          </a:lstStyle>
          <a:p>
            <a:fld id="{F0FE0634-651C-4984-B4F3-322A7C348DB3}" type="slidenum">
              <a:rPr lang="en-US" altLang="en-US"/>
              <a:pPr/>
              <a:t>‹#›</a:t>
            </a:fld>
            <a:endParaRPr lang="en-US" altLang="en-US"/>
          </a:p>
        </p:txBody>
      </p:sp>
      <p:sp>
        <p:nvSpPr>
          <p:cNvPr id="6" name="Date Placeholder 4">
            <a:extLst>
              <a:ext uri="{FF2B5EF4-FFF2-40B4-BE49-F238E27FC236}">
                <a16:creationId xmlns:a16="http://schemas.microsoft.com/office/drawing/2014/main" id="{003466FC-2C19-4845-9CA9-32763F58E47E}"/>
              </a:ext>
            </a:extLst>
          </p:cNvPr>
          <p:cNvSpPr>
            <a:spLocks noGrp="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8884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5">
            <a:extLst>
              <a:ext uri="{FF2B5EF4-FFF2-40B4-BE49-F238E27FC236}">
                <a16:creationId xmlns:a16="http://schemas.microsoft.com/office/drawing/2014/main" id="{D2E76362-A961-47EF-B309-02FFD718B32F}"/>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B46CC5C-3172-4CD6-8EC7-19F1E7456C54}"/>
              </a:ext>
            </a:extLst>
          </p:cNvPr>
          <p:cNvSpPr>
            <a:spLocks noGrp="1" noChangeArrowheads="1"/>
          </p:cNvSpPr>
          <p:nvPr>
            <p:ph type="sldNum" sz="quarter" idx="11"/>
          </p:nvPr>
        </p:nvSpPr>
        <p:spPr>
          <a:ln/>
        </p:spPr>
        <p:txBody>
          <a:bodyPr/>
          <a:lstStyle>
            <a:lvl1pPr>
              <a:defRPr/>
            </a:lvl1pPr>
          </a:lstStyle>
          <a:p>
            <a:fld id="{B5E65D5B-CBEC-4199-B2D0-BAA2E035A9B4}" type="slidenum">
              <a:rPr lang="en-US" altLang="en-US"/>
              <a:pPr/>
              <a:t>‹#›</a:t>
            </a:fld>
            <a:endParaRPr lang="en-US" altLang="en-US"/>
          </a:p>
        </p:txBody>
      </p:sp>
      <p:sp>
        <p:nvSpPr>
          <p:cNvPr id="5" name="Date Placeholder 4">
            <a:extLst>
              <a:ext uri="{FF2B5EF4-FFF2-40B4-BE49-F238E27FC236}">
                <a16:creationId xmlns:a16="http://schemas.microsoft.com/office/drawing/2014/main" id="{97D75B52-4FB7-4D4E-8DD4-82C537515B44}"/>
              </a:ext>
            </a:extLst>
          </p:cNvPr>
          <p:cNvSpPr>
            <a:spLocks noGrp="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90207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1CF3F36-222D-4FD2-A2EA-EEAE7259131F}"/>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0312EE4-CB5A-442F-83E6-85D976335B0A}"/>
              </a:ext>
            </a:extLst>
          </p:cNvPr>
          <p:cNvSpPr>
            <a:spLocks noGrp="1" noChangeArrowheads="1"/>
          </p:cNvSpPr>
          <p:nvPr>
            <p:ph type="sldNum" sz="quarter" idx="11"/>
          </p:nvPr>
        </p:nvSpPr>
        <p:spPr>
          <a:ln/>
        </p:spPr>
        <p:txBody>
          <a:bodyPr/>
          <a:lstStyle>
            <a:lvl1pPr>
              <a:defRPr/>
            </a:lvl1pPr>
          </a:lstStyle>
          <a:p>
            <a:fld id="{D4BC0AA9-C496-4EAD-A1DA-C04F20D9AA4C}" type="slidenum">
              <a:rPr lang="en-US" altLang="en-US"/>
              <a:pPr/>
              <a:t>‹#›</a:t>
            </a:fld>
            <a:endParaRPr lang="en-US" altLang="en-US"/>
          </a:p>
        </p:txBody>
      </p:sp>
      <p:sp>
        <p:nvSpPr>
          <p:cNvPr id="6" name="Date Placeholder 4">
            <a:extLst>
              <a:ext uri="{FF2B5EF4-FFF2-40B4-BE49-F238E27FC236}">
                <a16:creationId xmlns:a16="http://schemas.microsoft.com/office/drawing/2014/main" id="{3EE92563-9E26-4A43-B415-3DAC6CA666CF}"/>
              </a:ext>
            </a:extLst>
          </p:cNvPr>
          <p:cNvSpPr>
            <a:spLocks noGrp="1"/>
          </p:cNvSpPr>
          <p:nvPr>
            <p:ph type="dt" sz="half"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40983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5" name="Rectangle 6">
            <a:extLst>
              <a:ext uri="{FF2B5EF4-FFF2-40B4-BE49-F238E27FC236}">
                <a16:creationId xmlns:a16="http://schemas.microsoft.com/office/drawing/2014/main" id="{EDA8B263-568A-4852-B969-F991680A3A34}"/>
              </a:ext>
            </a:extLst>
          </p:cNvPr>
          <p:cNvSpPr>
            <a:spLocks noGrp="1" noChangeArrowheads="1"/>
          </p:cNvSpPr>
          <p:nvPr>
            <p:ph type="sldNum" sz="quarter" idx="10"/>
          </p:nvPr>
        </p:nvSpPr>
        <p:spPr/>
        <p:txBody>
          <a:bodyPr/>
          <a:lstStyle>
            <a:lvl1pPr>
              <a:defRPr>
                <a:solidFill>
                  <a:srgbClr val="000000"/>
                </a:solidFill>
              </a:defRPr>
            </a:lvl1pPr>
          </a:lstStyle>
          <a:p>
            <a:fld id="{60B3336F-70D4-486D-8DBF-07C9E14713B1}" type="slidenum">
              <a:rPr lang="en-US" altLang="en-US"/>
              <a:pPr/>
              <a:t>‹#›</a:t>
            </a:fld>
            <a:endParaRPr lang="en-US" altLang="en-US"/>
          </a:p>
        </p:txBody>
      </p:sp>
      <p:sp>
        <p:nvSpPr>
          <p:cNvPr id="7" name="Rectangle 5">
            <a:extLst>
              <a:ext uri="{FF2B5EF4-FFF2-40B4-BE49-F238E27FC236}">
                <a16:creationId xmlns:a16="http://schemas.microsoft.com/office/drawing/2014/main" id="{A76E011B-F5AB-4371-AABC-B7F22365FB4D}"/>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8" name="Date Placeholder 4">
            <a:extLst>
              <a:ext uri="{FF2B5EF4-FFF2-40B4-BE49-F238E27FC236}">
                <a16:creationId xmlns:a16="http://schemas.microsoft.com/office/drawing/2014/main" id="{6ABADAF8-407E-45FE-A87A-5E5B3B446142}"/>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242169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457200" y="1885950"/>
            <a:ext cx="4013200"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22800" y="1885950"/>
            <a:ext cx="4013200" cy="4171950"/>
          </a:xfrm>
        </p:spPr>
        <p:txBody>
          <a:bodyPr/>
          <a:lstStyle/>
          <a:p>
            <a:pPr lvl="0"/>
            <a:r>
              <a:rPr lang="en-US" noProof="0"/>
              <a:t>Click icon to add clip art</a:t>
            </a:r>
          </a:p>
        </p:txBody>
      </p:sp>
      <p:sp>
        <p:nvSpPr>
          <p:cNvPr id="5" name="Rectangle 6">
            <a:extLst>
              <a:ext uri="{FF2B5EF4-FFF2-40B4-BE49-F238E27FC236}">
                <a16:creationId xmlns:a16="http://schemas.microsoft.com/office/drawing/2014/main" id="{F18CDA56-DE64-4E05-93D2-1D6AFF3F51F7}"/>
              </a:ext>
            </a:extLst>
          </p:cNvPr>
          <p:cNvSpPr>
            <a:spLocks noGrp="1" noChangeArrowheads="1"/>
          </p:cNvSpPr>
          <p:nvPr>
            <p:ph type="sldNum" sz="quarter" idx="10"/>
          </p:nvPr>
        </p:nvSpPr>
        <p:spPr/>
        <p:txBody>
          <a:bodyPr/>
          <a:lstStyle>
            <a:lvl1pPr>
              <a:defRPr>
                <a:solidFill>
                  <a:srgbClr val="000000"/>
                </a:solidFill>
              </a:defRPr>
            </a:lvl1pPr>
          </a:lstStyle>
          <a:p>
            <a:fld id="{5E7FEFAC-FFD1-4F5D-9817-CD22F3639760}" type="slidenum">
              <a:rPr lang="en-US" altLang="en-US"/>
              <a:pPr/>
              <a:t>‹#›</a:t>
            </a:fld>
            <a:endParaRPr lang="en-US" altLang="en-US"/>
          </a:p>
        </p:txBody>
      </p:sp>
      <p:sp>
        <p:nvSpPr>
          <p:cNvPr id="6" name="Footer Placeholder 5">
            <a:extLst>
              <a:ext uri="{FF2B5EF4-FFF2-40B4-BE49-F238E27FC236}">
                <a16:creationId xmlns:a16="http://schemas.microsoft.com/office/drawing/2014/main" id="{0A574AC7-BF22-4F11-88F6-998E8D9EFD3C}"/>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7" name="Date Placeholder 4">
            <a:extLst>
              <a:ext uri="{FF2B5EF4-FFF2-40B4-BE49-F238E27FC236}">
                <a16:creationId xmlns:a16="http://schemas.microsoft.com/office/drawing/2014/main" id="{25D7B970-A242-42D7-8C87-90974DB8B1E1}"/>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156289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F92FA8F9-8D19-49FD-BF10-FEAA5D18A0BA}"/>
              </a:ext>
            </a:extLst>
          </p:cNvPr>
          <p:cNvSpPr>
            <a:spLocks noGrp="1" noChangeArrowheads="1"/>
          </p:cNvSpPr>
          <p:nvPr>
            <p:ph type="sldNum" sz="quarter" idx="10"/>
          </p:nvPr>
        </p:nvSpPr>
        <p:spPr/>
        <p:txBody>
          <a:bodyPr/>
          <a:lstStyle>
            <a:lvl1pPr>
              <a:defRPr>
                <a:solidFill>
                  <a:srgbClr val="000000"/>
                </a:solidFill>
              </a:defRPr>
            </a:lvl1pPr>
          </a:lstStyle>
          <a:p>
            <a:fld id="{3676DF1C-A23E-44E2-B949-554889458AA4}" type="slidenum">
              <a:rPr lang="en-US" altLang="en-US"/>
              <a:pPr/>
              <a:t>‹#›</a:t>
            </a:fld>
            <a:endParaRPr lang="en-US" altLang="en-US"/>
          </a:p>
        </p:txBody>
      </p:sp>
      <p:sp>
        <p:nvSpPr>
          <p:cNvPr id="4" name="Rectangle 5">
            <a:extLst>
              <a:ext uri="{FF2B5EF4-FFF2-40B4-BE49-F238E27FC236}">
                <a16:creationId xmlns:a16="http://schemas.microsoft.com/office/drawing/2014/main" id="{665319A4-C7C3-4234-9B55-B7F32CC0B2C4}"/>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5" name="Date Placeholder 4">
            <a:extLst>
              <a:ext uri="{FF2B5EF4-FFF2-40B4-BE49-F238E27FC236}">
                <a16:creationId xmlns:a16="http://schemas.microsoft.com/office/drawing/2014/main" id="{EB705D29-4F25-4E14-989F-9FD5A4551BD3}"/>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32286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6">
            <a:extLst>
              <a:ext uri="{FF2B5EF4-FFF2-40B4-BE49-F238E27FC236}">
                <a16:creationId xmlns:a16="http://schemas.microsoft.com/office/drawing/2014/main" id="{6DDB328D-86E0-4DC2-ADE8-5D18638A32E0}"/>
              </a:ext>
            </a:extLst>
          </p:cNvPr>
          <p:cNvSpPr>
            <a:spLocks noGrp="1" noChangeArrowheads="1"/>
          </p:cNvSpPr>
          <p:nvPr>
            <p:ph type="sldNum" sz="quarter" idx="10"/>
          </p:nvPr>
        </p:nvSpPr>
        <p:spPr/>
        <p:txBody>
          <a:bodyPr/>
          <a:lstStyle>
            <a:lvl1pPr>
              <a:defRPr>
                <a:solidFill>
                  <a:srgbClr val="000000"/>
                </a:solidFill>
              </a:defRPr>
            </a:lvl1pPr>
          </a:lstStyle>
          <a:p>
            <a:fld id="{1DA0CAD5-E2E1-457A-8379-38E6524DAE4A}" type="slidenum">
              <a:rPr lang="en-US" altLang="en-US"/>
              <a:pPr/>
              <a:t>‹#›</a:t>
            </a:fld>
            <a:endParaRPr lang="en-US" altLang="en-US"/>
          </a:p>
        </p:txBody>
      </p:sp>
      <p:sp>
        <p:nvSpPr>
          <p:cNvPr id="4" name="Rectangle 5">
            <a:extLst>
              <a:ext uri="{FF2B5EF4-FFF2-40B4-BE49-F238E27FC236}">
                <a16:creationId xmlns:a16="http://schemas.microsoft.com/office/drawing/2014/main" id="{8CD49331-1800-4193-9B70-122F1D46B9E3}"/>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5" name="Date Placeholder 4">
            <a:extLst>
              <a:ext uri="{FF2B5EF4-FFF2-40B4-BE49-F238E27FC236}">
                <a16:creationId xmlns:a16="http://schemas.microsoft.com/office/drawing/2014/main" id="{5727F5E5-E0C7-47EF-8D05-A1DB6D64ED62}"/>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48999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066800"/>
            <a:ext cx="4040188"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1066800"/>
            <a:ext cx="4041775" cy="5410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
        <p:nvSpPr>
          <p:cNvPr id="5" name="Slide Number Placeholder 6">
            <a:extLst>
              <a:ext uri="{FF2B5EF4-FFF2-40B4-BE49-F238E27FC236}">
                <a16:creationId xmlns:a16="http://schemas.microsoft.com/office/drawing/2014/main" id="{990523F6-78C9-4BC5-9BBC-40ED53C87922}"/>
              </a:ext>
            </a:extLst>
          </p:cNvPr>
          <p:cNvSpPr>
            <a:spLocks noGrp="1" noChangeArrowheads="1"/>
          </p:cNvSpPr>
          <p:nvPr>
            <p:ph type="sldNum" sz="quarter" idx="10"/>
          </p:nvPr>
        </p:nvSpPr>
        <p:spPr/>
        <p:txBody>
          <a:bodyPr/>
          <a:lstStyle>
            <a:lvl1pPr>
              <a:defRPr>
                <a:solidFill>
                  <a:srgbClr val="000000"/>
                </a:solidFill>
              </a:defRPr>
            </a:lvl1pPr>
          </a:lstStyle>
          <a:p>
            <a:fld id="{7E9F2905-CC6C-42E5-B0CA-AE4E09E50ADD}" type="slidenum">
              <a:rPr lang="en-US" altLang="en-US"/>
              <a:pPr/>
              <a:t>‹#›</a:t>
            </a:fld>
            <a:endParaRPr lang="en-US" altLang="en-US"/>
          </a:p>
        </p:txBody>
      </p:sp>
      <p:sp>
        <p:nvSpPr>
          <p:cNvPr id="7" name="Rectangle 5">
            <a:extLst>
              <a:ext uri="{FF2B5EF4-FFF2-40B4-BE49-F238E27FC236}">
                <a16:creationId xmlns:a16="http://schemas.microsoft.com/office/drawing/2014/main" id="{53C858F5-B7B2-4AA9-9B5C-49761E3B7568}"/>
              </a:ext>
            </a:extLst>
          </p:cNvPr>
          <p:cNvSpPr>
            <a:spLocks noGrp="1" noChangeArrowheads="1"/>
          </p:cNvSpPr>
          <p:nvPr>
            <p:ph type="ftr" sz="quarter" idx="11"/>
          </p:nvPr>
        </p:nvSpPr>
        <p:spPr/>
        <p:txBody>
          <a:bodyPr/>
          <a:lstStyle>
            <a:lvl1pPr algn="ctr">
              <a:defRPr sz="1400">
                <a:solidFill>
                  <a:srgbClr val="000000"/>
                </a:solidFill>
                <a:latin typeface="+mn-lt"/>
              </a:defRPr>
            </a:lvl1pPr>
          </a:lstStyle>
          <a:p>
            <a:pPr>
              <a:defRPr/>
            </a:pPr>
            <a:endParaRPr lang="en-US" altLang="en-US"/>
          </a:p>
        </p:txBody>
      </p:sp>
      <p:sp>
        <p:nvSpPr>
          <p:cNvPr id="8" name="Date Placeholder 4">
            <a:extLst>
              <a:ext uri="{FF2B5EF4-FFF2-40B4-BE49-F238E27FC236}">
                <a16:creationId xmlns:a16="http://schemas.microsoft.com/office/drawing/2014/main" id="{B274D6C7-5F85-4057-8C89-022EC30FE575}"/>
              </a:ext>
            </a:extLst>
          </p:cNvPr>
          <p:cNvSpPr>
            <a:spLocks noGrp="1"/>
          </p:cNvSpPr>
          <p:nvPr>
            <p:ph type="dt" sz="half" idx="12"/>
          </p:nvPr>
        </p:nvSpPr>
        <p:spPr/>
        <p:txBody>
          <a:bodyPr/>
          <a:lstStyle>
            <a:lvl1pPr>
              <a:defRPr sz="1400">
                <a:solidFill>
                  <a:srgbClr val="000000"/>
                </a:solidFill>
              </a:defRPr>
            </a:lvl1pPr>
          </a:lstStyle>
          <a:p>
            <a:pPr>
              <a:defRPr/>
            </a:pPr>
            <a:endParaRPr lang="en-US" altLang="en-US"/>
          </a:p>
        </p:txBody>
      </p:sp>
    </p:spTree>
    <p:extLst>
      <p:ext uri="{BB962C8B-B14F-4D97-AF65-F5344CB8AC3E}">
        <p14:creationId xmlns:p14="http://schemas.microsoft.com/office/powerpoint/2010/main" val="334194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E5F1522C-5B30-4C1E-A2E3-CE978D977725}"/>
              </a:ext>
            </a:extLst>
          </p:cNvPr>
          <p:cNvSpPr>
            <a:spLocks noChangeArrowheads="1"/>
          </p:cNvSpPr>
          <p:nvPr/>
        </p:nvSpPr>
        <p:spPr bwMode="auto">
          <a:xfrm>
            <a:off x="0" y="0"/>
            <a:ext cx="9144000" cy="865188"/>
          </a:xfrm>
          <a:prstGeom prst="rect">
            <a:avLst/>
          </a:prstGeom>
          <a:solidFill>
            <a:srgbClr val="800000"/>
          </a:solidFill>
          <a:ln>
            <a:solidFill>
              <a:srgbClr val="8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1027" name="Rectangle 2">
            <a:extLst>
              <a:ext uri="{FF2B5EF4-FFF2-40B4-BE49-F238E27FC236}">
                <a16:creationId xmlns:a16="http://schemas.microsoft.com/office/drawing/2014/main" id="{25318201-95A3-49DD-B0D4-84E14BAD89F1}"/>
              </a:ext>
            </a:extLst>
          </p:cNvPr>
          <p:cNvSpPr>
            <a:spLocks noGrp="1" noChangeArrowheads="1"/>
          </p:cNvSpPr>
          <p:nvPr>
            <p:ph type="title"/>
          </p:nvPr>
        </p:nvSpPr>
        <p:spPr bwMode="auto">
          <a:xfrm>
            <a:off x="457200" y="69850"/>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DA4D441C-33B1-4011-AE71-9D1C85D06668}"/>
              </a:ext>
            </a:extLst>
          </p:cNvPr>
          <p:cNvSpPr>
            <a:spLocks noGrp="1" noChangeArrowheads="1"/>
          </p:cNvSpPr>
          <p:nvPr>
            <p:ph type="body" idx="1"/>
          </p:nvPr>
        </p:nvSpPr>
        <p:spPr bwMode="auto">
          <a:xfrm>
            <a:off x="457200" y="10668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F4EB47A-6777-4D92-9CF4-B123AD1399E8}"/>
              </a:ext>
            </a:extLst>
          </p:cNvPr>
          <p:cNvSpPr>
            <a:spLocks noGrp="1" noChangeArrowheads="1"/>
          </p:cNvSpPr>
          <p:nvPr>
            <p:ph type="ftr" sz="quarter" idx="3"/>
          </p:nvPr>
        </p:nvSpPr>
        <p:spPr bwMode="auto">
          <a:xfrm>
            <a:off x="3352800" y="6553200"/>
            <a:ext cx="24384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cs typeface="+mn-cs"/>
              </a:defRPr>
            </a:lvl1pPr>
          </a:lstStyle>
          <a:p>
            <a:pPr>
              <a:defRPr/>
            </a:pPr>
            <a:endParaRPr lang="en-US" altLang="en-US"/>
          </a:p>
        </p:txBody>
      </p:sp>
      <p:sp>
        <p:nvSpPr>
          <p:cNvPr id="1030" name="Rectangle 6">
            <a:extLst>
              <a:ext uri="{FF2B5EF4-FFF2-40B4-BE49-F238E27FC236}">
                <a16:creationId xmlns:a16="http://schemas.microsoft.com/office/drawing/2014/main" id="{F507B523-36AA-48F9-917E-B8DA22ED175A}"/>
              </a:ext>
            </a:extLst>
          </p:cNvPr>
          <p:cNvSpPr>
            <a:spLocks noGrp="1" noChangeArrowheads="1"/>
          </p:cNvSpPr>
          <p:nvPr>
            <p:ph type="sldNum" sz="quarter" idx="4"/>
          </p:nvPr>
        </p:nvSpPr>
        <p:spPr bwMode="auto">
          <a:xfrm>
            <a:off x="6972300" y="6553200"/>
            <a:ext cx="2011363" cy="277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Palatino Linotype" panose="02040502050505030304" pitchFamily="18" charset="0"/>
              </a:defRPr>
            </a:lvl1pPr>
          </a:lstStyle>
          <a:p>
            <a:fld id="{1DD06A6A-3562-464A-889B-EF2A52C8F92F}" type="slidenum">
              <a:rPr lang="en-US" altLang="en-US"/>
              <a:pPr/>
              <a:t>‹#›</a:t>
            </a:fld>
            <a:endParaRPr lang="en-US" altLang="en-US"/>
          </a:p>
        </p:txBody>
      </p:sp>
      <p:sp>
        <p:nvSpPr>
          <p:cNvPr id="8" name="Date Placeholder 4">
            <a:extLst>
              <a:ext uri="{FF2B5EF4-FFF2-40B4-BE49-F238E27FC236}">
                <a16:creationId xmlns:a16="http://schemas.microsoft.com/office/drawing/2014/main" id="{9E4FE4D3-E7EA-4C3A-A65C-0AD00C2F1C77}"/>
              </a:ext>
            </a:extLst>
          </p:cNvPr>
          <p:cNvSpPr>
            <a:spLocks noGrp="1"/>
          </p:cNvSpPr>
          <p:nvPr>
            <p:ph type="dt" sz="half" idx="2"/>
          </p:nvPr>
        </p:nvSpPr>
        <p:spPr>
          <a:xfrm>
            <a:off x="431800" y="6553200"/>
            <a:ext cx="1905000" cy="457200"/>
          </a:xfrm>
          <a:prstGeom prst="rect">
            <a:avLst/>
          </a:prstGeom>
        </p:spPr>
        <p:txBody>
          <a:bodyPr/>
          <a:lstStyle>
            <a:lvl1pPr>
              <a:defRPr sz="1400">
                <a:latin typeface="Arial" charset="0"/>
                <a:cs typeface="+mn-cs"/>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750" r:id="rId1"/>
    <p:sldLayoutId id="2147483746" r:id="rId2"/>
    <p:sldLayoutId id="2147483747" r:id="rId3"/>
    <p:sldLayoutId id="2147483748" r:id="rId4"/>
    <p:sldLayoutId id="2147483751" r:id="rId5"/>
    <p:sldLayoutId id="2147483752" r:id="rId6"/>
    <p:sldLayoutId id="2147483753" r:id="rId7"/>
    <p:sldLayoutId id="2147483754" r:id="rId8"/>
    <p:sldLayoutId id="2147483755" r:id="rId9"/>
    <p:sldLayoutId id="2147483756" r:id="rId10"/>
    <p:sldLayoutId id="2147483757" r:id="rId11"/>
    <p:sldLayoutId id="2147483749" r:id="rId12"/>
  </p:sldLayoutIdLst>
  <p:hf hdr="0" ft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Palatino Linotype" pitchFamily="18" charset="0"/>
          <a:cs typeface="Arial" charset="0"/>
        </a:defRPr>
      </a:lvl2pPr>
      <a:lvl3pPr algn="ctr" rtl="0" eaLnBrk="0" fontAlgn="base" hangingPunct="0">
        <a:spcBef>
          <a:spcPct val="0"/>
        </a:spcBef>
        <a:spcAft>
          <a:spcPct val="0"/>
        </a:spcAft>
        <a:defRPr sz="3600">
          <a:solidFill>
            <a:schemeClr val="bg1"/>
          </a:solidFill>
          <a:latin typeface="Palatino Linotype" pitchFamily="18" charset="0"/>
          <a:cs typeface="Arial" charset="0"/>
        </a:defRPr>
      </a:lvl3pPr>
      <a:lvl4pPr algn="ctr" rtl="0" eaLnBrk="0" fontAlgn="base" hangingPunct="0">
        <a:spcBef>
          <a:spcPct val="0"/>
        </a:spcBef>
        <a:spcAft>
          <a:spcPct val="0"/>
        </a:spcAft>
        <a:defRPr sz="3600">
          <a:solidFill>
            <a:schemeClr val="bg1"/>
          </a:solidFill>
          <a:latin typeface="Palatino Linotype" pitchFamily="18" charset="0"/>
          <a:cs typeface="Arial" charset="0"/>
        </a:defRPr>
      </a:lvl4pPr>
      <a:lvl5pPr algn="ctr" rtl="0" eaLnBrk="0" fontAlgn="base" hangingPunct="0">
        <a:spcBef>
          <a:spcPct val="0"/>
        </a:spcBef>
        <a:spcAft>
          <a:spcPct val="0"/>
        </a:spcAft>
        <a:defRPr sz="3600">
          <a:solidFill>
            <a:schemeClr val="bg1"/>
          </a:solidFill>
          <a:latin typeface="Palatino Linotype" pitchFamily="18" charset="0"/>
          <a:cs typeface="Arial" charset="0"/>
        </a:defRPr>
      </a:lvl5pPr>
      <a:lvl6pPr marL="457200" algn="ctr" rtl="0" eaLnBrk="1" fontAlgn="base" hangingPunct="1">
        <a:spcBef>
          <a:spcPct val="0"/>
        </a:spcBef>
        <a:spcAft>
          <a:spcPct val="0"/>
        </a:spcAft>
        <a:defRPr sz="3600">
          <a:solidFill>
            <a:schemeClr val="bg1"/>
          </a:solidFill>
          <a:latin typeface="Palatino Linotype" pitchFamily="18" charset="0"/>
          <a:cs typeface="Arial" charset="0"/>
        </a:defRPr>
      </a:lvl6pPr>
      <a:lvl7pPr marL="914400" algn="ctr" rtl="0" eaLnBrk="1" fontAlgn="base" hangingPunct="1">
        <a:spcBef>
          <a:spcPct val="0"/>
        </a:spcBef>
        <a:spcAft>
          <a:spcPct val="0"/>
        </a:spcAft>
        <a:defRPr sz="3600">
          <a:solidFill>
            <a:schemeClr val="bg1"/>
          </a:solidFill>
          <a:latin typeface="Palatino Linotype" pitchFamily="18" charset="0"/>
          <a:cs typeface="Arial" charset="0"/>
        </a:defRPr>
      </a:lvl7pPr>
      <a:lvl8pPr marL="1371600" algn="ctr" rtl="0" eaLnBrk="1" fontAlgn="base" hangingPunct="1">
        <a:spcBef>
          <a:spcPct val="0"/>
        </a:spcBef>
        <a:spcAft>
          <a:spcPct val="0"/>
        </a:spcAft>
        <a:defRPr sz="3600">
          <a:solidFill>
            <a:schemeClr val="bg1"/>
          </a:solidFill>
          <a:latin typeface="Palatino Linotype" pitchFamily="18" charset="0"/>
          <a:cs typeface="Arial" charset="0"/>
        </a:defRPr>
      </a:lvl8pPr>
      <a:lvl9pPr marL="1828800" algn="ctr" rtl="0" eaLnBrk="1" fontAlgn="base" hangingPunct="1">
        <a:spcBef>
          <a:spcPct val="0"/>
        </a:spcBef>
        <a:spcAft>
          <a:spcPct val="0"/>
        </a:spcAft>
        <a:defRPr sz="3600">
          <a:solidFill>
            <a:schemeClr val="bg1"/>
          </a:solidFill>
          <a:latin typeface="Palatino Linotype" pitchFamily="18"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B050"/>
        </a:buClr>
        <a:buChar char="•"/>
        <a:defRPr sz="2800">
          <a:solidFill>
            <a:srgbClr val="000000"/>
          </a:solidFill>
          <a:latin typeface="+mn-lt"/>
          <a:cs typeface="+mn-cs"/>
        </a:defRPr>
      </a:lvl2pPr>
      <a:lvl3pPr marL="1143000" indent="-228600" algn="l" rtl="0" eaLnBrk="0" fontAlgn="base" hangingPunct="0">
        <a:spcBef>
          <a:spcPct val="20000"/>
        </a:spcBef>
        <a:spcAft>
          <a:spcPct val="0"/>
        </a:spcAft>
        <a:buChar char="o"/>
        <a:defRPr sz="2000">
          <a:solidFill>
            <a:srgbClr val="000000"/>
          </a:solidFill>
          <a:latin typeface="+mn-lt"/>
          <a:cs typeface="+mn-cs"/>
        </a:defRPr>
      </a:lvl3pPr>
      <a:lvl4pPr marL="1600200" indent="-228600" algn="l" rtl="0" eaLnBrk="0" fontAlgn="base" hangingPunct="0">
        <a:spcBef>
          <a:spcPct val="20000"/>
        </a:spcBef>
        <a:spcAft>
          <a:spcPct val="0"/>
        </a:spcAft>
        <a:buChar char="–"/>
        <a:defRPr>
          <a:solidFill>
            <a:srgbClr val="000000"/>
          </a:solidFill>
          <a:latin typeface="+mn-lt"/>
          <a:cs typeface="+mn-cs"/>
        </a:defRPr>
      </a:lvl4pPr>
      <a:lvl5pPr marL="2057400" indent="-228600" algn="l" rtl="0" eaLnBrk="0" fontAlgn="base" hangingPunct="0">
        <a:spcBef>
          <a:spcPct val="20000"/>
        </a:spcBef>
        <a:spcAft>
          <a:spcPct val="0"/>
        </a:spcAft>
        <a:buChar char="»"/>
        <a:defRPr>
          <a:solidFill>
            <a:srgbClr val="000000"/>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2925505-040A-4183-8586-D01B2594CBDD}"/>
              </a:ext>
            </a:extLst>
          </p:cNvPr>
          <p:cNvSpPr>
            <a:spLocks noGrp="1" noChangeArrowheads="1"/>
          </p:cNvSpPr>
          <p:nvPr>
            <p:ph type="ctrTitle" idx="4294967295"/>
          </p:nvPr>
        </p:nvSpPr>
        <p:spPr>
          <a:xfrm>
            <a:off x="685800" y="2057400"/>
            <a:ext cx="7315200" cy="1470025"/>
          </a:xfrm>
        </p:spPr>
        <p:txBody>
          <a:bodyPr/>
          <a:lstStyle/>
          <a:p>
            <a:pPr eaLnBrk="1" hangingPunct="1"/>
            <a:r>
              <a:rPr lang="en-US" altLang="en-US">
                <a:solidFill>
                  <a:srgbClr val="00204E"/>
                </a:solidFill>
              </a:rPr>
              <a:t>A Scalable, Commodity Data Center Architecture</a:t>
            </a:r>
          </a:p>
        </p:txBody>
      </p:sp>
      <p:sp>
        <p:nvSpPr>
          <p:cNvPr id="2" name="Slide Number Placeholder 1">
            <a:extLst>
              <a:ext uri="{FF2B5EF4-FFF2-40B4-BE49-F238E27FC236}">
                <a16:creationId xmlns:a16="http://schemas.microsoft.com/office/drawing/2014/main" id="{D09DF28C-D2C7-4F79-B519-A5A151613527}"/>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D9B04EEF-7AC6-4495-B6B7-91F313211FC4}" type="slidenum">
              <a:rPr lang="en-US" altLang="en-US" sz="1400">
                <a:latin typeface="Palatino Linotype" panose="02040502050505030304" pitchFamily="18" charset="0"/>
              </a:rPr>
              <a:pPr eaLnBrk="1" hangingPunct="1"/>
              <a:t>1</a:t>
            </a:fld>
            <a:endParaRPr lang="en-US" altLang="en-US" sz="140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2DAF2D4-36BC-4B82-9804-55F129F091B4}"/>
              </a:ext>
            </a:extLst>
          </p:cNvPr>
          <p:cNvSpPr>
            <a:spLocks noGrp="1" noChangeArrowheads="1"/>
          </p:cNvSpPr>
          <p:nvPr>
            <p:ph type="title"/>
          </p:nvPr>
        </p:nvSpPr>
        <p:spPr>
          <a:xfrm>
            <a:off x="381000" y="84138"/>
            <a:ext cx="8458200" cy="677862"/>
          </a:xfrm>
        </p:spPr>
        <p:txBody>
          <a:bodyPr/>
          <a:lstStyle/>
          <a:p>
            <a:pPr eaLnBrk="1" hangingPunct="1"/>
            <a:r>
              <a:rPr lang="en-GB" altLang="en-US"/>
              <a:t>Virtualized Data Center </a:t>
            </a:r>
          </a:p>
        </p:txBody>
      </p:sp>
      <p:sp>
        <p:nvSpPr>
          <p:cNvPr id="245763" name="Rectangle 3">
            <a:extLst>
              <a:ext uri="{FF2B5EF4-FFF2-40B4-BE49-F238E27FC236}">
                <a16:creationId xmlns:a16="http://schemas.microsoft.com/office/drawing/2014/main" id="{A3D83821-88DA-4797-87C8-E53608513685}"/>
              </a:ext>
            </a:extLst>
          </p:cNvPr>
          <p:cNvSpPr>
            <a:spLocks noGrp="1" noChangeArrowheads="1"/>
          </p:cNvSpPr>
          <p:nvPr>
            <p:ph idx="1"/>
          </p:nvPr>
        </p:nvSpPr>
        <p:spPr>
          <a:xfrm>
            <a:off x="251520" y="1340768"/>
            <a:ext cx="8206036" cy="5016758"/>
          </a:xfrm>
          <a:ln>
            <a:miter lim="800000"/>
            <a:headEnd/>
            <a:tailEnd/>
          </a:ln>
          <a:extLst/>
        </p:spPr>
        <p:txBody>
          <a:bodyPr/>
          <a:lstStyle/>
          <a:p>
            <a:pPr eaLnBrk="1" hangingPunct="1">
              <a:buFontTx/>
              <a:buNone/>
              <a:defRPr/>
            </a:pPr>
            <a:r>
              <a:rPr lang="en-GB" dirty="0"/>
              <a:t>Data </a:t>
            </a:r>
            <a:r>
              <a:rPr lang="en-GB" dirty="0" err="1"/>
              <a:t>center</a:t>
            </a:r>
            <a:r>
              <a:rPr lang="en-GB" dirty="0"/>
              <a:t> with some or all the hardware virtualized</a:t>
            </a:r>
          </a:p>
          <a:p>
            <a:pPr lvl="2" eaLnBrk="1" hangingPunct="1">
              <a:defRPr/>
            </a:pPr>
            <a:r>
              <a:rPr lang="en-GB" sz="2800" dirty="0">
                <a:ea typeface="+mn-ea"/>
              </a:rPr>
              <a:t> Servers (Physical machines)</a:t>
            </a:r>
          </a:p>
          <a:p>
            <a:pPr lvl="2" eaLnBrk="1" hangingPunct="1">
              <a:defRPr/>
            </a:pPr>
            <a:r>
              <a:rPr lang="en-GB" sz="2800" dirty="0">
                <a:ea typeface="+mn-ea"/>
              </a:rPr>
              <a:t>Storage</a:t>
            </a:r>
          </a:p>
          <a:p>
            <a:pPr lvl="2" eaLnBrk="1" hangingPunct="1">
              <a:defRPr/>
            </a:pPr>
            <a:r>
              <a:rPr lang="en-GB" sz="2800" dirty="0">
                <a:ea typeface="+mn-ea"/>
              </a:rPr>
              <a:t>Network devices (switch, router)</a:t>
            </a:r>
          </a:p>
          <a:p>
            <a:pPr lvl="2" eaLnBrk="1" hangingPunct="1">
              <a:defRPr/>
            </a:pPr>
            <a:r>
              <a:rPr lang="en-GB" sz="2800" dirty="0">
                <a:ea typeface="+mn-ea"/>
              </a:rPr>
              <a:t>Power distribution systems</a:t>
            </a:r>
          </a:p>
          <a:p>
            <a:pPr lvl="2" eaLnBrk="1" hangingPunct="1">
              <a:defRPr/>
            </a:pPr>
            <a:r>
              <a:rPr lang="en-GB" sz="2800" dirty="0">
                <a:ea typeface="+mn-ea"/>
              </a:rPr>
              <a:t>Cooling systems</a:t>
            </a:r>
          </a:p>
          <a:p>
            <a:pPr marL="457200" lvl="1" indent="0" eaLnBrk="1" hangingPunct="1">
              <a:buFontTx/>
              <a:buNone/>
              <a:defRPr/>
            </a:pPr>
            <a:endParaRPr lang="en-GB" dirty="0">
              <a:solidFill>
                <a:srgbClr val="3333FF"/>
              </a:solidFill>
            </a:endParaRPr>
          </a:p>
          <a:p>
            <a:pPr lvl="1" eaLnBrk="1" hangingPunct="1">
              <a:defRPr/>
            </a:pPr>
            <a:endParaRPr lang="en-GB" dirty="0">
              <a:solidFill>
                <a:srgbClr val="3333FF"/>
              </a:solidFill>
            </a:endParaRPr>
          </a:p>
          <a:p>
            <a:pPr lvl="1" eaLnBrk="1" hangingPunct="1">
              <a:defRPr/>
            </a:pPr>
            <a:endParaRPr lang="en-GB" dirty="0">
              <a:solidFill>
                <a:srgbClr val="3333FF"/>
              </a:solidFill>
            </a:endParaRPr>
          </a:p>
          <a:p>
            <a:pPr marL="457200" lvl="1" indent="0" eaLnBrk="1" hangingPunct="1">
              <a:buFontTx/>
              <a:buNone/>
              <a:defRPr/>
            </a:pPr>
            <a:endParaRPr lang="en-GB" dirty="0">
              <a:solidFill>
                <a:srgbClr val="3333FF"/>
              </a:solidFill>
            </a:endParaRPr>
          </a:p>
          <a:p>
            <a:pPr marL="914400" lvl="2" indent="0" eaLnBrk="1" hangingPunct="1">
              <a:buFontTx/>
              <a:buNone/>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3" eaLnBrk="1" hangingPunct="1">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2" eaLnBrk="1" hangingPunct="1">
              <a:defRPr/>
            </a:pPr>
            <a:endParaRPr lang="en-GB" dirty="0">
              <a:solidFill>
                <a:srgbClr val="3333FF"/>
              </a:solidFill>
            </a:endParaRPr>
          </a:p>
          <a:p>
            <a:pPr lvl="2" eaLnBrk="1" hangingPunct="1">
              <a:defRPr/>
            </a:pPr>
            <a:endParaRPr lang="en-GB" dirty="0">
              <a:solidFill>
                <a:srgbClr val="3333FF"/>
              </a:solidFill>
            </a:endParaRPr>
          </a:p>
          <a:p>
            <a:pPr lvl="8">
              <a:buFontTx/>
              <a:buNone/>
              <a:defRPr/>
            </a:pPr>
            <a:endParaRPr lang="en-GB" sz="2000" dirty="0">
              <a:solidFill>
                <a:srgbClr val="3333FF"/>
              </a:solidFill>
            </a:endParaRPr>
          </a:p>
          <a:p>
            <a:pPr lvl="2" eaLnBrk="1" hangingPunct="1">
              <a:buFontTx/>
              <a:buNone/>
              <a:defRPr/>
            </a:pPr>
            <a:endParaRPr lang="en-GB" dirty="0">
              <a:solidFill>
                <a:srgbClr val="3333FF"/>
              </a:solidFill>
            </a:endParaRPr>
          </a:p>
        </p:txBody>
      </p:sp>
      <p:sp>
        <p:nvSpPr>
          <p:cNvPr id="2" name="Slide Number Placeholder 1">
            <a:extLst>
              <a:ext uri="{FF2B5EF4-FFF2-40B4-BE49-F238E27FC236}">
                <a16:creationId xmlns:a16="http://schemas.microsoft.com/office/drawing/2014/main" id="{35D49898-990F-4540-ADE9-3501254A7D6E}"/>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D639CAB6-FD9A-4EB8-9A52-F751FD8DD6A3}" type="slidenum">
              <a:rPr lang="en-US" altLang="en-US" sz="1400">
                <a:latin typeface="Palatino Linotype" panose="02040502050505030304" pitchFamily="18" charset="0"/>
              </a:rPr>
              <a:pPr eaLnBrk="1" hangingPunct="1"/>
              <a:t>10</a:t>
            </a:fld>
            <a:endParaRPr lang="en-US" altLang="en-US" sz="1400">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02BBED6-8382-4623-A839-1069728C2E57}"/>
              </a:ext>
            </a:extLst>
          </p:cNvPr>
          <p:cNvSpPr>
            <a:spLocks noGrp="1" noChangeArrowheads="1"/>
          </p:cNvSpPr>
          <p:nvPr>
            <p:ph type="title"/>
          </p:nvPr>
        </p:nvSpPr>
        <p:spPr>
          <a:xfrm>
            <a:off x="304800" y="84138"/>
            <a:ext cx="8534400" cy="754062"/>
          </a:xfrm>
        </p:spPr>
        <p:txBody>
          <a:bodyPr/>
          <a:lstStyle/>
          <a:p>
            <a:pPr eaLnBrk="1" hangingPunct="1"/>
            <a:r>
              <a:rPr lang="en-GB" altLang="en-US"/>
              <a:t>Virtual Data Center </a:t>
            </a:r>
          </a:p>
        </p:txBody>
      </p:sp>
      <p:sp>
        <p:nvSpPr>
          <p:cNvPr id="245763" name="Rectangle 3">
            <a:extLst>
              <a:ext uri="{FF2B5EF4-FFF2-40B4-BE49-F238E27FC236}">
                <a16:creationId xmlns:a16="http://schemas.microsoft.com/office/drawing/2014/main" id="{2BB99105-2834-4AE0-BC59-C322D4E62A42}"/>
              </a:ext>
            </a:extLst>
          </p:cNvPr>
          <p:cNvSpPr>
            <a:spLocks noGrp="1" noChangeArrowheads="1"/>
          </p:cNvSpPr>
          <p:nvPr>
            <p:ph idx="1"/>
          </p:nvPr>
        </p:nvSpPr>
        <p:spPr>
          <a:xfrm>
            <a:off x="533400" y="1371600"/>
            <a:ext cx="8206036" cy="5016758"/>
          </a:xfrm>
          <a:ln>
            <a:miter lim="800000"/>
            <a:headEnd/>
            <a:tailEnd/>
          </a:ln>
          <a:extLst/>
        </p:spPr>
        <p:txBody>
          <a:bodyPr/>
          <a:lstStyle/>
          <a:p>
            <a:pPr eaLnBrk="1" hangingPunct="1">
              <a:buFontTx/>
              <a:buNone/>
              <a:defRPr/>
            </a:pPr>
            <a:r>
              <a:rPr lang="en-GB" dirty="0"/>
              <a:t>Collection of virtual resources, e.g.</a:t>
            </a:r>
          </a:p>
          <a:p>
            <a:pPr lvl="2" eaLnBrk="1" hangingPunct="1">
              <a:defRPr/>
            </a:pPr>
            <a:r>
              <a:rPr lang="en-GB" sz="2800" dirty="0">
                <a:ea typeface="+mn-ea"/>
              </a:rPr>
              <a:t> Virtual machine</a:t>
            </a:r>
          </a:p>
          <a:p>
            <a:pPr lvl="2" eaLnBrk="1" hangingPunct="1">
              <a:defRPr/>
            </a:pPr>
            <a:r>
              <a:rPr lang="en-GB" sz="2800" dirty="0">
                <a:ea typeface="+mn-ea"/>
              </a:rPr>
              <a:t> Virtual switches</a:t>
            </a:r>
          </a:p>
          <a:p>
            <a:pPr lvl="2" eaLnBrk="1" hangingPunct="1">
              <a:defRPr/>
            </a:pPr>
            <a:r>
              <a:rPr lang="en-GB" sz="2800" dirty="0">
                <a:ea typeface="+mn-ea"/>
              </a:rPr>
              <a:t> Virtual links</a:t>
            </a:r>
          </a:p>
          <a:p>
            <a:pPr marL="457200" lvl="1" indent="0" eaLnBrk="1" hangingPunct="1">
              <a:buFontTx/>
              <a:buNone/>
              <a:defRPr/>
            </a:pPr>
            <a:endParaRPr lang="en-GB" dirty="0">
              <a:solidFill>
                <a:srgbClr val="3333FF"/>
              </a:solidFill>
            </a:endParaRPr>
          </a:p>
          <a:p>
            <a:pPr lvl="1" eaLnBrk="1" hangingPunct="1">
              <a:defRPr/>
            </a:pPr>
            <a:endParaRPr lang="en-GB" dirty="0">
              <a:solidFill>
                <a:srgbClr val="3333FF"/>
              </a:solidFill>
            </a:endParaRPr>
          </a:p>
          <a:p>
            <a:pPr lvl="1" eaLnBrk="1" hangingPunct="1">
              <a:defRPr/>
            </a:pPr>
            <a:endParaRPr lang="en-GB" dirty="0">
              <a:solidFill>
                <a:srgbClr val="3333FF"/>
              </a:solidFill>
            </a:endParaRPr>
          </a:p>
          <a:p>
            <a:pPr marL="457200" lvl="1" indent="0" eaLnBrk="1" hangingPunct="1">
              <a:buFontTx/>
              <a:buNone/>
              <a:defRPr/>
            </a:pPr>
            <a:endParaRPr lang="en-GB" dirty="0">
              <a:solidFill>
                <a:srgbClr val="3333FF"/>
              </a:solidFill>
            </a:endParaRPr>
          </a:p>
          <a:p>
            <a:pPr marL="914400" lvl="2" indent="0" eaLnBrk="1" hangingPunct="1">
              <a:buFontTx/>
              <a:buNone/>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3" eaLnBrk="1" hangingPunct="1">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2" eaLnBrk="1" hangingPunct="1">
              <a:defRPr/>
            </a:pPr>
            <a:endParaRPr lang="en-GB" dirty="0">
              <a:solidFill>
                <a:srgbClr val="3333FF"/>
              </a:solidFill>
            </a:endParaRPr>
          </a:p>
          <a:p>
            <a:pPr lvl="2" eaLnBrk="1" hangingPunct="1">
              <a:defRPr/>
            </a:pPr>
            <a:endParaRPr lang="en-GB" dirty="0">
              <a:solidFill>
                <a:srgbClr val="3333FF"/>
              </a:solidFill>
            </a:endParaRPr>
          </a:p>
          <a:p>
            <a:pPr lvl="8">
              <a:buFontTx/>
              <a:buNone/>
              <a:defRPr/>
            </a:pPr>
            <a:endParaRPr lang="en-GB" sz="2000" dirty="0">
              <a:solidFill>
                <a:srgbClr val="3333FF"/>
              </a:solidFill>
            </a:endParaRPr>
          </a:p>
          <a:p>
            <a:pPr lvl="2" eaLnBrk="1" hangingPunct="1">
              <a:buFontTx/>
              <a:buNone/>
              <a:defRPr/>
            </a:pPr>
            <a:endParaRPr lang="en-GB" dirty="0">
              <a:solidFill>
                <a:srgbClr val="3333FF"/>
              </a:solidFill>
            </a:endParaRPr>
          </a:p>
        </p:txBody>
      </p:sp>
      <p:sp>
        <p:nvSpPr>
          <p:cNvPr id="2" name="Slide Number Placeholder 1">
            <a:extLst>
              <a:ext uri="{FF2B5EF4-FFF2-40B4-BE49-F238E27FC236}">
                <a16:creationId xmlns:a16="http://schemas.microsoft.com/office/drawing/2014/main" id="{67EAE170-ABA1-449D-BD05-712E457F13AF}"/>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ED52F7F0-8974-421B-A0AF-496C132E9993}" type="slidenum">
              <a:rPr lang="en-US" altLang="en-US" sz="1400">
                <a:latin typeface="Palatino Linotype" panose="02040502050505030304" pitchFamily="18" charset="0"/>
              </a:rPr>
              <a:pPr eaLnBrk="1" hangingPunct="1"/>
              <a:t>11</a:t>
            </a:fld>
            <a:endParaRPr lang="en-US" altLang="en-US" sz="1400">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BF3D239D-53AA-438B-AB3A-85B0FF040474}"/>
              </a:ext>
            </a:extLst>
          </p:cNvPr>
          <p:cNvSpPr>
            <a:spLocks noGrp="1" noChangeArrowheads="1"/>
          </p:cNvSpPr>
          <p:nvPr>
            <p:ph type="title"/>
          </p:nvPr>
        </p:nvSpPr>
        <p:spPr>
          <a:xfrm>
            <a:off x="457200" y="84138"/>
            <a:ext cx="8382000" cy="677862"/>
          </a:xfrm>
        </p:spPr>
        <p:txBody>
          <a:bodyPr/>
          <a:lstStyle/>
          <a:p>
            <a:pPr eaLnBrk="1" hangingPunct="1">
              <a:spcBef>
                <a:spcPct val="20000"/>
              </a:spcBef>
              <a:defRPr/>
            </a:pPr>
            <a:r>
              <a:rPr lang="en-GB" dirty="0"/>
              <a:t>Virtual Data </a:t>
            </a:r>
            <a:r>
              <a:rPr lang="en-GB" dirty="0" err="1"/>
              <a:t>Center</a:t>
            </a:r>
            <a:endParaRPr lang="en-GB" sz="2800" dirty="0">
              <a:latin typeface="+mn-lt"/>
              <a:ea typeface="+mn-ea"/>
              <a:cs typeface="+mn-cs"/>
            </a:endParaRPr>
          </a:p>
        </p:txBody>
      </p:sp>
      <p:sp>
        <p:nvSpPr>
          <p:cNvPr id="245763" name="Rectangle 3">
            <a:extLst>
              <a:ext uri="{FF2B5EF4-FFF2-40B4-BE49-F238E27FC236}">
                <a16:creationId xmlns:a16="http://schemas.microsoft.com/office/drawing/2014/main" id="{10652088-4081-4AC7-80A8-07BCD805E60F}"/>
              </a:ext>
            </a:extLst>
          </p:cNvPr>
          <p:cNvSpPr>
            <a:spLocks noGrp="1" noChangeArrowheads="1"/>
          </p:cNvSpPr>
          <p:nvPr>
            <p:ph idx="1"/>
          </p:nvPr>
        </p:nvSpPr>
        <p:spPr>
          <a:xfrm>
            <a:off x="251520" y="1340768"/>
            <a:ext cx="8206036" cy="5016758"/>
          </a:xfrm>
          <a:ln>
            <a:miter lim="800000"/>
            <a:headEnd/>
            <a:tailEnd/>
          </a:ln>
          <a:extLst/>
        </p:spPr>
        <p:txBody>
          <a:bodyPr/>
          <a:lstStyle/>
          <a:p>
            <a:pPr marL="457200" lvl="1" indent="0" eaLnBrk="1" hangingPunct="1">
              <a:buFontTx/>
              <a:buNone/>
              <a:defRPr/>
            </a:pPr>
            <a:endParaRPr lang="en-GB" dirty="0">
              <a:solidFill>
                <a:srgbClr val="3333FF"/>
              </a:solidFill>
            </a:endParaRPr>
          </a:p>
          <a:p>
            <a:pPr lvl="1" eaLnBrk="1" hangingPunct="1">
              <a:defRPr/>
            </a:pPr>
            <a:endParaRPr lang="en-GB" dirty="0">
              <a:solidFill>
                <a:srgbClr val="3333FF"/>
              </a:solidFill>
            </a:endParaRPr>
          </a:p>
          <a:p>
            <a:pPr lvl="1" eaLnBrk="1" hangingPunct="1">
              <a:defRPr/>
            </a:pPr>
            <a:endParaRPr lang="en-GB" dirty="0">
              <a:solidFill>
                <a:srgbClr val="3333FF"/>
              </a:solidFill>
            </a:endParaRPr>
          </a:p>
          <a:p>
            <a:pPr marL="457200" lvl="1" indent="0" eaLnBrk="1" hangingPunct="1">
              <a:buFontTx/>
              <a:buNone/>
              <a:defRPr/>
            </a:pPr>
            <a:endParaRPr lang="en-GB" dirty="0">
              <a:solidFill>
                <a:srgbClr val="3333FF"/>
              </a:solidFill>
            </a:endParaRPr>
          </a:p>
          <a:p>
            <a:pPr marL="914400" lvl="2" indent="0" eaLnBrk="1" hangingPunct="1">
              <a:buFontTx/>
              <a:buNone/>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3" eaLnBrk="1" hangingPunct="1">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2" eaLnBrk="1" hangingPunct="1">
              <a:defRPr/>
            </a:pPr>
            <a:endParaRPr lang="en-GB" dirty="0">
              <a:solidFill>
                <a:srgbClr val="3333FF"/>
              </a:solidFill>
            </a:endParaRPr>
          </a:p>
          <a:p>
            <a:pPr lvl="2" eaLnBrk="1" hangingPunct="1">
              <a:defRPr/>
            </a:pPr>
            <a:endParaRPr lang="en-GB" dirty="0">
              <a:solidFill>
                <a:srgbClr val="3333FF"/>
              </a:solidFill>
            </a:endParaRPr>
          </a:p>
          <a:p>
            <a:pPr lvl="8">
              <a:buFontTx/>
              <a:buNone/>
              <a:defRPr/>
            </a:pPr>
            <a:endParaRPr lang="en-GB" sz="2000" dirty="0">
              <a:solidFill>
                <a:srgbClr val="3333FF"/>
              </a:solidFill>
            </a:endParaRPr>
          </a:p>
          <a:p>
            <a:pPr lvl="2" eaLnBrk="1" hangingPunct="1">
              <a:buFontTx/>
              <a:buNone/>
              <a:defRPr/>
            </a:pPr>
            <a:endParaRPr lang="en-GB" dirty="0">
              <a:solidFill>
                <a:srgbClr val="3333FF"/>
              </a:solidFill>
            </a:endParaRPr>
          </a:p>
        </p:txBody>
      </p:sp>
      <p:pic>
        <p:nvPicPr>
          <p:cNvPr id="21508" name="Picture 3">
            <a:extLst>
              <a:ext uri="{FF2B5EF4-FFF2-40B4-BE49-F238E27FC236}">
                <a16:creationId xmlns:a16="http://schemas.microsoft.com/office/drawing/2014/main" id="{F6FA5220-06A8-4B50-AAFD-6AF8067D0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565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FDAB9A0-AEB2-4014-8763-F8DA646A0BEB}"/>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87837218-ED7F-4D62-85FB-40810CB02DCB}" type="slidenum">
              <a:rPr lang="en-US" altLang="en-US" sz="1400">
                <a:latin typeface="Palatino Linotype" panose="02040502050505030304" pitchFamily="18" charset="0"/>
              </a:rPr>
              <a:pPr eaLnBrk="1" hangingPunct="1"/>
              <a:t>12</a:t>
            </a:fld>
            <a:endParaRPr lang="en-US" altLang="en-US" sz="1400">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259E2B4-E4A6-43A9-B117-249855EB01C5}"/>
              </a:ext>
            </a:extLst>
          </p:cNvPr>
          <p:cNvSpPr>
            <a:spLocks noGrp="1" noChangeArrowheads="1"/>
          </p:cNvSpPr>
          <p:nvPr>
            <p:ph type="title"/>
          </p:nvPr>
        </p:nvSpPr>
        <p:spPr/>
        <p:txBody>
          <a:bodyPr/>
          <a:lstStyle/>
          <a:p>
            <a:pPr eaLnBrk="1" hangingPunct="1"/>
            <a:r>
              <a:rPr lang="en-US" altLang="en-US"/>
              <a:t>Problem With common DC topology</a:t>
            </a:r>
          </a:p>
        </p:txBody>
      </p:sp>
      <p:sp>
        <p:nvSpPr>
          <p:cNvPr id="22531" name="Rectangle 3">
            <a:extLst>
              <a:ext uri="{FF2B5EF4-FFF2-40B4-BE49-F238E27FC236}">
                <a16:creationId xmlns:a16="http://schemas.microsoft.com/office/drawing/2014/main" id="{C54D7CBE-CB9D-4742-BB7C-72255204D328}"/>
              </a:ext>
            </a:extLst>
          </p:cNvPr>
          <p:cNvSpPr>
            <a:spLocks noGrp="1" noChangeArrowheads="1"/>
          </p:cNvSpPr>
          <p:nvPr>
            <p:ph idx="1"/>
          </p:nvPr>
        </p:nvSpPr>
        <p:spPr>
          <a:xfrm>
            <a:off x="457200" y="1524000"/>
            <a:ext cx="8229600" cy="5486400"/>
          </a:xfrm>
        </p:spPr>
        <p:txBody>
          <a:bodyPr/>
          <a:lstStyle/>
          <a:p>
            <a:pPr eaLnBrk="1" hangingPunct="1"/>
            <a:r>
              <a:rPr lang="en-US" altLang="en-US"/>
              <a:t>Single point of failure</a:t>
            </a:r>
          </a:p>
          <a:p>
            <a:pPr eaLnBrk="1" hangingPunct="1"/>
            <a:r>
              <a:rPr lang="en-US" altLang="en-US"/>
              <a:t>Over subscript of links higher up in the topology</a:t>
            </a:r>
          </a:p>
          <a:p>
            <a:pPr lvl="1" eaLnBrk="1" hangingPunct="1"/>
            <a:r>
              <a:rPr lang="en-US" altLang="en-US"/>
              <a:t>Trade off between cost and provisioning</a:t>
            </a:r>
          </a:p>
        </p:txBody>
      </p:sp>
      <p:sp>
        <p:nvSpPr>
          <p:cNvPr id="2" name="Slide Number Placeholder 1">
            <a:extLst>
              <a:ext uri="{FF2B5EF4-FFF2-40B4-BE49-F238E27FC236}">
                <a16:creationId xmlns:a16="http://schemas.microsoft.com/office/drawing/2014/main" id="{3C5AFBEF-3737-41D5-8BBE-A6995161BFDD}"/>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7AF4DA0D-4D0C-4CC6-878F-35C3F5A98663}" type="slidenum">
              <a:rPr lang="en-US" altLang="en-US" sz="1400">
                <a:latin typeface="Palatino Linotype" panose="02040502050505030304" pitchFamily="18" charset="0"/>
              </a:rPr>
              <a:pPr eaLnBrk="1" hangingPunct="1"/>
              <a:t>13</a:t>
            </a:fld>
            <a:endParaRPr lang="en-US" altLang="en-US" sz="1400">
              <a:latin typeface="Palatino Linotype" panose="02040502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D8C0A9-CE4C-4E68-ADC4-5BF5764B9AE3}"/>
              </a:ext>
            </a:extLst>
          </p:cNvPr>
          <p:cNvSpPr>
            <a:spLocks noGrp="1" noChangeArrowheads="1"/>
          </p:cNvSpPr>
          <p:nvPr>
            <p:ph type="title"/>
          </p:nvPr>
        </p:nvSpPr>
        <p:spPr/>
        <p:txBody>
          <a:bodyPr/>
          <a:lstStyle/>
          <a:p>
            <a:pPr eaLnBrk="1" hangingPunct="1"/>
            <a:r>
              <a:rPr lang="en-US" altLang="en-US"/>
              <a:t>Properties of solutions</a:t>
            </a:r>
          </a:p>
        </p:txBody>
      </p:sp>
      <p:sp>
        <p:nvSpPr>
          <p:cNvPr id="23555" name="Rectangle 3">
            <a:extLst>
              <a:ext uri="{FF2B5EF4-FFF2-40B4-BE49-F238E27FC236}">
                <a16:creationId xmlns:a16="http://schemas.microsoft.com/office/drawing/2014/main" id="{38051A70-783F-492F-B567-D80849F350E7}"/>
              </a:ext>
            </a:extLst>
          </p:cNvPr>
          <p:cNvSpPr>
            <a:spLocks noGrp="1" noChangeArrowheads="1"/>
          </p:cNvSpPr>
          <p:nvPr>
            <p:ph idx="1"/>
          </p:nvPr>
        </p:nvSpPr>
        <p:spPr/>
        <p:txBody>
          <a:bodyPr/>
          <a:lstStyle/>
          <a:p>
            <a:pPr eaLnBrk="1" hangingPunct="1"/>
            <a:r>
              <a:rPr lang="en-US" altLang="en-US"/>
              <a:t>Backwards compatible with existing infrastructure</a:t>
            </a:r>
          </a:p>
          <a:p>
            <a:pPr lvl="1" eaLnBrk="1" hangingPunct="1"/>
            <a:r>
              <a:rPr lang="en-US" altLang="en-US"/>
              <a:t>No changes in application</a:t>
            </a:r>
          </a:p>
          <a:p>
            <a:pPr lvl="1" eaLnBrk="1" hangingPunct="1"/>
            <a:r>
              <a:rPr lang="en-US" altLang="en-US"/>
              <a:t>Support of layer 2 (Ethernet)</a:t>
            </a:r>
          </a:p>
          <a:p>
            <a:pPr eaLnBrk="1" hangingPunct="1"/>
            <a:r>
              <a:rPr lang="en-US" altLang="en-US"/>
              <a:t>Cost effective</a:t>
            </a:r>
          </a:p>
          <a:p>
            <a:pPr lvl="1" eaLnBrk="1" hangingPunct="1"/>
            <a:r>
              <a:rPr lang="en-US" altLang="en-US"/>
              <a:t>Low power consumption &amp; heat emission</a:t>
            </a:r>
          </a:p>
          <a:p>
            <a:pPr lvl="1" eaLnBrk="1" hangingPunct="1"/>
            <a:r>
              <a:rPr lang="en-US" altLang="en-US"/>
              <a:t>Cheap infrastructure</a:t>
            </a:r>
          </a:p>
          <a:p>
            <a:pPr eaLnBrk="1" hangingPunct="1"/>
            <a:r>
              <a:rPr lang="en-US" altLang="en-US"/>
              <a:t>Allows host communication at line speed</a:t>
            </a:r>
          </a:p>
          <a:p>
            <a:pPr lvl="1" eaLnBrk="1" hangingPunct="1"/>
            <a:endParaRPr lang="en-US" altLang="en-US"/>
          </a:p>
          <a:p>
            <a:pPr eaLnBrk="1" hangingPunct="1"/>
            <a:endParaRPr lang="en-US" altLang="en-US"/>
          </a:p>
        </p:txBody>
      </p:sp>
      <p:sp>
        <p:nvSpPr>
          <p:cNvPr id="2" name="Slide Number Placeholder 1">
            <a:extLst>
              <a:ext uri="{FF2B5EF4-FFF2-40B4-BE49-F238E27FC236}">
                <a16:creationId xmlns:a16="http://schemas.microsoft.com/office/drawing/2014/main" id="{EC2DBF56-568A-4504-91AB-64BF4651A45F}"/>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C2B5315C-7D4C-4161-A043-A41FB334EA46}" type="slidenum">
              <a:rPr lang="en-US" altLang="en-US" sz="1400">
                <a:latin typeface="Palatino Linotype" panose="02040502050505030304" pitchFamily="18" charset="0"/>
              </a:rPr>
              <a:pPr eaLnBrk="1" hangingPunct="1"/>
              <a:t>14</a:t>
            </a:fld>
            <a:endParaRPr lang="en-US" altLang="en-US" sz="1400">
              <a:latin typeface="Palatino Linotype" panose="0204050205050503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F471056E-F616-43D2-B8D9-ABE86A165F49}"/>
              </a:ext>
            </a:extLst>
          </p:cNvPr>
          <p:cNvSpPr>
            <a:spLocks noGrp="1" noChangeArrowheads="1"/>
          </p:cNvSpPr>
          <p:nvPr>
            <p:ph type="title"/>
          </p:nvPr>
        </p:nvSpPr>
        <p:spPr/>
        <p:txBody>
          <a:bodyPr/>
          <a:lstStyle/>
          <a:p>
            <a:pPr eaLnBrk="1" hangingPunct="1"/>
            <a:r>
              <a:rPr lang="en-US" altLang="en-US"/>
              <a:t>Cost of maintaining switches</a:t>
            </a:r>
          </a:p>
        </p:txBody>
      </p:sp>
      <p:pic>
        <p:nvPicPr>
          <p:cNvPr id="24579" name="Picture 5">
            <a:extLst>
              <a:ext uri="{FF2B5EF4-FFF2-40B4-BE49-F238E27FC236}">
                <a16:creationId xmlns:a16="http://schemas.microsoft.com/office/drawing/2014/main" id="{F76456B1-DBE6-4476-8879-ED8A85BBFA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81088" y="1676400"/>
            <a:ext cx="6981825" cy="3962400"/>
          </a:xfrm>
        </p:spPr>
      </p:pic>
      <p:sp>
        <p:nvSpPr>
          <p:cNvPr id="2" name="Slide Number Placeholder 1">
            <a:extLst>
              <a:ext uri="{FF2B5EF4-FFF2-40B4-BE49-F238E27FC236}">
                <a16:creationId xmlns:a16="http://schemas.microsoft.com/office/drawing/2014/main" id="{4C8443D1-CBB9-4CC7-AF28-159F2A38A54B}"/>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CDCD9ADD-395F-41ED-B369-5D4DA7642818}" type="slidenum">
              <a:rPr lang="en-US" altLang="en-US" sz="1400">
                <a:latin typeface="Palatino Linotype" panose="02040502050505030304" pitchFamily="18" charset="0"/>
              </a:rPr>
              <a:pPr eaLnBrk="1" hangingPunct="1"/>
              <a:t>15</a:t>
            </a:fld>
            <a:endParaRPr lang="en-US" altLang="en-US" sz="1400">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1C2E186-7954-4DFA-A1CF-FF801BD69FC3}"/>
              </a:ext>
            </a:extLst>
          </p:cNvPr>
          <p:cNvSpPr>
            <a:spLocks noGrp="1" noChangeArrowheads="1"/>
          </p:cNvSpPr>
          <p:nvPr>
            <p:ph type="title"/>
          </p:nvPr>
        </p:nvSpPr>
        <p:spPr/>
        <p:txBody>
          <a:bodyPr/>
          <a:lstStyle/>
          <a:p>
            <a:pPr eaLnBrk="1" hangingPunct="1"/>
            <a:r>
              <a:rPr lang="en-US" altLang="en-US"/>
              <a:t>Need for Layer 2 In DC</a:t>
            </a:r>
          </a:p>
        </p:txBody>
      </p:sp>
      <p:sp>
        <p:nvSpPr>
          <p:cNvPr id="25603" name="Rectangle 3">
            <a:extLst>
              <a:ext uri="{FF2B5EF4-FFF2-40B4-BE49-F238E27FC236}">
                <a16:creationId xmlns:a16="http://schemas.microsoft.com/office/drawing/2014/main" id="{2DE3E87F-2284-494E-AC93-B6E0E0656F7A}"/>
              </a:ext>
            </a:extLst>
          </p:cNvPr>
          <p:cNvSpPr>
            <a:spLocks noGrp="1" noChangeArrowheads="1"/>
          </p:cNvSpPr>
          <p:nvPr>
            <p:ph idx="1"/>
          </p:nvPr>
        </p:nvSpPr>
        <p:spPr>
          <a:xfrm>
            <a:off x="533400" y="1676400"/>
            <a:ext cx="8229600" cy="5334000"/>
          </a:xfrm>
        </p:spPr>
        <p:txBody>
          <a:bodyPr/>
          <a:lstStyle/>
          <a:p>
            <a:pPr eaLnBrk="1" hangingPunct="1"/>
            <a:r>
              <a:rPr lang="en-US" altLang="en-US"/>
              <a:t>Certain monitoring apps require server with same role to be on the same vlan</a:t>
            </a:r>
          </a:p>
          <a:p>
            <a:pPr eaLnBrk="1" hangingPunct="1"/>
            <a:endParaRPr lang="en-US" altLang="en-US"/>
          </a:p>
          <a:p>
            <a:pPr eaLnBrk="1" hangingPunct="1"/>
            <a:r>
              <a:rPr lang="en-US" altLang="en-US"/>
              <a:t>Using same ip on dual homed servers</a:t>
            </a:r>
          </a:p>
          <a:p>
            <a:pPr eaLnBrk="1" hangingPunct="1"/>
            <a:endParaRPr lang="en-US" altLang="en-US"/>
          </a:p>
          <a:p>
            <a:pPr eaLnBrk="1" hangingPunct="1"/>
            <a:r>
              <a:rPr lang="en-US" altLang="en-US"/>
              <a:t>Allowing growth of server farms.</a:t>
            </a:r>
          </a:p>
        </p:txBody>
      </p:sp>
      <p:sp>
        <p:nvSpPr>
          <p:cNvPr id="2" name="Slide Number Placeholder 1">
            <a:extLst>
              <a:ext uri="{FF2B5EF4-FFF2-40B4-BE49-F238E27FC236}">
                <a16:creationId xmlns:a16="http://schemas.microsoft.com/office/drawing/2014/main" id="{EEE0411F-6444-4AE7-BAE4-5C82349EF711}"/>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D73BDE96-8CA2-4306-B7FA-50092114610C}" type="slidenum">
              <a:rPr lang="en-US" altLang="en-US" sz="1400">
                <a:latin typeface="Palatino Linotype" panose="02040502050505030304" pitchFamily="18" charset="0"/>
              </a:rPr>
              <a:pPr eaLnBrk="1" hangingPunct="1"/>
              <a:t>16</a:t>
            </a:fld>
            <a:endParaRPr lang="en-US" altLang="en-US" sz="1400">
              <a:latin typeface="Palatino Linotype" panose="0204050205050503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DAC18F2-9F75-4781-A193-B42C51A5E2A5}"/>
              </a:ext>
            </a:extLst>
          </p:cNvPr>
          <p:cNvSpPr>
            <a:spLocks noGrp="1" noChangeArrowheads="1"/>
          </p:cNvSpPr>
          <p:nvPr>
            <p:ph type="title"/>
          </p:nvPr>
        </p:nvSpPr>
        <p:spPr/>
        <p:txBody>
          <a:bodyPr/>
          <a:lstStyle/>
          <a:p>
            <a:pPr eaLnBrk="1" hangingPunct="1"/>
            <a:r>
              <a:rPr lang="en-US" altLang="en-US"/>
              <a:t>Review of Layer 2 &amp; Layer 3</a:t>
            </a:r>
          </a:p>
        </p:txBody>
      </p:sp>
      <p:sp>
        <p:nvSpPr>
          <p:cNvPr id="26627" name="Rectangle 3">
            <a:extLst>
              <a:ext uri="{FF2B5EF4-FFF2-40B4-BE49-F238E27FC236}">
                <a16:creationId xmlns:a16="http://schemas.microsoft.com/office/drawing/2014/main" id="{8FB29572-D373-487C-A6E0-036D2EACD0B6}"/>
              </a:ext>
            </a:extLst>
          </p:cNvPr>
          <p:cNvSpPr>
            <a:spLocks noGrp="1" noChangeArrowheads="1"/>
          </p:cNvSpPr>
          <p:nvPr>
            <p:ph idx="1"/>
          </p:nvPr>
        </p:nvSpPr>
        <p:spPr>
          <a:xfrm>
            <a:off x="381000" y="1371600"/>
            <a:ext cx="8305800" cy="5257800"/>
          </a:xfrm>
        </p:spPr>
        <p:txBody>
          <a:bodyPr/>
          <a:lstStyle/>
          <a:p>
            <a:pPr eaLnBrk="1" hangingPunct="1"/>
            <a:r>
              <a:rPr lang="en-US" altLang="en-US"/>
              <a:t>Layer 2</a:t>
            </a:r>
          </a:p>
          <a:p>
            <a:pPr lvl="1" eaLnBrk="1" hangingPunct="1"/>
            <a:r>
              <a:rPr lang="en-US" altLang="en-US"/>
              <a:t>One spanning tree for entire network</a:t>
            </a:r>
          </a:p>
          <a:p>
            <a:pPr lvl="2" eaLnBrk="1" hangingPunct="1"/>
            <a:r>
              <a:rPr lang="en-US" altLang="en-US"/>
              <a:t>Prevents looping</a:t>
            </a:r>
          </a:p>
          <a:p>
            <a:pPr lvl="2" eaLnBrk="1" hangingPunct="1"/>
            <a:r>
              <a:rPr lang="en-US" altLang="en-US"/>
              <a:t>Ignores alternate paths</a:t>
            </a:r>
          </a:p>
          <a:p>
            <a:pPr eaLnBrk="1" hangingPunct="1"/>
            <a:r>
              <a:rPr lang="en-US" altLang="en-US"/>
              <a:t>Layer 3</a:t>
            </a:r>
          </a:p>
          <a:p>
            <a:pPr lvl="1" eaLnBrk="1" hangingPunct="1"/>
            <a:r>
              <a:rPr lang="en-US" altLang="en-US"/>
              <a:t>Shortest path routing between source and destination</a:t>
            </a:r>
          </a:p>
          <a:p>
            <a:pPr lvl="1" eaLnBrk="1" hangingPunct="1"/>
            <a:r>
              <a:rPr lang="en-US" altLang="en-US"/>
              <a:t>Best-effort delivery</a:t>
            </a:r>
          </a:p>
        </p:txBody>
      </p:sp>
      <p:sp>
        <p:nvSpPr>
          <p:cNvPr id="2" name="Slide Number Placeholder 1">
            <a:extLst>
              <a:ext uri="{FF2B5EF4-FFF2-40B4-BE49-F238E27FC236}">
                <a16:creationId xmlns:a16="http://schemas.microsoft.com/office/drawing/2014/main" id="{C57CD016-BCB1-43DF-9D53-388321BC9A0D}"/>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ECD04F7C-B0D4-4484-8020-8C8B7DBBDBC2}" type="slidenum">
              <a:rPr lang="en-US" altLang="en-US" sz="1400">
                <a:latin typeface="Palatino Linotype" panose="02040502050505030304" pitchFamily="18" charset="0"/>
              </a:rPr>
              <a:pPr eaLnBrk="1" hangingPunct="1"/>
              <a:t>17</a:t>
            </a:fld>
            <a:endParaRPr lang="en-US" altLang="en-US" sz="1400">
              <a:latin typeface="Palatino Linotype" panose="02040502050505030304" pitchFamily="18" charset="0"/>
            </a:endParaRPr>
          </a:p>
        </p:txBody>
      </p:sp>
    </p:spTree>
  </p:cSld>
  <p:clrMapOvr>
    <a:masterClrMapping/>
  </p:clrMapOvr>
  <p:transition advTm="19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6854F0-DEA4-450F-89D6-44597B452BEC}"/>
              </a:ext>
            </a:extLst>
          </p:cNvPr>
          <p:cNvSpPr>
            <a:spLocks noGrp="1" noChangeArrowheads="1"/>
          </p:cNvSpPr>
          <p:nvPr>
            <p:ph type="title"/>
          </p:nvPr>
        </p:nvSpPr>
        <p:spPr/>
        <p:txBody>
          <a:bodyPr/>
          <a:lstStyle/>
          <a:p>
            <a:pPr eaLnBrk="1" hangingPunct="1"/>
            <a:r>
              <a:rPr lang="en-US" altLang="en-US" b="1"/>
              <a:t>FAT Tree based Solution</a:t>
            </a:r>
          </a:p>
        </p:txBody>
      </p:sp>
      <p:sp>
        <p:nvSpPr>
          <p:cNvPr id="27651" name="Rectangle 3">
            <a:extLst>
              <a:ext uri="{FF2B5EF4-FFF2-40B4-BE49-F238E27FC236}">
                <a16:creationId xmlns:a16="http://schemas.microsoft.com/office/drawing/2014/main" id="{A040BDE6-D27E-4C7F-ACCE-9A29070C5307}"/>
              </a:ext>
            </a:extLst>
          </p:cNvPr>
          <p:cNvSpPr>
            <a:spLocks noGrp="1" noChangeArrowheads="1"/>
          </p:cNvSpPr>
          <p:nvPr>
            <p:ph idx="1"/>
          </p:nvPr>
        </p:nvSpPr>
        <p:spPr/>
        <p:txBody>
          <a:bodyPr/>
          <a:lstStyle/>
          <a:p>
            <a:pPr eaLnBrk="1" hangingPunct="1"/>
            <a:r>
              <a:rPr lang="en-US" altLang="en-US"/>
              <a:t>Connect end-host together using a fat tree topology </a:t>
            </a:r>
          </a:p>
          <a:p>
            <a:pPr lvl="1" eaLnBrk="1" hangingPunct="1"/>
            <a:r>
              <a:rPr lang="en-US" altLang="en-US"/>
              <a:t>Infrastructure consist of cheap devices</a:t>
            </a:r>
          </a:p>
          <a:p>
            <a:pPr lvl="2" eaLnBrk="1" hangingPunct="1"/>
            <a:r>
              <a:rPr lang="en-US" altLang="en-US"/>
              <a:t>Each port supports same speed as endhost</a:t>
            </a:r>
          </a:p>
          <a:p>
            <a:pPr lvl="2" eaLnBrk="1" hangingPunct="1"/>
            <a:endParaRPr lang="en-US" altLang="en-US"/>
          </a:p>
          <a:p>
            <a:pPr lvl="1" eaLnBrk="1" hangingPunct="1"/>
            <a:r>
              <a:rPr lang="en-US" altLang="en-US"/>
              <a:t>All devices can transmit at line speed if packets are distributed along existing paths</a:t>
            </a:r>
          </a:p>
          <a:p>
            <a:pPr lvl="1" eaLnBrk="1" hangingPunct="1"/>
            <a:endParaRPr lang="en-US" altLang="en-US"/>
          </a:p>
          <a:p>
            <a:pPr lvl="1" eaLnBrk="1" hangingPunct="1"/>
            <a:r>
              <a:rPr lang="en-US" altLang="en-US"/>
              <a:t>A k-port fat tree can support k3/4 hosts</a:t>
            </a:r>
          </a:p>
        </p:txBody>
      </p:sp>
      <p:sp>
        <p:nvSpPr>
          <p:cNvPr id="2" name="Slide Number Placeholder 1">
            <a:extLst>
              <a:ext uri="{FF2B5EF4-FFF2-40B4-BE49-F238E27FC236}">
                <a16:creationId xmlns:a16="http://schemas.microsoft.com/office/drawing/2014/main" id="{95BFDC5E-4428-4924-A670-C5DF1A9C11FC}"/>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B3E39EDE-59CF-4C35-AB46-AF2827A9E655}" type="slidenum">
              <a:rPr lang="en-US" altLang="en-US" sz="1400">
                <a:latin typeface="Palatino Linotype" panose="02040502050505030304" pitchFamily="18" charset="0"/>
              </a:rPr>
              <a:pPr eaLnBrk="1" hangingPunct="1"/>
              <a:t>18</a:t>
            </a:fld>
            <a:endParaRPr lang="en-US" altLang="en-US" sz="1400">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DD574EF1-16F4-43F3-BFA8-CF7659666D58}"/>
              </a:ext>
            </a:extLst>
          </p:cNvPr>
          <p:cNvSpPr>
            <a:spLocks noGrp="1" noChangeArrowheads="1"/>
          </p:cNvSpPr>
          <p:nvPr>
            <p:ph type="title"/>
          </p:nvPr>
        </p:nvSpPr>
        <p:spPr/>
        <p:txBody>
          <a:bodyPr/>
          <a:lstStyle/>
          <a:p>
            <a:pPr eaLnBrk="1" hangingPunct="1"/>
            <a:r>
              <a:rPr lang="en-US" altLang="en-US"/>
              <a:t>Fat-Tree Topology</a:t>
            </a:r>
          </a:p>
        </p:txBody>
      </p:sp>
      <p:pic>
        <p:nvPicPr>
          <p:cNvPr id="28675" name="Picture 6">
            <a:extLst>
              <a:ext uri="{FF2B5EF4-FFF2-40B4-BE49-F238E27FC236}">
                <a16:creationId xmlns:a16="http://schemas.microsoft.com/office/drawing/2014/main" id="{BCFDF380-6FC9-4224-9E51-077EE07426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914400"/>
            <a:ext cx="8572500" cy="5715000"/>
          </a:xfrm>
        </p:spPr>
      </p:pic>
      <p:sp>
        <p:nvSpPr>
          <p:cNvPr id="2" name="Slide Number Placeholder 1">
            <a:extLst>
              <a:ext uri="{FF2B5EF4-FFF2-40B4-BE49-F238E27FC236}">
                <a16:creationId xmlns:a16="http://schemas.microsoft.com/office/drawing/2014/main" id="{D5F515E2-1254-41BB-8D5C-DAB2A5FD46BD}"/>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0BACA7A1-6F7B-4FED-93E5-ECE6BE65AE56}" type="slidenum">
              <a:rPr lang="en-US" altLang="en-US" sz="1400">
                <a:latin typeface="Palatino Linotype" panose="02040502050505030304" pitchFamily="18" charset="0"/>
              </a:rPr>
              <a:pPr eaLnBrk="1" hangingPunct="1"/>
              <a:t>19</a:t>
            </a:fld>
            <a:endParaRPr lang="en-US" altLang="en-US" sz="1400">
              <a:latin typeface="Palatino Linotype" panose="020405020505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CF4C28E-C3FA-4886-9E59-8E54875D98CB}"/>
              </a:ext>
            </a:extLst>
          </p:cNvPr>
          <p:cNvSpPr>
            <a:spLocks noGrp="1" noChangeArrowheads="1"/>
          </p:cNvSpPr>
          <p:nvPr>
            <p:ph type="title"/>
          </p:nvPr>
        </p:nvSpPr>
        <p:spPr/>
        <p:txBody>
          <a:bodyPr/>
          <a:lstStyle/>
          <a:p>
            <a:pPr eaLnBrk="1" hangingPunct="1"/>
            <a:r>
              <a:rPr lang="en-US" altLang="en-US" sz="4400"/>
              <a:t>Overview</a:t>
            </a:r>
          </a:p>
        </p:txBody>
      </p:sp>
      <p:sp>
        <p:nvSpPr>
          <p:cNvPr id="11267" name="Rectangle 3">
            <a:extLst>
              <a:ext uri="{FF2B5EF4-FFF2-40B4-BE49-F238E27FC236}">
                <a16:creationId xmlns:a16="http://schemas.microsoft.com/office/drawing/2014/main" id="{1C2D3A9D-CA7F-492C-B08E-CE1558A0F6F3}"/>
              </a:ext>
            </a:extLst>
          </p:cNvPr>
          <p:cNvSpPr>
            <a:spLocks noGrp="1" noChangeArrowheads="1"/>
          </p:cNvSpPr>
          <p:nvPr>
            <p:ph idx="1"/>
          </p:nvPr>
        </p:nvSpPr>
        <p:spPr>
          <a:xfrm>
            <a:off x="533400" y="1524000"/>
            <a:ext cx="8001000" cy="4800600"/>
          </a:xfrm>
        </p:spPr>
        <p:txBody>
          <a:bodyPr/>
          <a:lstStyle/>
          <a:p>
            <a:pPr eaLnBrk="1" hangingPunct="1"/>
            <a:r>
              <a:rPr lang="en-US" altLang="en-US" sz="3600"/>
              <a:t>Structure and Properties of a Data Center</a:t>
            </a:r>
          </a:p>
          <a:p>
            <a:pPr eaLnBrk="1" hangingPunct="1"/>
            <a:r>
              <a:rPr lang="en-US" altLang="en-US" sz="3600"/>
              <a:t>Desired properties in a DC Architecture</a:t>
            </a:r>
          </a:p>
          <a:p>
            <a:pPr eaLnBrk="1" hangingPunct="1"/>
            <a:r>
              <a:rPr lang="en-US" altLang="en-US" sz="3600"/>
              <a:t>Fat tree based solution</a:t>
            </a:r>
          </a:p>
          <a:p>
            <a:pPr eaLnBrk="1" hangingPunct="1"/>
            <a:r>
              <a:rPr lang="en-US" altLang="en-US" sz="3600"/>
              <a:t>Monsoon: layer 2 flat routing</a:t>
            </a:r>
          </a:p>
        </p:txBody>
      </p:sp>
      <p:sp>
        <p:nvSpPr>
          <p:cNvPr id="2" name="Slide Number Placeholder 1">
            <a:extLst>
              <a:ext uri="{FF2B5EF4-FFF2-40B4-BE49-F238E27FC236}">
                <a16:creationId xmlns:a16="http://schemas.microsoft.com/office/drawing/2014/main" id="{736542DE-3D48-4D71-A377-81CF9F0C4B53}"/>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5D77CA24-B19E-4491-BF99-5939A07543F7}" type="slidenum">
              <a:rPr lang="en-US" altLang="en-US" sz="1400">
                <a:latin typeface="Palatino Linotype" panose="02040502050505030304" pitchFamily="18" charset="0"/>
              </a:rPr>
              <a:pPr eaLnBrk="1" hangingPunct="1"/>
              <a:t>2</a:t>
            </a:fld>
            <a:endParaRPr lang="en-US" altLang="en-US" sz="1400">
              <a:latin typeface="Palatino Linotype" panose="020405020505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6A31C6C-6BA2-4611-A383-4AA85B9080BE}"/>
              </a:ext>
            </a:extLst>
          </p:cNvPr>
          <p:cNvSpPr>
            <a:spLocks noGrp="1" noChangeArrowheads="1"/>
          </p:cNvSpPr>
          <p:nvPr>
            <p:ph type="title"/>
          </p:nvPr>
        </p:nvSpPr>
        <p:spPr/>
        <p:txBody>
          <a:bodyPr/>
          <a:lstStyle/>
          <a:p>
            <a:pPr eaLnBrk="1" hangingPunct="1"/>
            <a:r>
              <a:rPr lang="en-US" altLang="en-US"/>
              <a:t>Problems with a vanilla Fat-tree</a:t>
            </a:r>
          </a:p>
        </p:txBody>
      </p:sp>
      <p:sp>
        <p:nvSpPr>
          <p:cNvPr id="29699" name="Rectangle 3">
            <a:extLst>
              <a:ext uri="{FF2B5EF4-FFF2-40B4-BE49-F238E27FC236}">
                <a16:creationId xmlns:a16="http://schemas.microsoft.com/office/drawing/2014/main" id="{83CA45A2-D0A8-4480-A543-F9D68AA895F1}"/>
              </a:ext>
            </a:extLst>
          </p:cNvPr>
          <p:cNvSpPr>
            <a:spLocks noGrp="1" noChangeArrowheads="1"/>
          </p:cNvSpPr>
          <p:nvPr>
            <p:ph idx="1"/>
          </p:nvPr>
        </p:nvSpPr>
        <p:spPr>
          <a:xfrm>
            <a:off x="533400" y="1524000"/>
            <a:ext cx="8229600" cy="4343400"/>
          </a:xfrm>
        </p:spPr>
        <p:txBody>
          <a:bodyPr/>
          <a:lstStyle/>
          <a:p>
            <a:pPr eaLnBrk="1" hangingPunct="1"/>
            <a:r>
              <a:rPr lang="en-US" altLang="en-US"/>
              <a:t>Layer 3 will only use one of the existing equal cost paths</a:t>
            </a:r>
          </a:p>
          <a:p>
            <a:pPr eaLnBrk="1" hangingPunct="1"/>
            <a:endParaRPr lang="en-US" altLang="en-US"/>
          </a:p>
          <a:p>
            <a:pPr eaLnBrk="1" hangingPunct="1"/>
            <a:r>
              <a:rPr lang="en-US" altLang="en-US"/>
              <a:t>Packet re-ordering occurs if layer 3 blindly takes advantage of path diversity</a:t>
            </a:r>
          </a:p>
        </p:txBody>
      </p:sp>
      <p:sp>
        <p:nvSpPr>
          <p:cNvPr id="2" name="Slide Number Placeholder 1">
            <a:extLst>
              <a:ext uri="{FF2B5EF4-FFF2-40B4-BE49-F238E27FC236}">
                <a16:creationId xmlns:a16="http://schemas.microsoft.com/office/drawing/2014/main" id="{417EB957-4E45-416C-8AE6-4CF1B0E97B36}"/>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94150C7C-71D9-4ECD-89D9-B160DFC3D792}" type="slidenum">
              <a:rPr lang="en-US" altLang="en-US" sz="1400">
                <a:latin typeface="Palatino Linotype" panose="02040502050505030304" pitchFamily="18" charset="0"/>
              </a:rPr>
              <a:pPr eaLnBrk="1" hangingPunct="1"/>
              <a:t>20</a:t>
            </a:fld>
            <a:endParaRPr lang="en-US" altLang="en-US" sz="1400">
              <a:latin typeface="Palatino Linotype" panose="020405020505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24B86DD-D423-4F17-AEE8-C778242CAFDD}"/>
              </a:ext>
            </a:extLst>
          </p:cNvPr>
          <p:cNvSpPr>
            <a:spLocks noGrp="1" noChangeArrowheads="1"/>
          </p:cNvSpPr>
          <p:nvPr>
            <p:ph type="title"/>
          </p:nvPr>
        </p:nvSpPr>
        <p:spPr/>
        <p:txBody>
          <a:bodyPr/>
          <a:lstStyle/>
          <a:p>
            <a:pPr eaLnBrk="1" hangingPunct="1"/>
            <a:r>
              <a:rPr lang="en-US" altLang="en-US"/>
              <a:t>FAT-tree Modified</a:t>
            </a:r>
          </a:p>
        </p:txBody>
      </p:sp>
      <p:sp>
        <p:nvSpPr>
          <p:cNvPr id="30723" name="Rectangle 3">
            <a:extLst>
              <a:ext uri="{FF2B5EF4-FFF2-40B4-BE49-F238E27FC236}">
                <a16:creationId xmlns:a16="http://schemas.microsoft.com/office/drawing/2014/main" id="{0CA5A935-D250-4A05-A1A6-4BF34102EDB3}"/>
              </a:ext>
            </a:extLst>
          </p:cNvPr>
          <p:cNvSpPr>
            <a:spLocks noGrp="1" noChangeArrowheads="1"/>
          </p:cNvSpPr>
          <p:nvPr>
            <p:ph idx="1"/>
          </p:nvPr>
        </p:nvSpPr>
        <p:spPr/>
        <p:txBody>
          <a:bodyPr/>
          <a:lstStyle/>
          <a:p>
            <a:pPr eaLnBrk="1" hangingPunct="1"/>
            <a:r>
              <a:rPr lang="en-US" altLang="en-US"/>
              <a:t>Enforce special addressing scheme in DC</a:t>
            </a:r>
          </a:p>
          <a:p>
            <a:pPr lvl="1" eaLnBrk="1" hangingPunct="1"/>
            <a:r>
              <a:rPr lang="en-US" altLang="en-US"/>
              <a:t>Allows host attached to same switch to route only through switch</a:t>
            </a:r>
          </a:p>
          <a:p>
            <a:pPr lvl="1" eaLnBrk="1" hangingPunct="1"/>
            <a:r>
              <a:rPr lang="en-US" altLang="en-US"/>
              <a:t>Allows inter-pod traffic to stay within pod</a:t>
            </a:r>
          </a:p>
          <a:p>
            <a:pPr lvl="1" eaLnBrk="1" hangingPunct="1"/>
            <a:r>
              <a:rPr lang="en-US" altLang="en-US"/>
              <a:t>unused.PodNumber.switchnumber.Endhost</a:t>
            </a:r>
          </a:p>
          <a:p>
            <a:pPr eaLnBrk="1" hangingPunct="1"/>
            <a:r>
              <a:rPr lang="en-US" altLang="en-US"/>
              <a:t>Use two level look-ups to distribute traffic and maintain packet ordering.</a:t>
            </a:r>
          </a:p>
          <a:p>
            <a:pPr lvl="1" eaLnBrk="1" hangingPunct="1">
              <a:buFontTx/>
              <a:buNone/>
            </a:pPr>
            <a:endParaRPr lang="en-US" altLang="en-US"/>
          </a:p>
        </p:txBody>
      </p:sp>
      <p:pic>
        <p:nvPicPr>
          <p:cNvPr id="30724" name="Picture 4">
            <a:extLst>
              <a:ext uri="{FF2B5EF4-FFF2-40B4-BE49-F238E27FC236}">
                <a16:creationId xmlns:a16="http://schemas.microsoft.com/office/drawing/2014/main" id="{BF466023-8066-44AC-81C5-F1C82B49E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500563"/>
            <a:ext cx="50196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4E1E180-0E5B-44A8-8326-E9E86F7F906F}"/>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7C483961-F0A3-4683-9FDA-CCCF00EC79E0}" type="slidenum">
              <a:rPr lang="en-US" altLang="en-US" sz="1400">
                <a:latin typeface="Palatino Linotype" panose="02040502050505030304" pitchFamily="18" charset="0"/>
              </a:rPr>
              <a:pPr eaLnBrk="1" hangingPunct="1"/>
              <a:t>21</a:t>
            </a:fld>
            <a:endParaRPr lang="en-US" altLang="en-US" sz="1400">
              <a:latin typeface="Palatino Linotype" panose="0204050205050503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B5B34098-98CD-4D71-A222-26D00C5476E1}"/>
              </a:ext>
            </a:extLst>
          </p:cNvPr>
          <p:cNvSpPr>
            <a:spLocks noGrp="1" noChangeArrowheads="1"/>
          </p:cNvSpPr>
          <p:nvPr>
            <p:ph type="title"/>
          </p:nvPr>
        </p:nvSpPr>
        <p:spPr/>
        <p:txBody>
          <a:bodyPr/>
          <a:lstStyle/>
          <a:p>
            <a:pPr eaLnBrk="1" hangingPunct="1"/>
            <a:r>
              <a:rPr lang="en-US" altLang="en-US"/>
              <a:t>2 Level look-ups</a:t>
            </a:r>
          </a:p>
        </p:txBody>
      </p:sp>
      <p:sp>
        <p:nvSpPr>
          <p:cNvPr id="31747" name="Rectangle 9">
            <a:extLst>
              <a:ext uri="{FF2B5EF4-FFF2-40B4-BE49-F238E27FC236}">
                <a16:creationId xmlns:a16="http://schemas.microsoft.com/office/drawing/2014/main" id="{5E5A74D2-D8C2-43DF-8D8D-16C6331EDBF2}"/>
              </a:ext>
            </a:extLst>
          </p:cNvPr>
          <p:cNvSpPr>
            <a:spLocks noGrp="1" noChangeArrowheads="1"/>
          </p:cNvSpPr>
          <p:nvPr>
            <p:ph idx="1"/>
          </p:nvPr>
        </p:nvSpPr>
        <p:spPr/>
        <p:txBody>
          <a:bodyPr/>
          <a:lstStyle/>
          <a:p>
            <a:pPr eaLnBrk="1" hangingPunct="1"/>
            <a:r>
              <a:rPr lang="en-US" altLang="en-US"/>
              <a:t>First level is prefix lookup	</a:t>
            </a:r>
          </a:p>
          <a:p>
            <a:pPr lvl="1" eaLnBrk="1" hangingPunct="1"/>
            <a:r>
              <a:rPr lang="en-US" altLang="en-US"/>
              <a:t>Used to route down the topology to endhost</a:t>
            </a:r>
          </a:p>
          <a:p>
            <a:pPr lvl="1" eaLnBrk="1" hangingPunct="1"/>
            <a:endParaRPr lang="en-US" altLang="en-US"/>
          </a:p>
          <a:p>
            <a:pPr eaLnBrk="1" hangingPunct="1"/>
            <a:r>
              <a:rPr lang="en-US" altLang="en-US"/>
              <a:t>Second level is a suffix lookup</a:t>
            </a:r>
          </a:p>
          <a:p>
            <a:pPr lvl="1" eaLnBrk="1" hangingPunct="1"/>
            <a:r>
              <a:rPr lang="en-US" altLang="en-US"/>
              <a:t>Used to route up towards core</a:t>
            </a:r>
          </a:p>
          <a:p>
            <a:pPr lvl="1" eaLnBrk="1" hangingPunct="1"/>
            <a:r>
              <a:rPr lang="en-US" altLang="en-US"/>
              <a:t>Diffuses and spreads out traffic</a:t>
            </a:r>
          </a:p>
          <a:p>
            <a:pPr lvl="1" eaLnBrk="1" hangingPunct="1"/>
            <a:r>
              <a:rPr lang="en-US" altLang="en-US"/>
              <a:t>Maintains packet ordering by using the same ports for the same endhost</a:t>
            </a:r>
          </a:p>
        </p:txBody>
      </p:sp>
      <p:sp>
        <p:nvSpPr>
          <p:cNvPr id="2" name="Slide Number Placeholder 1">
            <a:extLst>
              <a:ext uri="{FF2B5EF4-FFF2-40B4-BE49-F238E27FC236}">
                <a16:creationId xmlns:a16="http://schemas.microsoft.com/office/drawing/2014/main" id="{21996C9D-27C6-4605-B8BD-9895FF0DB745}"/>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5F271DEE-CD02-4BD1-B70E-5A8E82482983}" type="slidenum">
              <a:rPr lang="en-US" altLang="en-US" sz="1400">
                <a:latin typeface="Palatino Linotype" panose="02040502050505030304" pitchFamily="18" charset="0"/>
              </a:rPr>
              <a:pPr eaLnBrk="1" hangingPunct="1"/>
              <a:t>22</a:t>
            </a:fld>
            <a:endParaRPr lang="en-US" altLang="en-US" sz="1400">
              <a:latin typeface="Palatino Linotype" panose="020405020505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21550F7-A7FD-4D97-9C40-01BE88063553}"/>
              </a:ext>
            </a:extLst>
          </p:cNvPr>
          <p:cNvSpPr>
            <a:spLocks noGrp="1" noChangeArrowheads="1"/>
          </p:cNvSpPr>
          <p:nvPr>
            <p:ph type="title"/>
          </p:nvPr>
        </p:nvSpPr>
        <p:spPr/>
        <p:txBody>
          <a:bodyPr/>
          <a:lstStyle/>
          <a:p>
            <a:pPr eaLnBrk="1" hangingPunct="1"/>
            <a:r>
              <a:rPr lang="en-US" altLang="en-US"/>
              <a:t>Diffusion Optimizations</a:t>
            </a:r>
          </a:p>
        </p:txBody>
      </p:sp>
      <p:sp>
        <p:nvSpPr>
          <p:cNvPr id="32771" name="Rectangle 3">
            <a:extLst>
              <a:ext uri="{FF2B5EF4-FFF2-40B4-BE49-F238E27FC236}">
                <a16:creationId xmlns:a16="http://schemas.microsoft.com/office/drawing/2014/main" id="{C04998AA-80F4-46EF-9888-2901574A5E0E}"/>
              </a:ext>
            </a:extLst>
          </p:cNvPr>
          <p:cNvSpPr>
            <a:spLocks noGrp="1" noChangeArrowheads="1"/>
          </p:cNvSpPr>
          <p:nvPr>
            <p:ph idx="1"/>
          </p:nvPr>
        </p:nvSpPr>
        <p:spPr/>
        <p:txBody>
          <a:bodyPr/>
          <a:lstStyle/>
          <a:p>
            <a:pPr eaLnBrk="1" hangingPunct="1"/>
            <a:r>
              <a:rPr lang="en-US" altLang="en-US"/>
              <a:t>Flow classification</a:t>
            </a:r>
          </a:p>
          <a:p>
            <a:pPr lvl="1" eaLnBrk="1" hangingPunct="1"/>
            <a:r>
              <a:rPr lang="en-US" altLang="en-US"/>
              <a:t>Eliminates local congestion</a:t>
            </a:r>
          </a:p>
          <a:p>
            <a:pPr lvl="1" eaLnBrk="1" hangingPunct="1"/>
            <a:r>
              <a:rPr lang="en-US" altLang="en-US"/>
              <a:t>Assign to traffic to ports on a per-flow basis instead of a per-host basis</a:t>
            </a:r>
          </a:p>
          <a:p>
            <a:pPr eaLnBrk="1" hangingPunct="1"/>
            <a:r>
              <a:rPr lang="en-US" altLang="en-US"/>
              <a:t>Flow scheduling</a:t>
            </a:r>
          </a:p>
          <a:p>
            <a:pPr lvl="1" eaLnBrk="1" hangingPunct="1"/>
            <a:r>
              <a:rPr lang="en-US" altLang="en-US"/>
              <a:t>Eliminates global congestion</a:t>
            </a:r>
          </a:p>
          <a:p>
            <a:pPr lvl="1" eaLnBrk="1" hangingPunct="1"/>
            <a:r>
              <a:rPr lang="en-US" altLang="en-US"/>
              <a:t>Prevent long lived flows from sharing the same links</a:t>
            </a:r>
          </a:p>
          <a:p>
            <a:pPr lvl="1" eaLnBrk="1" hangingPunct="1"/>
            <a:r>
              <a:rPr lang="en-US" altLang="en-US"/>
              <a:t>Assign long lived flows to different  links</a:t>
            </a:r>
          </a:p>
        </p:txBody>
      </p:sp>
      <p:sp>
        <p:nvSpPr>
          <p:cNvPr id="2" name="Slide Number Placeholder 1">
            <a:extLst>
              <a:ext uri="{FF2B5EF4-FFF2-40B4-BE49-F238E27FC236}">
                <a16:creationId xmlns:a16="http://schemas.microsoft.com/office/drawing/2014/main" id="{D84AB8D7-6764-4B35-96F0-0E3796E64239}"/>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3DDFCC84-A3CC-4F13-BE06-796C59C5EB5E}" type="slidenum">
              <a:rPr lang="en-US" altLang="en-US" sz="1400">
                <a:latin typeface="Palatino Linotype" panose="02040502050505030304" pitchFamily="18" charset="0"/>
              </a:rPr>
              <a:pPr eaLnBrk="1" hangingPunct="1"/>
              <a:t>23</a:t>
            </a:fld>
            <a:endParaRPr lang="en-US" altLang="en-US" sz="1400">
              <a:latin typeface="Palatino Linotype" panose="020405020505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18422256-A1E0-4F1E-BE52-A4E7DC414CC8}"/>
              </a:ext>
            </a:extLst>
          </p:cNvPr>
          <p:cNvSpPr>
            <a:spLocks noGrp="1" noChangeArrowheads="1"/>
          </p:cNvSpPr>
          <p:nvPr>
            <p:ph type="title"/>
          </p:nvPr>
        </p:nvSpPr>
        <p:spPr/>
        <p:txBody>
          <a:bodyPr/>
          <a:lstStyle/>
          <a:p>
            <a:pPr eaLnBrk="1" hangingPunct="1"/>
            <a:r>
              <a:rPr lang="en-US" altLang="en-US"/>
              <a:t>Results: Heat &amp; Power Consumption</a:t>
            </a:r>
          </a:p>
        </p:txBody>
      </p:sp>
      <p:pic>
        <p:nvPicPr>
          <p:cNvPr id="33795" name="Picture 5">
            <a:extLst>
              <a:ext uri="{FF2B5EF4-FFF2-40B4-BE49-F238E27FC236}">
                <a16:creationId xmlns:a16="http://schemas.microsoft.com/office/drawing/2014/main" id="{9268F434-2136-4A85-B7F5-D9B8697271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5363" y="1447800"/>
            <a:ext cx="7153275" cy="4419600"/>
          </a:xfrm>
        </p:spPr>
      </p:pic>
      <p:sp>
        <p:nvSpPr>
          <p:cNvPr id="2" name="Slide Number Placeholder 1">
            <a:extLst>
              <a:ext uri="{FF2B5EF4-FFF2-40B4-BE49-F238E27FC236}">
                <a16:creationId xmlns:a16="http://schemas.microsoft.com/office/drawing/2014/main" id="{6BBA6088-3C87-4E20-9D7D-4A3443A51CB6}"/>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8ED231EA-31CE-45A3-B750-4B624517A2D8}" type="slidenum">
              <a:rPr lang="en-US" altLang="en-US" sz="1400">
                <a:latin typeface="Palatino Linotype" panose="02040502050505030304" pitchFamily="18" charset="0"/>
              </a:rPr>
              <a:pPr eaLnBrk="1" hangingPunct="1"/>
              <a:t>24</a:t>
            </a:fld>
            <a:endParaRPr lang="en-US" altLang="en-US" sz="1400">
              <a:latin typeface="Palatino Linotype" panose="0204050205050503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6ED8DF-03D4-4A9E-BDBD-9005255BF365}"/>
              </a:ext>
            </a:extLst>
          </p:cNvPr>
          <p:cNvSpPr>
            <a:spLocks noGrp="1" noChangeArrowheads="1"/>
          </p:cNvSpPr>
          <p:nvPr>
            <p:ph type="title"/>
          </p:nvPr>
        </p:nvSpPr>
        <p:spPr/>
        <p:txBody>
          <a:bodyPr/>
          <a:lstStyle/>
          <a:p>
            <a:pPr eaLnBrk="1" hangingPunct="1"/>
            <a:r>
              <a:rPr lang="en-US" altLang="en-US"/>
              <a:t>Draw Backs</a:t>
            </a:r>
          </a:p>
        </p:txBody>
      </p:sp>
      <p:sp>
        <p:nvSpPr>
          <p:cNvPr id="34819" name="Rectangle 3">
            <a:extLst>
              <a:ext uri="{FF2B5EF4-FFF2-40B4-BE49-F238E27FC236}">
                <a16:creationId xmlns:a16="http://schemas.microsoft.com/office/drawing/2014/main" id="{7E61A97C-DBA7-46A1-9524-D467A2D0A2DB}"/>
              </a:ext>
            </a:extLst>
          </p:cNvPr>
          <p:cNvSpPr>
            <a:spLocks noGrp="1" noChangeArrowheads="1"/>
          </p:cNvSpPr>
          <p:nvPr>
            <p:ph idx="1"/>
          </p:nvPr>
        </p:nvSpPr>
        <p:spPr>
          <a:xfrm>
            <a:off x="533400" y="1371600"/>
            <a:ext cx="8229600" cy="5334000"/>
          </a:xfrm>
        </p:spPr>
        <p:txBody>
          <a:bodyPr/>
          <a:lstStyle/>
          <a:p>
            <a:pPr eaLnBrk="1" hangingPunct="1"/>
            <a:r>
              <a:rPr lang="en-US" altLang="en-US"/>
              <a:t>No inherent support for VLan traffic</a:t>
            </a:r>
          </a:p>
          <a:p>
            <a:pPr eaLnBrk="1" hangingPunct="1"/>
            <a:endParaRPr lang="en-US" altLang="en-US"/>
          </a:p>
          <a:p>
            <a:pPr eaLnBrk="1" hangingPunct="1"/>
            <a:r>
              <a:rPr lang="en-US" altLang="en-US"/>
              <a:t>Data center is fixed in size</a:t>
            </a:r>
          </a:p>
          <a:p>
            <a:pPr eaLnBrk="1" hangingPunct="1"/>
            <a:endParaRPr lang="en-US" altLang="en-US"/>
          </a:p>
          <a:p>
            <a:pPr eaLnBrk="1" hangingPunct="1"/>
            <a:r>
              <a:rPr lang="en-US" altLang="en-US"/>
              <a:t>Ignored connectivity to the internet</a:t>
            </a:r>
          </a:p>
          <a:p>
            <a:pPr eaLnBrk="1" hangingPunct="1"/>
            <a:endParaRPr lang="en-US" altLang="en-US"/>
          </a:p>
          <a:p>
            <a:pPr eaLnBrk="1" hangingPunct="1"/>
            <a:r>
              <a:rPr lang="en-US" altLang="en-US"/>
              <a:t>Waste of address space</a:t>
            </a:r>
          </a:p>
          <a:p>
            <a:pPr lvl="1" eaLnBrk="1" hangingPunct="1"/>
            <a:r>
              <a:rPr lang="en-US" altLang="en-US"/>
              <a:t>Requires NAT at border</a:t>
            </a:r>
          </a:p>
          <a:p>
            <a:pPr eaLnBrk="1" hangingPunct="1"/>
            <a:endParaRPr lang="en-US" altLang="en-US"/>
          </a:p>
        </p:txBody>
      </p:sp>
      <p:sp>
        <p:nvSpPr>
          <p:cNvPr id="2" name="Slide Number Placeholder 1">
            <a:extLst>
              <a:ext uri="{FF2B5EF4-FFF2-40B4-BE49-F238E27FC236}">
                <a16:creationId xmlns:a16="http://schemas.microsoft.com/office/drawing/2014/main" id="{C6156395-97EE-4FCF-BBFB-9FB853F0D814}"/>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B117E9E5-7441-454D-8F8E-03AAF2CD6F2C}" type="slidenum">
              <a:rPr lang="en-US" altLang="en-US" sz="1400">
                <a:latin typeface="Palatino Linotype" panose="02040502050505030304" pitchFamily="18" charset="0"/>
              </a:rPr>
              <a:pPr eaLnBrk="1" hangingPunct="1"/>
              <a:t>25</a:t>
            </a:fld>
            <a:endParaRPr lang="en-US" altLang="en-US" sz="1400">
              <a:latin typeface="Palatino Linotype" panose="0204050205050503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1E0910-450C-4E08-8DFC-4490CD208BA3}"/>
              </a:ext>
            </a:extLst>
          </p:cNvPr>
          <p:cNvSpPr>
            <a:spLocks noGrp="1" noChangeArrowheads="1"/>
          </p:cNvSpPr>
          <p:nvPr>
            <p:ph type="title"/>
          </p:nvPr>
        </p:nvSpPr>
        <p:spPr/>
        <p:txBody>
          <a:bodyPr/>
          <a:lstStyle/>
          <a:p>
            <a:pPr eaLnBrk="1" hangingPunct="1"/>
            <a:r>
              <a:rPr lang="en-US" altLang="en-US"/>
              <a:t>Monsoon approach</a:t>
            </a:r>
          </a:p>
        </p:txBody>
      </p:sp>
      <p:sp>
        <p:nvSpPr>
          <p:cNvPr id="35843" name="Rectangle 3">
            <a:extLst>
              <a:ext uri="{FF2B5EF4-FFF2-40B4-BE49-F238E27FC236}">
                <a16:creationId xmlns:a16="http://schemas.microsoft.com/office/drawing/2014/main" id="{295BE0D6-75DA-4276-9A98-F57C5F293107}"/>
              </a:ext>
            </a:extLst>
          </p:cNvPr>
          <p:cNvSpPr>
            <a:spLocks noGrp="1" noChangeArrowheads="1"/>
          </p:cNvSpPr>
          <p:nvPr>
            <p:ph idx="1"/>
          </p:nvPr>
        </p:nvSpPr>
        <p:spPr/>
        <p:txBody>
          <a:bodyPr/>
          <a:lstStyle/>
          <a:p>
            <a:pPr eaLnBrk="1" hangingPunct="1"/>
            <a:r>
              <a:rPr lang="en-US" altLang="en-US" sz="2400"/>
              <a:t>Layer 2 based using future commodity switches</a:t>
            </a:r>
          </a:p>
          <a:p>
            <a:pPr eaLnBrk="1" hangingPunct="1"/>
            <a:r>
              <a:rPr lang="en-US" altLang="en-US" sz="2400"/>
              <a:t>Hierarchy has 2: </a:t>
            </a:r>
          </a:p>
          <a:p>
            <a:pPr lvl="1" eaLnBrk="1" hangingPunct="1"/>
            <a:r>
              <a:rPr lang="en-US" altLang="en-US" sz="2000"/>
              <a:t>access switches (top of rack) </a:t>
            </a:r>
          </a:p>
          <a:p>
            <a:pPr lvl="1" eaLnBrk="1" hangingPunct="1"/>
            <a:r>
              <a:rPr lang="en-US" altLang="en-US" sz="2000"/>
              <a:t> load balancing switches </a:t>
            </a:r>
          </a:p>
          <a:p>
            <a:pPr eaLnBrk="1" hangingPunct="1"/>
            <a:r>
              <a:rPr lang="en-US" altLang="en-US" sz="2400"/>
              <a:t>Eliminate spanning tree</a:t>
            </a:r>
          </a:p>
          <a:p>
            <a:pPr lvl="1" eaLnBrk="1" hangingPunct="1"/>
            <a:r>
              <a:rPr lang="en-US" altLang="en-US" sz="2000"/>
              <a:t>Flat routing</a:t>
            </a:r>
          </a:p>
          <a:p>
            <a:pPr lvl="1" eaLnBrk="1" hangingPunct="1"/>
            <a:r>
              <a:rPr lang="en-US" altLang="en-US" sz="2000"/>
              <a:t>Allows network to take advantage of path diversity</a:t>
            </a:r>
          </a:p>
          <a:p>
            <a:pPr eaLnBrk="1" hangingPunct="1"/>
            <a:r>
              <a:rPr lang="en-US" altLang="en-US" sz="2400"/>
              <a:t>Prevent MAC address learning</a:t>
            </a:r>
          </a:p>
          <a:p>
            <a:pPr lvl="1" eaLnBrk="1" hangingPunct="1"/>
            <a:r>
              <a:rPr lang="en-US" altLang="en-US" sz="2000"/>
              <a:t>4D architecture to distribute data plane information</a:t>
            </a:r>
          </a:p>
          <a:p>
            <a:pPr lvl="1" eaLnBrk="1" hangingPunct="1"/>
            <a:r>
              <a:rPr lang="en-US" altLang="en-US" sz="2000"/>
              <a:t>TOR: Only need to learn address for the intermediate switches</a:t>
            </a:r>
          </a:p>
          <a:p>
            <a:pPr lvl="1" eaLnBrk="1" hangingPunct="1"/>
            <a:r>
              <a:rPr lang="en-US" altLang="en-US" sz="2000"/>
              <a:t>Core: learn for TOR switches</a:t>
            </a:r>
          </a:p>
          <a:p>
            <a:pPr eaLnBrk="1" hangingPunct="1"/>
            <a:r>
              <a:rPr lang="en-US" altLang="en-US" sz="2400"/>
              <a:t>Support efficient grouping of hosts (VLAN replacement)</a:t>
            </a:r>
          </a:p>
          <a:p>
            <a:pPr eaLnBrk="1" hangingPunct="1">
              <a:buFontTx/>
              <a:buNone/>
            </a:pPr>
            <a:endParaRPr lang="en-US" altLang="en-US" sz="2400"/>
          </a:p>
        </p:txBody>
      </p:sp>
      <p:sp>
        <p:nvSpPr>
          <p:cNvPr id="2" name="Slide Number Placeholder 1">
            <a:extLst>
              <a:ext uri="{FF2B5EF4-FFF2-40B4-BE49-F238E27FC236}">
                <a16:creationId xmlns:a16="http://schemas.microsoft.com/office/drawing/2014/main" id="{068A6216-A84E-4021-9BB1-8DDCBDD9A46D}"/>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C937909F-896B-4BA2-AE8B-3D09BDEEFA0C}" type="slidenum">
              <a:rPr lang="en-US" altLang="en-US" sz="1400">
                <a:latin typeface="Palatino Linotype" panose="02040502050505030304" pitchFamily="18" charset="0"/>
              </a:rPr>
              <a:pPr eaLnBrk="1" hangingPunct="1"/>
              <a:t>26</a:t>
            </a:fld>
            <a:endParaRPr lang="en-US" altLang="en-US" sz="1400">
              <a:latin typeface="Palatino Linotype" panose="0204050205050503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F6C720F-D4B7-4D71-9A0A-3D4F59CE44C6}"/>
              </a:ext>
            </a:extLst>
          </p:cNvPr>
          <p:cNvSpPr>
            <a:spLocks noGrp="1" noChangeArrowheads="1"/>
          </p:cNvSpPr>
          <p:nvPr>
            <p:ph type="title"/>
          </p:nvPr>
        </p:nvSpPr>
        <p:spPr/>
        <p:txBody>
          <a:bodyPr/>
          <a:lstStyle/>
          <a:p>
            <a:pPr eaLnBrk="1" hangingPunct="1"/>
            <a:r>
              <a:rPr lang="en-US" altLang="en-US"/>
              <a:t>Monsoon</a:t>
            </a:r>
          </a:p>
        </p:txBody>
      </p:sp>
      <p:pic>
        <p:nvPicPr>
          <p:cNvPr id="36867" name="Picture 5">
            <a:extLst>
              <a:ext uri="{FF2B5EF4-FFF2-40B4-BE49-F238E27FC236}">
                <a16:creationId xmlns:a16="http://schemas.microsoft.com/office/drawing/2014/main" id="{7C22010E-C212-4AC0-AFF8-C81C97565E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887413"/>
            <a:ext cx="7696200" cy="5818187"/>
          </a:xfrm>
        </p:spPr>
      </p:pic>
      <p:sp>
        <p:nvSpPr>
          <p:cNvPr id="2" name="Slide Number Placeholder 1">
            <a:extLst>
              <a:ext uri="{FF2B5EF4-FFF2-40B4-BE49-F238E27FC236}">
                <a16:creationId xmlns:a16="http://schemas.microsoft.com/office/drawing/2014/main" id="{140BA900-21B5-470E-9CE9-699DE92ABDA8}"/>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62B5D742-72DC-465E-B6EC-B84B235CB9E3}" type="slidenum">
              <a:rPr lang="en-US" altLang="en-US" sz="1400">
                <a:latin typeface="Palatino Linotype" panose="02040502050505030304" pitchFamily="18" charset="0"/>
              </a:rPr>
              <a:pPr eaLnBrk="1" hangingPunct="1"/>
              <a:t>27</a:t>
            </a:fld>
            <a:endParaRPr lang="en-US" altLang="en-US" sz="1400">
              <a:latin typeface="Palatino Linotype" panose="0204050205050503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F74C87B-20C4-48C8-B5A0-BACBD23A9604}"/>
              </a:ext>
            </a:extLst>
          </p:cNvPr>
          <p:cNvSpPr>
            <a:spLocks noGrp="1" noChangeArrowheads="1"/>
          </p:cNvSpPr>
          <p:nvPr>
            <p:ph type="title"/>
          </p:nvPr>
        </p:nvSpPr>
        <p:spPr/>
        <p:txBody>
          <a:bodyPr/>
          <a:lstStyle/>
          <a:p>
            <a:pPr eaLnBrk="1" hangingPunct="1"/>
            <a:r>
              <a:rPr lang="en-US" altLang="en-US"/>
              <a:t>Monsoon Components</a:t>
            </a:r>
          </a:p>
        </p:txBody>
      </p:sp>
      <p:sp>
        <p:nvSpPr>
          <p:cNvPr id="37891" name="Rectangle 3">
            <a:extLst>
              <a:ext uri="{FF2B5EF4-FFF2-40B4-BE49-F238E27FC236}">
                <a16:creationId xmlns:a16="http://schemas.microsoft.com/office/drawing/2014/main" id="{23DBA6B7-E957-4A1C-8B58-E6D8797A684D}"/>
              </a:ext>
            </a:extLst>
          </p:cNvPr>
          <p:cNvSpPr>
            <a:spLocks noGrp="1" noChangeArrowheads="1"/>
          </p:cNvSpPr>
          <p:nvPr>
            <p:ph idx="1"/>
          </p:nvPr>
        </p:nvSpPr>
        <p:spPr>
          <a:xfrm>
            <a:off x="457200" y="990600"/>
            <a:ext cx="8534400" cy="5334000"/>
          </a:xfrm>
        </p:spPr>
        <p:txBody>
          <a:bodyPr/>
          <a:lstStyle/>
          <a:p>
            <a:pPr eaLnBrk="1" hangingPunct="1">
              <a:lnSpc>
                <a:spcPct val="90000"/>
              </a:lnSpc>
            </a:pPr>
            <a:r>
              <a:rPr lang="en-US" altLang="en-US"/>
              <a:t>Top-of-Rack switch:  </a:t>
            </a:r>
          </a:p>
          <a:p>
            <a:pPr lvl="1" eaLnBrk="1" hangingPunct="1">
              <a:lnSpc>
                <a:spcPct val="90000"/>
              </a:lnSpc>
            </a:pPr>
            <a:r>
              <a:rPr lang="en-US" altLang="en-US"/>
              <a:t>Aggregate traffic from 20 end host in a rack</a:t>
            </a:r>
          </a:p>
          <a:p>
            <a:pPr lvl="1" eaLnBrk="1" hangingPunct="1">
              <a:lnSpc>
                <a:spcPct val="90000"/>
              </a:lnSpc>
            </a:pPr>
            <a:r>
              <a:rPr lang="en-US" altLang="en-US"/>
              <a:t>Performs ip to mac translation</a:t>
            </a:r>
          </a:p>
          <a:p>
            <a:pPr eaLnBrk="1" hangingPunct="1">
              <a:lnSpc>
                <a:spcPct val="90000"/>
              </a:lnSpc>
            </a:pPr>
            <a:r>
              <a:rPr lang="en-US" altLang="en-US"/>
              <a:t>Intermediate Switch</a:t>
            </a:r>
          </a:p>
          <a:p>
            <a:pPr lvl="1" eaLnBrk="1" hangingPunct="1">
              <a:lnSpc>
                <a:spcPct val="90000"/>
              </a:lnSpc>
            </a:pPr>
            <a:r>
              <a:rPr lang="en-US" altLang="en-US"/>
              <a:t>Disperses traffic</a:t>
            </a:r>
          </a:p>
          <a:p>
            <a:pPr lvl="1" eaLnBrk="1" hangingPunct="1">
              <a:lnSpc>
                <a:spcPct val="90000"/>
              </a:lnSpc>
            </a:pPr>
            <a:r>
              <a:rPr lang="en-US" altLang="en-US"/>
              <a:t>Balances traffic among switches</a:t>
            </a:r>
          </a:p>
          <a:p>
            <a:pPr lvl="1" eaLnBrk="1" hangingPunct="1">
              <a:lnSpc>
                <a:spcPct val="90000"/>
              </a:lnSpc>
            </a:pPr>
            <a:r>
              <a:rPr lang="en-US" altLang="en-US"/>
              <a:t>Used for valiant load balancing</a:t>
            </a:r>
          </a:p>
          <a:p>
            <a:pPr eaLnBrk="1" hangingPunct="1">
              <a:lnSpc>
                <a:spcPct val="90000"/>
              </a:lnSpc>
            </a:pPr>
            <a:r>
              <a:rPr lang="en-US" altLang="en-US"/>
              <a:t>Decision Element</a:t>
            </a:r>
          </a:p>
          <a:p>
            <a:pPr lvl="1" eaLnBrk="1" hangingPunct="1">
              <a:lnSpc>
                <a:spcPct val="90000"/>
              </a:lnSpc>
            </a:pPr>
            <a:r>
              <a:rPr lang="en-US" altLang="en-US"/>
              <a:t>Places routes in switches</a:t>
            </a:r>
          </a:p>
          <a:p>
            <a:pPr lvl="1" eaLnBrk="1" hangingPunct="1">
              <a:lnSpc>
                <a:spcPct val="90000"/>
              </a:lnSpc>
            </a:pPr>
            <a:r>
              <a:rPr lang="en-US" altLang="en-US"/>
              <a:t>Maintain a directory services of IP to MAC</a:t>
            </a:r>
          </a:p>
          <a:p>
            <a:pPr eaLnBrk="1" hangingPunct="1">
              <a:lnSpc>
                <a:spcPct val="90000"/>
              </a:lnSpc>
            </a:pPr>
            <a:r>
              <a:rPr lang="en-US" altLang="en-US"/>
              <a:t>Endhost</a:t>
            </a:r>
          </a:p>
          <a:p>
            <a:pPr lvl="1" eaLnBrk="1" hangingPunct="1">
              <a:lnSpc>
                <a:spcPct val="90000"/>
              </a:lnSpc>
            </a:pPr>
            <a:r>
              <a:rPr lang="en-US" altLang="en-US"/>
              <a:t>Performs ip to mac lookup</a:t>
            </a:r>
          </a:p>
          <a:p>
            <a:pPr lvl="1" eaLnBrk="1" hangingPunct="1">
              <a:lnSpc>
                <a:spcPct val="90000"/>
              </a:lnSpc>
            </a:pPr>
            <a:endParaRPr lang="en-US" altLang="en-US"/>
          </a:p>
        </p:txBody>
      </p:sp>
      <p:sp>
        <p:nvSpPr>
          <p:cNvPr id="2" name="Slide Number Placeholder 1">
            <a:extLst>
              <a:ext uri="{FF2B5EF4-FFF2-40B4-BE49-F238E27FC236}">
                <a16:creationId xmlns:a16="http://schemas.microsoft.com/office/drawing/2014/main" id="{06078E6E-8A25-491C-91AD-17AA5DF6A59E}"/>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3063F643-9ACC-46CE-8ACF-F5AA7D51CF0D}" type="slidenum">
              <a:rPr lang="en-US" altLang="en-US" sz="1400">
                <a:latin typeface="Palatino Linotype" panose="02040502050505030304" pitchFamily="18" charset="0"/>
              </a:rPr>
              <a:pPr eaLnBrk="1" hangingPunct="1"/>
              <a:t>28</a:t>
            </a:fld>
            <a:endParaRPr lang="en-US" altLang="en-US" sz="1400">
              <a:latin typeface="Palatino Linotype" panose="0204050205050503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9047C19-62D7-46CD-8BF2-320FCE4997F6}"/>
              </a:ext>
            </a:extLst>
          </p:cNvPr>
          <p:cNvSpPr>
            <a:spLocks noGrp="1" noChangeArrowheads="1"/>
          </p:cNvSpPr>
          <p:nvPr>
            <p:ph type="title"/>
          </p:nvPr>
        </p:nvSpPr>
        <p:spPr/>
        <p:txBody>
          <a:bodyPr/>
          <a:lstStyle/>
          <a:p>
            <a:pPr eaLnBrk="1" hangingPunct="1"/>
            <a:r>
              <a:rPr lang="en-US" altLang="en-US"/>
              <a:t>How routing works</a:t>
            </a:r>
          </a:p>
        </p:txBody>
      </p:sp>
      <p:sp>
        <p:nvSpPr>
          <p:cNvPr id="38915" name="Rectangle 3">
            <a:extLst>
              <a:ext uri="{FF2B5EF4-FFF2-40B4-BE49-F238E27FC236}">
                <a16:creationId xmlns:a16="http://schemas.microsoft.com/office/drawing/2014/main" id="{9FF3E38A-A525-40A4-91A8-7CB34F9426C8}"/>
              </a:ext>
            </a:extLst>
          </p:cNvPr>
          <p:cNvSpPr>
            <a:spLocks noGrp="1" noChangeArrowheads="1"/>
          </p:cNvSpPr>
          <p:nvPr>
            <p:ph idx="1"/>
          </p:nvPr>
        </p:nvSpPr>
        <p:spPr/>
        <p:txBody>
          <a:bodyPr/>
          <a:lstStyle/>
          <a:p>
            <a:pPr eaLnBrk="1" hangingPunct="1"/>
            <a:r>
              <a:rPr lang="en-US" altLang="en-US"/>
              <a:t>End-host checks flow cache for MAC of flow</a:t>
            </a:r>
          </a:p>
          <a:p>
            <a:pPr lvl="1" eaLnBrk="1" hangingPunct="1"/>
            <a:r>
              <a:rPr lang="en-US" altLang="en-US"/>
              <a:t>If not found ask monsoon agent to resolve</a:t>
            </a:r>
          </a:p>
          <a:p>
            <a:pPr lvl="1" eaLnBrk="1" hangingPunct="1"/>
            <a:r>
              <a:rPr lang="en-US" altLang="en-US"/>
              <a:t>Agent returns list of MACs for server and MACs for intermediate routers</a:t>
            </a:r>
          </a:p>
          <a:p>
            <a:pPr eaLnBrk="1" hangingPunct="1"/>
            <a:r>
              <a:rPr lang="en-US" altLang="en-US"/>
              <a:t>Send traffic to Top of Router </a:t>
            </a:r>
          </a:p>
          <a:p>
            <a:pPr lvl="1" eaLnBrk="1" hangingPunct="1"/>
            <a:r>
              <a:rPr lang="en-US" altLang="en-US"/>
              <a:t>Traffic is triple encapsulated</a:t>
            </a:r>
          </a:p>
          <a:p>
            <a:pPr eaLnBrk="1" hangingPunct="1"/>
            <a:r>
              <a:rPr lang="en-US" altLang="en-US"/>
              <a:t>Traffic is sent to intermediate destination</a:t>
            </a:r>
          </a:p>
          <a:p>
            <a:pPr eaLnBrk="1" hangingPunct="1"/>
            <a:r>
              <a:rPr lang="en-US" altLang="en-US"/>
              <a:t>Traffic is sent to Top of rack switch of destination</a:t>
            </a:r>
          </a:p>
        </p:txBody>
      </p:sp>
      <p:sp>
        <p:nvSpPr>
          <p:cNvPr id="2" name="Slide Number Placeholder 1">
            <a:extLst>
              <a:ext uri="{FF2B5EF4-FFF2-40B4-BE49-F238E27FC236}">
                <a16:creationId xmlns:a16="http://schemas.microsoft.com/office/drawing/2014/main" id="{4AFCF969-0D71-481F-A66D-57DADC583E7E}"/>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AD274C73-B73E-4989-8374-23D92C250556}" type="slidenum">
              <a:rPr lang="en-US" altLang="en-US" sz="1400">
                <a:latin typeface="Palatino Linotype" panose="02040502050505030304" pitchFamily="18" charset="0"/>
              </a:rPr>
              <a:pPr eaLnBrk="1" hangingPunct="1"/>
              <a:t>29</a:t>
            </a:fld>
            <a:endParaRPr lang="en-US" altLang="en-US" sz="140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C5D717F-81EE-4CE5-8674-44AF5E884B2D}"/>
              </a:ext>
            </a:extLst>
          </p:cNvPr>
          <p:cNvSpPr>
            <a:spLocks noGrp="1"/>
          </p:cNvSpPr>
          <p:nvPr>
            <p:ph type="title"/>
          </p:nvPr>
        </p:nvSpPr>
        <p:spPr/>
        <p:txBody>
          <a:bodyPr/>
          <a:lstStyle/>
          <a:p>
            <a:pPr eaLnBrk="1" hangingPunct="1"/>
            <a:r>
              <a:rPr lang="en-US" altLang="en-US"/>
              <a:t>Anatomy of a Datacenter</a:t>
            </a:r>
          </a:p>
        </p:txBody>
      </p:sp>
      <p:sp>
        <p:nvSpPr>
          <p:cNvPr id="12291" name="Content Placeholder 2">
            <a:extLst>
              <a:ext uri="{FF2B5EF4-FFF2-40B4-BE49-F238E27FC236}">
                <a16:creationId xmlns:a16="http://schemas.microsoft.com/office/drawing/2014/main" id="{51E9D973-5F14-4BC6-8B21-354E2B953D6D}"/>
              </a:ext>
            </a:extLst>
          </p:cNvPr>
          <p:cNvSpPr>
            <a:spLocks noGrp="1"/>
          </p:cNvSpPr>
          <p:nvPr>
            <p:ph idx="1"/>
          </p:nvPr>
        </p:nvSpPr>
        <p:spPr/>
        <p:txBody>
          <a:bodyPr/>
          <a:lstStyle/>
          <a:p>
            <a:pPr eaLnBrk="1" hangingPunct="1"/>
            <a:r>
              <a:rPr lang="en-GB" altLang="en-US" sz="3600"/>
              <a:t>Servers (Physical machines)</a:t>
            </a:r>
          </a:p>
          <a:p>
            <a:pPr eaLnBrk="1" hangingPunct="1"/>
            <a:r>
              <a:rPr lang="en-GB" altLang="en-US" sz="3600"/>
              <a:t>Storage</a:t>
            </a:r>
            <a:r>
              <a:rPr lang="en-GB" altLang="en-US"/>
              <a:t> </a:t>
            </a:r>
            <a:endParaRPr lang="en-GB" altLang="en-US" sz="3600"/>
          </a:p>
          <a:p>
            <a:pPr eaLnBrk="1" hangingPunct="1"/>
            <a:r>
              <a:rPr lang="en-GB" altLang="en-US" sz="3600"/>
              <a:t>Network devices (switch, router, cables)</a:t>
            </a:r>
          </a:p>
          <a:p>
            <a:pPr eaLnBrk="1" hangingPunct="1"/>
            <a:r>
              <a:rPr lang="en-GB" altLang="en-US" sz="3600"/>
              <a:t>Power distribution systems</a:t>
            </a:r>
          </a:p>
          <a:p>
            <a:pPr eaLnBrk="1" hangingPunct="1"/>
            <a:r>
              <a:rPr lang="en-GB" altLang="en-US" sz="3600"/>
              <a:t>Cooling systems</a:t>
            </a:r>
          </a:p>
          <a:p>
            <a:pPr eaLnBrk="1" hangingPunct="1"/>
            <a:r>
              <a:rPr lang="en-GB" altLang="en-US" sz="3600"/>
              <a:t>…</a:t>
            </a:r>
          </a:p>
          <a:p>
            <a:pPr eaLnBrk="1" hangingPunct="1"/>
            <a:endParaRPr lang="en-US" altLang="en-US"/>
          </a:p>
        </p:txBody>
      </p:sp>
      <p:sp>
        <p:nvSpPr>
          <p:cNvPr id="5" name="Slide Number Placeholder 4">
            <a:extLst>
              <a:ext uri="{FF2B5EF4-FFF2-40B4-BE49-F238E27FC236}">
                <a16:creationId xmlns:a16="http://schemas.microsoft.com/office/drawing/2014/main" id="{E00C3926-E1E2-4461-B809-5F155416EFC1}"/>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561221BF-572C-4555-8641-97C684A4D1C4}" type="slidenum">
              <a:rPr lang="en-US" altLang="en-US" sz="1400">
                <a:latin typeface="Palatino Linotype" panose="02040502050505030304" pitchFamily="18" charset="0"/>
              </a:rPr>
              <a:pPr eaLnBrk="1" hangingPunct="1"/>
              <a:t>3</a:t>
            </a:fld>
            <a:endParaRPr lang="en-US" altLang="en-US" sz="1400">
              <a:latin typeface="Palatino Linotype" panose="02040502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1EC6-368B-4643-BA1B-C96A965983EB}"/>
              </a:ext>
            </a:extLst>
          </p:cNvPr>
          <p:cNvSpPr>
            <a:spLocks noGrp="1"/>
          </p:cNvSpPr>
          <p:nvPr>
            <p:ph type="title"/>
          </p:nvPr>
        </p:nvSpPr>
        <p:spPr>
          <a:xfrm>
            <a:off x="457200" y="152400"/>
            <a:ext cx="8229600" cy="533400"/>
          </a:xfrm>
        </p:spPr>
        <p:txBody>
          <a:bodyPr>
            <a:normAutofit fontScale="90000"/>
          </a:bodyPr>
          <a:lstStyle/>
          <a:p>
            <a:pPr eaLnBrk="1" hangingPunct="1">
              <a:defRPr/>
            </a:pPr>
            <a:r>
              <a:rPr lang="en-US" dirty="0"/>
              <a:t>Anatomy of a Datacenter</a:t>
            </a:r>
          </a:p>
        </p:txBody>
      </p:sp>
      <p:pic>
        <p:nvPicPr>
          <p:cNvPr id="13315" name="Content Placeholder 3" descr="datacenter.png">
            <a:extLst>
              <a:ext uri="{FF2B5EF4-FFF2-40B4-BE49-F238E27FC236}">
                <a16:creationId xmlns:a16="http://schemas.microsoft.com/office/drawing/2014/main" id="{26FF5434-1C5B-4AD2-8AD4-BDA80DFAF2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325" y="685800"/>
            <a:ext cx="9007475" cy="6172200"/>
          </a:xfrm>
        </p:spPr>
      </p:pic>
      <p:sp>
        <p:nvSpPr>
          <p:cNvPr id="13316" name="TextBox 4">
            <a:extLst>
              <a:ext uri="{FF2B5EF4-FFF2-40B4-BE49-F238E27FC236}">
                <a16:creationId xmlns:a16="http://schemas.microsoft.com/office/drawing/2014/main" id="{36D92C83-AEE9-419A-B9A7-59082A1F326D}"/>
              </a:ext>
            </a:extLst>
          </p:cNvPr>
          <p:cNvSpPr txBox="1">
            <a:spLocks noChangeArrowheads="1"/>
          </p:cNvSpPr>
          <p:nvPr/>
        </p:nvSpPr>
        <p:spPr bwMode="auto">
          <a:xfrm>
            <a:off x="0" y="6611938"/>
            <a:ext cx="23844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eaLnBrk="0" hangingPunct="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eaLnBrk="0" hangingPunct="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000">
                <a:solidFill>
                  <a:schemeClr val="bg1"/>
                </a:solidFill>
                <a:latin typeface="Arial" panose="020B0604020202020204" pitchFamily="34" charset="0"/>
              </a:rPr>
              <a:t>Source: Barroso and Urs Hölzle (2009)</a:t>
            </a:r>
          </a:p>
        </p:txBody>
      </p:sp>
      <p:sp>
        <p:nvSpPr>
          <p:cNvPr id="3" name="Slide Number Placeholder 2">
            <a:extLst>
              <a:ext uri="{FF2B5EF4-FFF2-40B4-BE49-F238E27FC236}">
                <a16:creationId xmlns:a16="http://schemas.microsoft.com/office/drawing/2014/main" id="{AC64FB0B-44CD-4EDB-8135-9759339C8B55}"/>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866345E7-D895-42A7-9A10-C8D20D332D86}" type="slidenum">
              <a:rPr lang="en-US" altLang="en-US" sz="1400">
                <a:latin typeface="Palatino Linotype" panose="02040502050505030304" pitchFamily="18" charset="0"/>
              </a:rPr>
              <a:pPr eaLnBrk="1" hangingPunct="1"/>
              <a:t>4</a:t>
            </a:fld>
            <a:endParaRPr lang="en-US" altLang="en-US" sz="1400">
              <a:latin typeface="Palatino Linotype" panose="0204050205050503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6CDFB13-1F33-4C49-A103-74111D16F43D}"/>
              </a:ext>
            </a:extLst>
          </p:cNvPr>
          <p:cNvSpPr>
            <a:spLocks noGrp="1"/>
          </p:cNvSpPr>
          <p:nvPr>
            <p:ph type="title"/>
          </p:nvPr>
        </p:nvSpPr>
        <p:spPr/>
        <p:txBody>
          <a:bodyPr/>
          <a:lstStyle/>
          <a:p>
            <a:pPr eaLnBrk="1" hangingPunct="1"/>
            <a:r>
              <a:rPr lang="en-US" altLang="en-US"/>
              <a:t>Electrical Power-1</a:t>
            </a:r>
          </a:p>
        </p:txBody>
      </p:sp>
      <p:sp>
        <p:nvSpPr>
          <p:cNvPr id="14339" name="Content Placeholder 2">
            <a:extLst>
              <a:ext uri="{FF2B5EF4-FFF2-40B4-BE49-F238E27FC236}">
                <a16:creationId xmlns:a16="http://schemas.microsoft.com/office/drawing/2014/main" id="{C468A4BE-7E36-4FE8-8048-CB67FD615783}"/>
              </a:ext>
            </a:extLst>
          </p:cNvPr>
          <p:cNvSpPr>
            <a:spLocks noGrp="1"/>
          </p:cNvSpPr>
          <p:nvPr>
            <p:ph idx="1"/>
          </p:nvPr>
        </p:nvSpPr>
        <p:spPr>
          <a:xfrm>
            <a:off x="381000" y="914400"/>
            <a:ext cx="8763000" cy="5715000"/>
          </a:xfrm>
        </p:spPr>
        <p:txBody>
          <a:bodyPr/>
          <a:lstStyle/>
          <a:p>
            <a:pPr eaLnBrk="1" hangingPunct="1">
              <a:lnSpc>
                <a:spcPct val="80000"/>
              </a:lnSpc>
            </a:pPr>
            <a:r>
              <a:rPr lang="en-US" altLang="en-US" sz="3200"/>
              <a:t>Condition circuits  </a:t>
            </a:r>
          </a:p>
          <a:p>
            <a:pPr lvl="1" eaLnBrk="1" hangingPunct="1">
              <a:lnSpc>
                <a:spcPct val="80000"/>
              </a:lnSpc>
            </a:pPr>
            <a:r>
              <a:rPr lang="en-US" altLang="en-US" sz="2400"/>
              <a:t>Little power fluctuations</a:t>
            </a:r>
          </a:p>
          <a:p>
            <a:pPr eaLnBrk="1" hangingPunct="1">
              <a:lnSpc>
                <a:spcPct val="80000"/>
              </a:lnSpc>
            </a:pPr>
            <a:r>
              <a:rPr lang="en-US" altLang="en-US" sz="3200"/>
              <a:t>UPS</a:t>
            </a:r>
          </a:p>
          <a:p>
            <a:pPr lvl="1" eaLnBrk="1" hangingPunct="1">
              <a:lnSpc>
                <a:spcPct val="80000"/>
              </a:lnSpc>
            </a:pPr>
            <a:r>
              <a:rPr lang="en-US" altLang="en-US" sz="2400"/>
              <a:t>On Line </a:t>
            </a:r>
          </a:p>
          <a:p>
            <a:pPr lvl="2" eaLnBrk="1" hangingPunct="1">
              <a:lnSpc>
                <a:spcPct val="80000"/>
              </a:lnSpc>
            </a:pPr>
            <a:r>
              <a:rPr lang="en-US" altLang="en-US" sz="2400"/>
              <a:t>Power is conditioned by the unit </a:t>
            </a:r>
          </a:p>
          <a:p>
            <a:pPr lvl="2" eaLnBrk="1" hangingPunct="1">
              <a:lnSpc>
                <a:spcPct val="80000"/>
              </a:lnSpc>
            </a:pPr>
            <a:r>
              <a:rPr lang="en-US" altLang="en-US" sz="2400"/>
              <a:t>Equipment draws power from UPS all the time</a:t>
            </a:r>
          </a:p>
          <a:p>
            <a:pPr lvl="1" eaLnBrk="1" hangingPunct="1">
              <a:lnSpc>
                <a:spcPct val="80000"/>
              </a:lnSpc>
            </a:pPr>
            <a:r>
              <a:rPr lang="en-US" altLang="en-US" sz="2400"/>
              <a:t>Off Line</a:t>
            </a:r>
          </a:p>
          <a:p>
            <a:pPr lvl="2" eaLnBrk="1" hangingPunct="1">
              <a:lnSpc>
                <a:spcPct val="80000"/>
              </a:lnSpc>
            </a:pPr>
            <a:r>
              <a:rPr lang="en-US" altLang="en-US" sz="2400"/>
              <a:t>Equipment draws power from the UPS only when external source of electricity has been lost</a:t>
            </a:r>
          </a:p>
          <a:p>
            <a:pPr eaLnBrk="1" hangingPunct="1">
              <a:lnSpc>
                <a:spcPct val="80000"/>
              </a:lnSpc>
            </a:pPr>
            <a:r>
              <a:rPr lang="en-US" altLang="en-US" sz="3200"/>
              <a:t>UPS have short power cycle</a:t>
            </a:r>
          </a:p>
          <a:p>
            <a:pPr lvl="1" eaLnBrk="1" hangingPunct="1">
              <a:lnSpc>
                <a:spcPct val="80000"/>
              </a:lnSpc>
            </a:pPr>
            <a:r>
              <a:rPr lang="en-US" altLang="en-US" sz="2400"/>
              <a:t>Back up with Generators</a:t>
            </a:r>
          </a:p>
          <a:p>
            <a:pPr eaLnBrk="1" hangingPunct="1">
              <a:lnSpc>
                <a:spcPct val="80000"/>
              </a:lnSpc>
            </a:pPr>
            <a:r>
              <a:rPr lang="en-US" altLang="en-US" sz="3200"/>
              <a:t>Automatic Transfer Switch – ATS</a:t>
            </a:r>
          </a:p>
          <a:p>
            <a:pPr eaLnBrk="1" hangingPunct="1">
              <a:lnSpc>
                <a:spcPct val="80000"/>
              </a:lnSpc>
            </a:pPr>
            <a:r>
              <a:rPr lang="en-US" altLang="en-US" sz="3200"/>
              <a:t>Compute the Electrical Load</a:t>
            </a:r>
          </a:p>
          <a:p>
            <a:pPr lvl="1" eaLnBrk="1" hangingPunct="1">
              <a:lnSpc>
                <a:spcPct val="80000"/>
              </a:lnSpc>
            </a:pPr>
            <a:r>
              <a:rPr lang="en-US" altLang="en-US" sz="2400"/>
              <a:t>All Components, UPS charging</a:t>
            </a:r>
            <a:endParaRPr lang="en-US" altLang="en-US" sz="2000"/>
          </a:p>
          <a:p>
            <a:pPr eaLnBrk="1" hangingPunct="1"/>
            <a:endParaRPr lang="en-US" altLang="en-US"/>
          </a:p>
        </p:txBody>
      </p:sp>
      <p:sp>
        <p:nvSpPr>
          <p:cNvPr id="2" name="Slide Number Placeholder 1">
            <a:extLst>
              <a:ext uri="{FF2B5EF4-FFF2-40B4-BE49-F238E27FC236}">
                <a16:creationId xmlns:a16="http://schemas.microsoft.com/office/drawing/2014/main" id="{2FCAD9C9-87A0-4C6A-B01C-225AA5B32117}"/>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EDE146C9-2C46-4D7C-B744-691E0A1D40C2}" type="slidenum">
              <a:rPr lang="en-US" altLang="en-US" sz="1400">
                <a:latin typeface="Palatino Linotype" panose="02040502050505030304" pitchFamily="18" charset="0"/>
              </a:rPr>
              <a:pPr eaLnBrk="1" hangingPunct="1"/>
              <a:t>5</a:t>
            </a:fld>
            <a:endParaRPr lang="en-US" altLang="en-US" sz="140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4EC3A75-4FDD-4194-B35B-0D12E13A7C5B}"/>
              </a:ext>
            </a:extLst>
          </p:cNvPr>
          <p:cNvSpPr>
            <a:spLocks noGrp="1"/>
          </p:cNvSpPr>
          <p:nvPr>
            <p:ph type="title"/>
          </p:nvPr>
        </p:nvSpPr>
        <p:spPr/>
        <p:txBody>
          <a:bodyPr/>
          <a:lstStyle/>
          <a:p>
            <a:pPr eaLnBrk="1" hangingPunct="1"/>
            <a:r>
              <a:rPr lang="en-US" altLang="en-US"/>
              <a:t>Electrical Power-2</a:t>
            </a:r>
          </a:p>
        </p:txBody>
      </p:sp>
      <p:sp>
        <p:nvSpPr>
          <p:cNvPr id="15363" name="Content Placeholder 2">
            <a:extLst>
              <a:ext uri="{FF2B5EF4-FFF2-40B4-BE49-F238E27FC236}">
                <a16:creationId xmlns:a16="http://schemas.microsoft.com/office/drawing/2014/main" id="{0E9733AE-D9B5-48C3-A508-89D851399D75}"/>
              </a:ext>
            </a:extLst>
          </p:cNvPr>
          <p:cNvSpPr>
            <a:spLocks noGrp="1"/>
          </p:cNvSpPr>
          <p:nvPr>
            <p:ph idx="1"/>
          </p:nvPr>
        </p:nvSpPr>
        <p:spPr>
          <a:xfrm>
            <a:off x="381000" y="1371600"/>
            <a:ext cx="8229600" cy="5334000"/>
          </a:xfrm>
        </p:spPr>
        <p:txBody>
          <a:bodyPr/>
          <a:lstStyle/>
          <a:p>
            <a:pPr eaLnBrk="1" hangingPunct="1"/>
            <a:r>
              <a:rPr lang="en-US" altLang="en-US"/>
              <a:t>Overhead power distribution</a:t>
            </a:r>
          </a:p>
          <a:p>
            <a:pPr eaLnBrk="1" hangingPunct="1"/>
            <a:endParaRPr lang="en-US" altLang="en-US"/>
          </a:p>
          <a:p>
            <a:pPr eaLnBrk="1" hangingPunct="1"/>
            <a:r>
              <a:rPr lang="en-US" altLang="en-US"/>
              <a:t>Racks with Power Distribution Units (PDU)</a:t>
            </a:r>
          </a:p>
          <a:p>
            <a:pPr lvl="1" eaLnBrk="1" hangingPunct="1"/>
            <a:r>
              <a:rPr lang="en-US" altLang="en-US"/>
              <a:t>Keep it all within the rack</a:t>
            </a:r>
          </a:p>
          <a:p>
            <a:pPr lvl="1" eaLnBrk="1" hangingPunct="1"/>
            <a:endParaRPr lang="en-US" altLang="en-US"/>
          </a:p>
          <a:p>
            <a:pPr eaLnBrk="1" hangingPunct="1"/>
            <a:r>
              <a:rPr lang="en-US" altLang="en-US"/>
              <a:t>Multiple power sources (circuits)</a:t>
            </a:r>
          </a:p>
          <a:p>
            <a:pPr lvl="1" eaLnBrk="1" hangingPunct="1"/>
            <a:endParaRPr lang="en-US" altLang="en-US"/>
          </a:p>
        </p:txBody>
      </p:sp>
      <p:sp>
        <p:nvSpPr>
          <p:cNvPr id="2" name="Slide Number Placeholder 1">
            <a:extLst>
              <a:ext uri="{FF2B5EF4-FFF2-40B4-BE49-F238E27FC236}">
                <a16:creationId xmlns:a16="http://schemas.microsoft.com/office/drawing/2014/main" id="{FF1FB607-A1A1-44EF-9535-17079A3ECFD9}"/>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E1834D97-EF4F-45E0-A7CC-CE8ACEC02677}" type="slidenum">
              <a:rPr lang="en-US" altLang="en-US" sz="1400">
                <a:latin typeface="Palatino Linotype" panose="02040502050505030304" pitchFamily="18" charset="0"/>
              </a:rPr>
              <a:pPr eaLnBrk="1" hangingPunct="1"/>
              <a:t>6</a:t>
            </a:fld>
            <a:endParaRPr lang="en-US" altLang="en-US" sz="140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4">
            <a:extLst>
              <a:ext uri="{FF2B5EF4-FFF2-40B4-BE49-F238E27FC236}">
                <a16:creationId xmlns:a16="http://schemas.microsoft.com/office/drawing/2014/main" id="{DEE8A03D-E91F-4661-9C37-80448CD6EF90}"/>
              </a:ext>
            </a:extLst>
          </p:cNvPr>
          <p:cNvSpPr>
            <a:spLocks noGrp="1"/>
          </p:cNvSpPr>
          <p:nvPr>
            <p:ph type="title"/>
          </p:nvPr>
        </p:nvSpPr>
        <p:spPr/>
        <p:txBody>
          <a:bodyPr/>
          <a:lstStyle/>
          <a:p>
            <a:pPr eaLnBrk="1" hangingPunct="1"/>
            <a:r>
              <a:rPr lang="en-US" altLang="zh-TW">
                <a:ea typeface="新細明體" panose="020B0604030504040204" pitchFamily="18" charset="-120"/>
              </a:rPr>
              <a:t>A DC-wide System</a:t>
            </a:r>
            <a:endParaRPr lang="zh-TW" altLang="en-US">
              <a:ea typeface="新細明體" panose="020B0604030504040204" pitchFamily="18" charset="-120"/>
            </a:endParaRPr>
          </a:p>
        </p:txBody>
      </p:sp>
      <p:sp>
        <p:nvSpPr>
          <p:cNvPr id="16387" name="內容版面配置區 5">
            <a:extLst>
              <a:ext uri="{FF2B5EF4-FFF2-40B4-BE49-F238E27FC236}">
                <a16:creationId xmlns:a16="http://schemas.microsoft.com/office/drawing/2014/main" id="{97D46B9F-64DE-4F79-9DA7-591E1C1093FA}"/>
              </a:ext>
            </a:extLst>
          </p:cNvPr>
          <p:cNvSpPr>
            <a:spLocks noGrp="1"/>
          </p:cNvSpPr>
          <p:nvPr>
            <p:ph idx="1"/>
          </p:nvPr>
        </p:nvSpPr>
        <p:spPr/>
        <p:txBody>
          <a:bodyPr/>
          <a:lstStyle/>
          <a:p>
            <a:pPr eaLnBrk="1" hangingPunct="1"/>
            <a:r>
              <a:rPr lang="en-US" altLang="zh-TW">
                <a:ea typeface="新細明體" panose="020B0604030504040204" pitchFamily="18" charset="-120"/>
              </a:rPr>
              <a:t>Has software systems consisting of:</a:t>
            </a:r>
          </a:p>
          <a:p>
            <a:pPr lvl="1" eaLnBrk="1" hangingPunct="1"/>
            <a:r>
              <a:rPr lang="en-US" altLang="zh-TW">
                <a:ea typeface="新細明體" panose="020B0604030504040204" pitchFamily="18" charset="-120"/>
              </a:rPr>
              <a:t>Distributed system, logical clocks, coordination and locks, remote procedural call…etc</a:t>
            </a:r>
          </a:p>
          <a:p>
            <a:pPr lvl="1" eaLnBrk="1" hangingPunct="1"/>
            <a:r>
              <a:rPr lang="en-US" altLang="zh-TW">
                <a:ea typeface="新細明體" panose="020B0604030504040204" pitchFamily="18" charset="-120"/>
              </a:rPr>
              <a:t>Distributed file system</a:t>
            </a:r>
          </a:p>
          <a:p>
            <a:pPr lvl="1" eaLnBrk="1" hangingPunct="1"/>
            <a:r>
              <a:rPr lang="en-US" altLang="zh-TW">
                <a:ea typeface="新細明體" panose="020B0604030504040204" pitchFamily="18" charset="-120"/>
              </a:rPr>
              <a:t>(We do not go deeper into above components)</a:t>
            </a:r>
          </a:p>
          <a:p>
            <a:pPr lvl="1" eaLnBrk="1" hangingPunct="1"/>
            <a:r>
              <a:rPr lang="en-US" altLang="zh-TW">
                <a:ea typeface="新細明體" panose="020B0604030504040204" pitchFamily="18" charset="-120"/>
              </a:rPr>
              <a:t>Parallel computation: MapReduce, Hadoop</a:t>
            </a:r>
          </a:p>
          <a:p>
            <a:pPr eaLnBrk="1" hangingPunct="1"/>
            <a:r>
              <a:rPr lang="en-US" altLang="zh-TW">
                <a:ea typeface="新細明體" panose="020B0604030504040204" pitchFamily="18" charset="-120"/>
              </a:rPr>
              <a:t>Virtualized Infrastructure:</a:t>
            </a:r>
          </a:p>
          <a:p>
            <a:pPr lvl="1" eaLnBrk="1" hangingPunct="1"/>
            <a:r>
              <a:rPr lang="en-US" altLang="zh-TW">
                <a:ea typeface="新細明體" panose="020B0604030504040204" pitchFamily="18" charset="-120"/>
              </a:rPr>
              <a:t>Computing: Virtual Machine / Hypervisor</a:t>
            </a:r>
          </a:p>
          <a:p>
            <a:pPr lvl="1" eaLnBrk="1" hangingPunct="1"/>
            <a:r>
              <a:rPr lang="en-US" altLang="zh-TW">
                <a:ea typeface="新細明體" panose="020B0604030504040204" pitchFamily="18" charset="-120"/>
              </a:rPr>
              <a:t>Storage: Virtualized / distributed storage</a:t>
            </a:r>
          </a:p>
          <a:p>
            <a:pPr lvl="1" eaLnBrk="1" hangingPunct="1"/>
            <a:r>
              <a:rPr lang="en-US" altLang="zh-TW">
                <a:ea typeface="新細明體" panose="020B0604030504040204" pitchFamily="18" charset="-120"/>
              </a:rPr>
              <a:t>Network: Network virtualization</a:t>
            </a:r>
            <a:endParaRPr lang="zh-TW" altLang="en-US">
              <a:ea typeface="新細明體" panose="020B0604030504040204" pitchFamily="18" charset="-120"/>
            </a:endParaRPr>
          </a:p>
        </p:txBody>
      </p:sp>
      <p:sp>
        <p:nvSpPr>
          <p:cNvPr id="16388" name="投影片編號版面配置區 3">
            <a:extLst>
              <a:ext uri="{FF2B5EF4-FFF2-40B4-BE49-F238E27FC236}">
                <a16:creationId xmlns:a16="http://schemas.microsoft.com/office/drawing/2014/main" id="{9C03938D-9A92-4D1A-AEAA-74F25244166B}"/>
              </a:ext>
            </a:extLst>
          </p:cNvPr>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eaLnBrk="0" hangingPunct="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eaLnBrk="0" hangingPunct="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fld id="{77FD405C-3C36-4043-944B-DD7BAA75656A}" type="slidenum">
              <a:rPr lang="zh-TW" altLang="en-US" sz="1400">
                <a:solidFill>
                  <a:srgbClr val="898989"/>
                </a:solidFill>
                <a:ea typeface="新細明體" panose="020B0604030504040204" pitchFamily="18" charset="-120"/>
              </a:rPr>
              <a:pPr eaLnBrk="1" hangingPunct="1">
                <a:spcBef>
                  <a:spcPct val="0"/>
                </a:spcBef>
                <a:buClrTx/>
                <a:buFontTx/>
                <a:buNone/>
              </a:pPr>
              <a:t>7</a:t>
            </a:fld>
            <a:endParaRPr lang="zh-TW" altLang="en-US" sz="1400">
              <a:solidFill>
                <a:srgbClr val="898989"/>
              </a:solidFill>
              <a:ea typeface="新細明體" panose="020B0604030504040204"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FBC679E-340E-4088-ABDD-B2150091C3C6}"/>
              </a:ext>
            </a:extLst>
          </p:cNvPr>
          <p:cNvSpPr>
            <a:spLocks noGrp="1" noChangeArrowheads="1"/>
          </p:cNvSpPr>
          <p:nvPr>
            <p:ph type="title"/>
          </p:nvPr>
        </p:nvSpPr>
        <p:spPr>
          <a:xfrm>
            <a:off x="457200" y="304800"/>
            <a:ext cx="8382000" cy="519113"/>
          </a:xfrm>
        </p:spPr>
        <p:txBody>
          <a:bodyPr/>
          <a:lstStyle/>
          <a:p>
            <a:pPr eaLnBrk="1" hangingPunct="1"/>
            <a:r>
              <a:rPr lang="en-GB" altLang="en-US"/>
              <a:t>Conventional Topology </a:t>
            </a:r>
          </a:p>
        </p:txBody>
      </p:sp>
      <p:sp>
        <p:nvSpPr>
          <p:cNvPr id="245763" name="Rectangle 3">
            <a:extLst>
              <a:ext uri="{FF2B5EF4-FFF2-40B4-BE49-F238E27FC236}">
                <a16:creationId xmlns:a16="http://schemas.microsoft.com/office/drawing/2014/main" id="{F0EA9D22-01A4-4841-A761-CD3302BB074E}"/>
              </a:ext>
            </a:extLst>
          </p:cNvPr>
          <p:cNvSpPr>
            <a:spLocks noGrp="1" noChangeArrowheads="1"/>
          </p:cNvSpPr>
          <p:nvPr>
            <p:ph idx="1"/>
          </p:nvPr>
        </p:nvSpPr>
        <p:spPr>
          <a:xfrm>
            <a:off x="251520" y="1340768"/>
            <a:ext cx="8206036" cy="5016758"/>
          </a:xfrm>
          <a:ln>
            <a:miter lim="800000"/>
            <a:headEnd/>
            <a:tailEnd/>
          </a:ln>
          <a:extLst/>
        </p:spPr>
        <p:txBody>
          <a:bodyPr/>
          <a:lstStyle/>
          <a:p>
            <a:pPr eaLnBrk="1" hangingPunct="1">
              <a:defRPr/>
            </a:pPr>
            <a:r>
              <a:rPr lang="en-GB" dirty="0"/>
              <a:t>Three layers:</a:t>
            </a:r>
          </a:p>
          <a:p>
            <a:pPr eaLnBrk="1" hangingPunct="1">
              <a:buFontTx/>
              <a:buNone/>
              <a:defRPr/>
            </a:pPr>
            <a:endParaRPr lang="en-GB" dirty="0"/>
          </a:p>
          <a:p>
            <a:pPr lvl="1" eaLnBrk="1" hangingPunct="1">
              <a:defRPr/>
            </a:pPr>
            <a:r>
              <a:rPr lang="en-GB" sz="2800" dirty="0">
                <a:ea typeface="+mn-ea"/>
              </a:rPr>
              <a:t> Access layer with Top of the  Rack (</a:t>
            </a:r>
            <a:r>
              <a:rPr lang="en-GB" sz="2800" dirty="0" err="1">
                <a:ea typeface="+mn-ea"/>
              </a:rPr>
              <a:t>ToR</a:t>
            </a:r>
            <a:r>
              <a:rPr lang="en-GB" sz="2800" dirty="0">
                <a:ea typeface="+mn-ea"/>
              </a:rPr>
              <a:t>) switches</a:t>
            </a:r>
          </a:p>
          <a:p>
            <a:pPr lvl="1" eaLnBrk="1" hangingPunct="1">
              <a:defRPr/>
            </a:pPr>
            <a:endParaRPr lang="en-GB" sz="2800" dirty="0">
              <a:ea typeface="+mn-ea"/>
            </a:endParaRPr>
          </a:p>
          <a:p>
            <a:pPr lvl="1" eaLnBrk="1" hangingPunct="1">
              <a:defRPr/>
            </a:pPr>
            <a:r>
              <a:rPr lang="en-GB" sz="2800" dirty="0">
                <a:ea typeface="+mn-ea"/>
              </a:rPr>
              <a:t>Aggregation layer</a:t>
            </a:r>
          </a:p>
          <a:p>
            <a:pPr marL="457200" lvl="1" indent="0" eaLnBrk="1" hangingPunct="1">
              <a:buFontTx/>
              <a:buNone/>
              <a:defRPr/>
            </a:pPr>
            <a:endParaRPr lang="en-GB" sz="2800" dirty="0">
              <a:ea typeface="+mn-ea"/>
            </a:endParaRPr>
          </a:p>
          <a:p>
            <a:pPr lvl="1" eaLnBrk="1" hangingPunct="1">
              <a:defRPr/>
            </a:pPr>
            <a:r>
              <a:rPr lang="en-GB" sz="2800" dirty="0">
                <a:ea typeface="+mn-ea"/>
              </a:rPr>
              <a:t>Core layer</a:t>
            </a:r>
          </a:p>
          <a:p>
            <a:pPr marL="914400" lvl="2" indent="0" eaLnBrk="1" hangingPunct="1">
              <a:buFontTx/>
              <a:buNone/>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3" eaLnBrk="1" hangingPunct="1">
              <a:defRPr/>
            </a:pPr>
            <a:endParaRPr lang="en-GB" dirty="0">
              <a:solidFill>
                <a:srgbClr val="3333FF"/>
              </a:solidFill>
            </a:endParaRPr>
          </a:p>
          <a:p>
            <a:pPr marL="1371600" lvl="3" indent="0" eaLnBrk="1" hangingPunct="1">
              <a:buFontTx/>
              <a:buNone/>
              <a:defRPr/>
            </a:pPr>
            <a:endParaRPr lang="en-GB" dirty="0">
              <a:solidFill>
                <a:srgbClr val="3333FF"/>
              </a:solidFill>
            </a:endParaRPr>
          </a:p>
          <a:p>
            <a:pPr lvl="2" eaLnBrk="1" hangingPunct="1">
              <a:defRPr/>
            </a:pPr>
            <a:endParaRPr lang="en-GB" dirty="0">
              <a:solidFill>
                <a:srgbClr val="3333FF"/>
              </a:solidFill>
            </a:endParaRPr>
          </a:p>
          <a:p>
            <a:pPr lvl="2" eaLnBrk="1" hangingPunct="1">
              <a:defRPr/>
            </a:pPr>
            <a:endParaRPr lang="en-GB" dirty="0">
              <a:solidFill>
                <a:srgbClr val="3333FF"/>
              </a:solidFill>
            </a:endParaRPr>
          </a:p>
          <a:p>
            <a:pPr lvl="8">
              <a:buFontTx/>
              <a:buNone/>
              <a:defRPr/>
            </a:pPr>
            <a:endParaRPr lang="en-GB" sz="2000" dirty="0">
              <a:solidFill>
                <a:srgbClr val="3333FF"/>
              </a:solidFill>
            </a:endParaRPr>
          </a:p>
          <a:p>
            <a:pPr lvl="2" eaLnBrk="1" hangingPunct="1">
              <a:buFontTx/>
              <a:buNone/>
              <a:defRPr/>
            </a:pPr>
            <a:endParaRPr lang="en-GB" dirty="0">
              <a:solidFill>
                <a:srgbClr val="3333FF"/>
              </a:solidFill>
            </a:endParaRPr>
          </a:p>
        </p:txBody>
      </p:sp>
      <p:sp>
        <p:nvSpPr>
          <p:cNvPr id="2" name="Slide Number Placeholder 1">
            <a:extLst>
              <a:ext uri="{FF2B5EF4-FFF2-40B4-BE49-F238E27FC236}">
                <a16:creationId xmlns:a16="http://schemas.microsoft.com/office/drawing/2014/main" id="{F41A7B15-2341-4FEE-A387-A520958C2296}"/>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28A0D75A-302C-4DDD-A076-C9B583F2C99B}" type="slidenum">
              <a:rPr lang="en-US" altLang="en-US" sz="1400">
                <a:latin typeface="Palatino Linotype" panose="02040502050505030304" pitchFamily="18" charset="0"/>
              </a:rPr>
              <a:pPr eaLnBrk="1" hangingPunct="1"/>
              <a:t>8</a:t>
            </a:fld>
            <a:endParaRPr lang="en-US" altLang="en-US" sz="1400">
              <a:latin typeface="Palatino Linotype" panose="0204050205050503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A10900E-CB29-40C8-93D3-755C23E355C1}"/>
              </a:ext>
            </a:extLst>
          </p:cNvPr>
          <p:cNvSpPr>
            <a:spLocks noGrp="1" noChangeArrowheads="1"/>
          </p:cNvSpPr>
          <p:nvPr>
            <p:ph type="title"/>
          </p:nvPr>
        </p:nvSpPr>
        <p:spPr/>
        <p:txBody>
          <a:bodyPr/>
          <a:lstStyle/>
          <a:p>
            <a:pPr eaLnBrk="1" hangingPunct="1"/>
            <a:r>
              <a:rPr lang="en-US" altLang="en-US"/>
              <a:t>Common data center topology</a:t>
            </a:r>
          </a:p>
        </p:txBody>
      </p:sp>
      <p:pic>
        <p:nvPicPr>
          <p:cNvPr id="18435" name="Picture 56">
            <a:extLst>
              <a:ext uri="{FF2B5EF4-FFF2-40B4-BE49-F238E27FC236}">
                <a16:creationId xmlns:a16="http://schemas.microsoft.com/office/drawing/2014/main" id="{70484D26-B766-442E-B8FE-7B67AF1F2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66">
            <a:extLst>
              <a:ext uri="{FF2B5EF4-FFF2-40B4-BE49-F238E27FC236}">
                <a16:creationId xmlns:a16="http://schemas.microsoft.com/office/drawing/2014/main" id="{760597C2-C9D2-4A13-BA54-FA8172D8346B}"/>
              </a:ext>
            </a:extLst>
          </p:cNvPr>
          <p:cNvSpPr txBox="1">
            <a:spLocks noChangeArrowheads="1"/>
          </p:cNvSpPr>
          <p:nvPr/>
        </p:nvSpPr>
        <p:spPr bwMode="auto">
          <a:xfrm>
            <a:off x="6188075" y="161766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
              <a:defRPr sz="3200">
                <a:solidFill>
                  <a:srgbClr val="000000"/>
                </a:solidFill>
                <a:latin typeface="Palatino Linotype" panose="02040502050505030304" pitchFamily="18" charset="0"/>
                <a:cs typeface="Arial" panose="020B0604020202020204" pitchFamily="34" charset="0"/>
              </a:defRPr>
            </a:lvl1pPr>
            <a:lvl2pPr marL="742950" indent="-285750" eaLnBrk="0" hangingPunct="0">
              <a:spcBef>
                <a:spcPct val="20000"/>
              </a:spcBef>
              <a:buClr>
                <a:srgbClr val="00B050"/>
              </a:buClr>
              <a:buChar char="•"/>
              <a:defRPr sz="2800">
                <a:solidFill>
                  <a:srgbClr val="000000"/>
                </a:solidFill>
                <a:latin typeface="Palatino Linotype" panose="02040502050505030304" pitchFamily="18" charset="0"/>
                <a:cs typeface="Arial" panose="020B0604020202020204" pitchFamily="34" charset="0"/>
              </a:defRPr>
            </a:lvl2pPr>
            <a:lvl3pPr marL="1143000" indent="-228600" eaLnBrk="0" hangingPunct="0">
              <a:spcBef>
                <a:spcPct val="20000"/>
              </a:spcBef>
              <a:buChar char="o"/>
              <a:defRPr sz="2000">
                <a:solidFill>
                  <a:srgbClr val="000000"/>
                </a:solidFill>
                <a:latin typeface="Palatino Linotype" panose="02040502050505030304" pitchFamily="18" charset="0"/>
                <a:cs typeface="Arial" panose="020B0604020202020204" pitchFamily="34" charset="0"/>
              </a:defRPr>
            </a:lvl3pPr>
            <a:lvl4pPr marL="16002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4pPr>
            <a:lvl5pPr marL="2057400" indent="-228600" eaLnBrk="0" hangingPunct="0">
              <a:spcBef>
                <a:spcPct val="20000"/>
              </a:spcBef>
              <a:buChar char="»"/>
              <a:defRPr>
                <a:solidFill>
                  <a:srgbClr val="000000"/>
                </a:solidFill>
                <a:latin typeface="Palatino Linotype" panose="02040502050505030304" pitchFamily="18" charset="0"/>
                <a:cs typeface="Arial" panose="020B0604020202020204" pitchFamily="34" charset="0"/>
              </a:defRPr>
            </a:lvl5pPr>
            <a:lvl6pPr marL="25146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6pPr>
            <a:lvl7pPr marL="29718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7pPr>
            <a:lvl8pPr marL="34290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8pPr>
            <a:lvl9pPr marL="3886200" indent="-228600" eaLnBrk="0" fontAlgn="base" hangingPunct="0">
              <a:spcBef>
                <a:spcPct val="20000"/>
              </a:spcBef>
              <a:spcAft>
                <a:spcPct val="0"/>
              </a:spcAft>
              <a:buChar char="»"/>
              <a:defRPr>
                <a:solidFill>
                  <a:srgbClr val="000000"/>
                </a:solidFill>
                <a:latin typeface="Palatino Linotype" panose="02040502050505030304" pitchFamily="18" charset="0"/>
                <a:cs typeface="Arial" panose="020B0604020202020204" pitchFamily="34" charset="0"/>
              </a:defRPr>
            </a:lvl9pPr>
          </a:lstStyle>
          <a:p>
            <a:pPr eaLnBrk="1" hangingPunct="1">
              <a:spcBef>
                <a:spcPct val="0"/>
              </a:spcBef>
              <a:buClrTx/>
              <a:buFontTx/>
              <a:buNone/>
            </a:pPr>
            <a:r>
              <a:rPr lang="en-US" altLang="en-US" sz="1600">
                <a:solidFill>
                  <a:schemeClr val="tx1"/>
                </a:solidFill>
                <a:latin typeface="Arial" panose="020B0604020202020204" pitchFamily="34" charset="0"/>
              </a:rPr>
              <a:t>Data Center</a:t>
            </a:r>
          </a:p>
        </p:txBody>
      </p:sp>
      <p:sp>
        <p:nvSpPr>
          <p:cNvPr id="2" name="Slide Number Placeholder 1">
            <a:extLst>
              <a:ext uri="{FF2B5EF4-FFF2-40B4-BE49-F238E27FC236}">
                <a16:creationId xmlns:a16="http://schemas.microsoft.com/office/drawing/2014/main" id="{74025446-6BFF-4DD0-A546-3683D3C8639F}"/>
              </a:ext>
            </a:extLst>
          </p:cNvPr>
          <p:cNvSpPr>
            <a:spLocks noGrp="1"/>
          </p:cNvSpPr>
          <p:nvPr>
            <p:ph type="sldNum" sz="quarter" idx="11"/>
          </p:nvPr>
        </p:nvSpPr>
        <p:spPr/>
        <p:txBody>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eaLnBrk="1" hangingPunct="1"/>
            <a:fld id="{C35021EE-661E-417F-88FB-974BAA4C5955}" type="slidenum">
              <a:rPr lang="en-US" altLang="en-US" sz="1400">
                <a:latin typeface="Palatino Linotype" panose="02040502050505030304" pitchFamily="18" charset="0"/>
              </a:rPr>
              <a:pPr eaLnBrk="1" hangingPunct="1"/>
              <a:t>9</a:t>
            </a:fld>
            <a:endParaRPr lang="en-US" altLang="en-US" sz="1400">
              <a:latin typeface="Palatino Linotype" panose="02040502050505030304" pitchFamily="18" charset="0"/>
            </a:endParaRPr>
          </a:p>
        </p:txBody>
      </p:sp>
    </p:spTree>
    <p:custDataLst>
      <p:tags r:id="rId1"/>
    </p:custDataLst>
  </p:cSld>
  <p:clrMapOvr>
    <a:masterClrMapping/>
  </p:clrMapOvr>
  <p:transition advTm="72000"/>
</p:sld>
</file>

<file path=ppt/tags/tag1.xml><?xml version="1.0" encoding="utf-8"?>
<p:tagLst xmlns:a="http://schemas.openxmlformats.org/drawingml/2006/main" xmlns:r="http://schemas.openxmlformats.org/officeDocument/2006/relationships" xmlns:p="http://schemas.openxmlformats.org/presentationml/2006/main">
  <p:tag name="TIMING" val="|51.2"/>
</p:tagLst>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
        <a:cs typeface="Arial"/>
      </a:majorFont>
      <a:minorFont>
        <a:latin typeface="Palatino Linotype"/>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1_Introduction</Template>
  <TotalTime>40998</TotalTime>
  <Words>1086</Words>
  <Application>Microsoft Office PowerPoint</Application>
  <PresentationFormat>On-screen Show (4:3)</PresentationFormat>
  <Paragraphs>259</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Palatino Linotype</vt:lpstr>
      <vt:lpstr>Wingdings</vt:lpstr>
      <vt:lpstr>新細明體</vt:lpstr>
      <vt:lpstr>2_Default Design</vt:lpstr>
      <vt:lpstr>A Scalable, Commodity Data Center Architecture</vt:lpstr>
      <vt:lpstr>Overview</vt:lpstr>
      <vt:lpstr>Anatomy of a Datacenter</vt:lpstr>
      <vt:lpstr>Anatomy of a Datacenter</vt:lpstr>
      <vt:lpstr>Electrical Power-1</vt:lpstr>
      <vt:lpstr>Electrical Power-2</vt:lpstr>
      <vt:lpstr>A DC-wide System</vt:lpstr>
      <vt:lpstr>Conventional Topology </vt:lpstr>
      <vt:lpstr>Common data center topology</vt:lpstr>
      <vt:lpstr>Virtualized Data Center </vt:lpstr>
      <vt:lpstr>Virtual Data Center </vt:lpstr>
      <vt:lpstr>Virtual Data Center</vt:lpstr>
      <vt:lpstr>Problem With common DC topology</vt:lpstr>
      <vt:lpstr>Properties of solutions</vt:lpstr>
      <vt:lpstr>Cost of maintaining switches</vt:lpstr>
      <vt:lpstr>Need for Layer 2 In DC</vt:lpstr>
      <vt:lpstr>Review of Layer 2 &amp; Layer 3</vt:lpstr>
      <vt:lpstr>FAT Tree based Solution</vt:lpstr>
      <vt:lpstr>Fat-Tree Topology</vt:lpstr>
      <vt:lpstr>Problems with a vanilla Fat-tree</vt:lpstr>
      <vt:lpstr>FAT-tree Modified</vt:lpstr>
      <vt:lpstr>2 Level look-ups</vt:lpstr>
      <vt:lpstr>Diffusion Optimizations</vt:lpstr>
      <vt:lpstr>Results: Heat &amp; Power Consumption</vt:lpstr>
      <vt:lpstr>Draw Backs</vt:lpstr>
      <vt:lpstr>Monsoon approach</vt:lpstr>
      <vt:lpstr>Monsoon</vt:lpstr>
      <vt:lpstr>Monsoon Components</vt:lpstr>
      <vt:lpstr>How routing works</vt:lpstr>
    </vt:vector>
  </TitlesOfParts>
  <Company>Armando Fox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Yun</dc:creator>
  <cp:lastModifiedBy>Tejas Ghalsasi</cp:lastModifiedBy>
  <cp:revision>1408</cp:revision>
  <cp:lastPrinted>2007-01-08T01:13:06Z</cp:lastPrinted>
  <dcterms:modified xsi:type="dcterms:W3CDTF">2017-10-19T00:41:47Z</dcterms:modified>
</cp:coreProperties>
</file>