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8"/>
  </p:notesMasterIdLst>
  <p:sldIdLst>
    <p:sldId id="256" r:id="rId2"/>
    <p:sldId id="277" r:id="rId3"/>
    <p:sldId id="282" r:id="rId4"/>
    <p:sldId id="284" r:id="rId5"/>
    <p:sldId id="285" r:id="rId6"/>
    <p:sldId id="292" r:id="rId7"/>
    <p:sldId id="295" r:id="rId8"/>
    <p:sldId id="286" r:id="rId9"/>
    <p:sldId id="294" r:id="rId10"/>
    <p:sldId id="298" r:id="rId11"/>
    <p:sldId id="291" r:id="rId12"/>
    <p:sldId id="296" r:id="rId13"/>
    <p:sldId id="300" r:id="rId14"/>
    <p:sldId id="276" r:id="rId15"/>
    <p:sldId id="281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F2EAF-7472-4340-B7FF-051EF4630F6A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CC34A-874F-4D47-BC74-9777E73F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3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23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4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4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6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8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DF37D0D-B5A6-4D3E-9D0B-77C2723C79CD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7D0D-B5A6-4D3E-9D0B-77C2723C79CD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F37D0D-B5A6-4D3E-9D0B-77C2723C79CD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B447D8-08F6-4CF6-9B24-B676A60D77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6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889461"/>
            <a:ext cx="7955280" cy="34574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TEAM CLOUD OPTIMIZERS </a:t>
            </a:r>
            <a:br>
              <a:rPr lang="en-US" sz="2400" b="1" dirty="0">
                <a:solidFill>
                  <a:srgbClr val="FF0000"/>
                </a:solidFill>
              </a:rPr>
            </a:br>
            <a:br>
              <a:rPr lang="en-US" sz="2800" dirty="0"/>
            </a:br>
            <a:r>
              <a:rPr lang="en-US" sz="3600" b="1" dirty="0"/>
              <a:t>An OpenSimplex approach </a:t>
            </a:r>
            <a:r>
              <a:rPr lang="en-US" sz="2800" b="1" dirty="0"/>
              <a:t>: </a:t>
            </a:r>
            <a:r>
              <a:rPr lang="en-US" sz="3200" b="1" i="1" dirty="0"/>
              <a:t>Hadoop performance optimization by auto tuning default configuration parameter</a:t>
            </a:r>
            <a:br>
              <a:rPr lang="en-US" sz="3200" b="1" i="1" dirty="0"/>
            </a:b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		</a:t>
            </a:r>
            <a:r>
              <a:rPr lang="en-US" sz="2400" b="1" dirty="0">
                <a:solidFill>
                  <a:srgbClr val="FF0000"/>
                </a:solidFill>
              </a:rPr>
              <a:t>	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7030A0"/>
                </a:solidFill>
              </a:rPr>
              <a:t>VINAY KHEDEKAR</a:t>
            </a:r>
            <a:br>
              <a:rPr lang="en-US" b="1">
                <a:solidFill>
                  <a:srgbClr val="7030A0"/>
                </a:solidFill>
              </a:rPr>
            </a:br>
            <a:r>
              <a:rPr lang="en-US" b="1">
                <a:solidFill>
                  <a:srgbClr val="7030A0"/>
                </a:solidFill>
              </a:rPr>
              <a:t>TEJAS GHALSASI</a:t>
            </a:r>
            <a:br>
              <a:rPr lang="en-US" b="1">
                <a:solidFill>
                  <a:srgbClr val="7030A0"/>
                </a:solidFill>
              </a:rPr>
            </a:br>
            <a:r>
              <a:rPr lang="en-US" b="1">
                <a:solidFill>
                  <a:srgbClr val="7030A0"/>
                </a:solidFill>
              </a:rPr>
              <a:t>MOMTAZ AFREDI</a:t>
            </a:r>
            <a:endParaRPr lang="en-US" dirty="0"/>
          </a:p>
        </p:txBody>
      </p:sp>
      <p:pic>
        <p:nvPicPr>
          <p:cNvPr id="4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E5B7DC8-F467-4991-B527-CEBF8BCCF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86" y="140677"/>
            <a:ext cx="2110154" cy="21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D340-57FB-4492-BDD5-7A251261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71FF95-5AAE-4FB8-B6E8-180329815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963" y="1737361"/>
            <a:ext cx="3789037" cy="51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8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AC8E-708A-4804-9402-1771637A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Output on the Web monitor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0E075-E789-41D5-8016-7CDA31096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219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AC8E-708A-4804-9402-1771637A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Mined Text File Screenshot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310301-5F19-4C01-834B-72E47F0E0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385" y="2198784"/>
            <a:ext cx="3388521" cy="4659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3B948B-AB1E-4009-9DDC-544031CABB03}"/>
              </a:ext>
            </a:extLst>
          </p:cNvPr>
          <p:cNvSpPr/>
          <p:nvPr/>
        </p:nvSpPr>
        <p:spPr>
          <a:xfrm>
            <a:off x="6274691" y="2232952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Roboto"/>
              </a:rPr>
              <a:t>https://goo.gl/iAJSck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5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AC8E-708A-4804-9402-1771637A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Mined Text File Screenshot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7D85F-25AA-4AC8-8A36-FD1F9474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43" y="1800225"/>
            <a:ext cx="2190750" cy="505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C5DB5-3A20-4E38-89D8-763C2FB1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914" y="1737360"/>
            <a:ext cx="2638425" cy="51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4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036" y="175767"/>
            <a:ext cx="7543800" cy="145075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HADOOP | MAPREDUCE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6" y="2056949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760" y="2056949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925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FD7D-B1EF-4A5B-A8A3-7DCE004D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Job Profiler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D620-B493-489C-89AE-B5860380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Gathers the job history files, the task profiles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Generates the job profile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and return the job identifier (e.g., job_23412331234_1234)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methods for enabling and performing MapReduce job profiling.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are couple of methods are inside this class that will enable static and dynamic profiling using the </a:t>
            </a:r>
            <a:r>
              <a:rPr lang="en-US" dirty="0" err="1"/>
              <a:t>BTraceTaskProfile</a:t>
            </a:r>
            <a:r>
              <a:rPr lang="en-US" dirty="0"/>
              <a:t> and </a:t>
            </a:r>
            <a:r>
              <a:rPr lang="en-US" dirty="0" err="1"/>
              <a:t>BTraceTaskMemProfile</a:t>
            </a:r>
            <a:r>
              <a:rPr lang="en-US" dirty="0"/>
              <a:t> scripts for all the job tasks.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output is sent to the Optimizer for further 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5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ALL!</a:t>
            </a:r>
          </a:p>
        </p:txBody>
      </p:sp>
      <p:pic>
        <p:nvPicPr>
          <p:cNvPr id="4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04" y="2269344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17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C6ED-F192-4379-959E-6A7F3DA2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1899-93DB-4946-B7BA-6CC79A4F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8011552" cy="40233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Technical Setup</a:t>
            </a:r>
          </a:p>
          <a:p>
            <a:pPr marL="749808" lvl="1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Hadoop</a:t>
            </a:r>
          </a:p>
          <a:p>
            <a:pPr marL="749808" lvl="1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Map Reduce</a:t>
            </a:r>
          </a:p>
          <a:p>
            <a:pPr marL="749808" lvl="1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Configurations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Technical Design &amp; Implementation</a:t>
            </a:r>
          </a:p>
          <a:p>
            <a:pPr marL="457200" indent="-457200"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76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8831-B0EB-4B96-B44C-A033DA0F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Technical Setup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5C90-A50A-432F-BAE1-5B405D62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Setup follows a series of steps which will be demonstrated in the following slides.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43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A3A9-E5A4-4F19-9873-71DBE890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Hadoop Setup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B60F-E838-4429-806A-54B53FCAE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 Download Hadoop 2.8.x(Stable) from Apache Hadoop Website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0DC40-CEDD-4C96-AD9C-BFDA5577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7266"/>
            <a:ext cx="9144000" cy="383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5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AC8E-708A-4804-9402-1771637A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Hadoop Setup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F13D-E290-4416-A530-8E9CDD29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 Unzip the Files using file extraction software into /</a:t>
            </a:r>
            <a:r>
              <a:rPr lang="en-US" dirty="0" err="1"/>
              <a:t>usr</a:t>
            </a:r>
            <a:r>
              <a:rPr lang="en-US" dirty="0"/>
              <a:t>/local/Hadoop-2.8.x/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Install Java and SSH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 Set up the following main files:</a:t>
            </a:r>
          </a:p>
          <a:p>
            <a:pPr marL="544068" lvl="1" indent="-342900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~/.</a:t>
            </a:r>
            <a:r>
              <a:rPr lang="en-IN" dirty="0" err="1"/>
              <a:t>bashrc</a:t>
            </a:r>
            <a:endParaRPr lang="en-IN" dirty="0"/>
          </a:p>
          <a:p>
            <a:pPr marL="544068" lvl="1" indent="-342900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/usr/local/hadoop/etc/hadoop/hadoop-env.sh</a:t>
            </a:r>
          </a:p>
          <a:p>
            <a:pPr marL="544068" lvl="1" indent="-342900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hadoop</a:t>
            </a:r>
            <a:r>
              <a:rPr lang="en-IN" dirty="0"/>
              <a:t>/etc/</a:t>
            </a:r>
            <a:r>
              <a:rPr lang="en-IN" dirty="0" err="1"/>
              <a:t>hadoop</a:t>
            </a:r>
            <a:r>
              <a:rPr lang="en-IN" dirty="0"/>
              <a:t>/core-site.xml</a:t>
            </a:r>
          </a:p>
          <a:p>
            <a:pPr marL="544068" lvl="1" indent="-342900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hadoop</a:t>
            </a:r>
            <a:r>
              <a:rPr lang="en-IN" dirty="0"/>
              <a:t>/etc/</a:t>
            </a:r>
            <a:r>
              <a:rPr lang="en-IN" dirty="0" err="1"/>
              <a:t>hadoop</a:t>
            </a:r>
            <a:r>
              <a:rPr lang="en-IN" dirty="0"/>
              <a:t>/</a:t>
            </a:r>
            <a:r>
              <a:rPr lang="en-IN" dirty="0" err="1"/>
              <a:t>mapred-site.xml.template</a:t>
            </a:r>
            <a:endParaRPr lang="en-IN" dirty="0"/>
          </a:p>
          <a:p>
            <a:pPr marL="544068" lvl="1" indent="-342900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hadoop</a:t>
            </a:r>
            <a:r>
              <a:rPr lang="en-IN" dirty="0"/>
              <a:t>/etc/</a:t>
            </a:r>
            <a:r>
              <a:rPr lang="en-IN" dirty="0" err="1"/>
              <a:t>hadoop</a:t>
            </a:r>
            <a:r>
              <a:rPr lang="en-IN" dirty="0"/>
              <a:t>/hdfs-site.xml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2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2557-3E33-4947-BD73-02F99012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63633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Once Everything is correctly Setup you should see this when you access the localhost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15F495-3475-4A0C-A591-5028891EE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723" y="1846263"/>
            <a:ext cx="715500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8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4B72-CE27-4654-956D-79AB17B6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/>
          <a:lstStyle/>
          <a:p>
            <a:r>
              <a:rPr lang="en-US" dirty="0"/>
              <a:t>MAP Reduce Folder should look like:</a:t>
            </a:r>
            <a:endParaRPr lang="en-IN" dirty="0"/>
          </a:p>
        </p:txBody>
      </p:sp>
      <p:pic>
        <p:nvPicPr>
          <p:cNvPr id="4098" name="Picture 2" descr="https://media.licdn.com/mpr/mpr/AAIABADGAAAAAQAAAAAAAAnJAAAAJDM2ZDVkNjU1LWI4NGQtNGQ4NS1hMGI3LTM1NThkZGQxOTg0Nw.png">
            <a:extLst>
              <a:ext uri="{FF2B5EF4-FFF2-40B4-BE49-F238E27FC236}">
                <a16:creationId xmlns:a16="http://schemas.microsoft.com/office/drawing/2014/main" id="{35FCAD75-5E91-447D-953E-B69F86D966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42" y="1417637"/>
            <a:ext cx="557743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4F0664-EF78-4886-A702-A8128C71CC94}"/>
              </a:ext>
            </a:extLst>
          </p:cNvPr>
          <p:cNvSpPr/>
          <p:nvPr/>
        </p:nvSpPr>
        <p:spPr>
          <a:xfrm>
            <a:off x="822959" y="526684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4068" lvl="1" indent="-342900">
              <a:buClr>
                <a:srgbClr val="FF0000"/>
              </a:buClr>
              <a:buFont typeface="+mj-lt"/>
              <a:buAutoNum type="arabicPeriod"/>
            </a:pPr>
            <a:endParaRPr lang="en-IN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Move the Shakespeare Literature text file inside the HDFS</a:t>
            </a:r>
          </a:p>
        </p:txBody>
      </p:sp>
    </p:spTree>
    <p:extLst>
      <p:ext uri="{BB962C8B-B14F-4D97-AF65-F5344CB8AC3E}">
        <p14:creationId xmlns:p14="http://schemas.microsoft.com/office/powerpoint/2010/main" val="341969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AC8E-708A-4804-9402-1771637A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-710923"/>
            <a:ext cx="7543800" cy="145075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Map Reduce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F13D-E290-4416-A530-8E9CDD29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848207"/>
            <a:ext cx="7543801" cy="402336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The Map Reduce classes need to be packed in a jar fire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The jar file is to be added to the class path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4F484-64A5-4DB5-843C-C476696D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366"/>
            <a:ext cx="9144000" cy="513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6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751A-FBA0-4081-9272-C1B82EA6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Sbin</a:t>
            </a:r>
            <a:r>
              <a:rPr lang="en-US" dirty="0"/>
              <a:t> </a:t>
            </a:r>
            <a:r>
              <a:rPr lang="en-US"/>
              <a:t>and Execute</a:t>
            </a:r>
            <a:endParaRPr lang="en-IN"/>
          </a:p>
        </p:txBody>
      </p:sp>
      <p:pic>
        <p:nvPicPr>
          <p:cNvPr id="5122" name="Picture 2" descr="https://media.licdn.com/mpr/mpr/AAIABADGAAAAAQAAAAAAAApgAAAAJGQxY2U5OTVhLTZjNWEtNGVhNS04MjVhLTVkMmUyMWEzZTE5Nw.png">
            <a:extLst>
              <a:ext uri="{FF2B5EF4-FFF2-40B4-BE49-F238E27FC236}">
                <a16:creationId xmlns:a16="http://schemas.microsoft.com/office/drawing/2014/main" id="{42E68147-AA2A-4F25-9ED9-29173AC0EA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7" y="1876425"/>
            <a:ext cx="62769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198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720</TotalTime>
  <Words>309</Words>
  <Application>Microsoft Office PowerPoint</Application>
  <PresentationFormat>On-screen Show (4:3)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Wingdings</vt:lpstr>
      <vt:lpstr>Retrospect</vt:lpstr>
      <vt:lpstr>TEAM CLOUD OPTIMIZERS   An OpenSimplex approach : Hadoop performance optimization by auto tuning default configuration parameter     </vt:lpstr>
      <vt:lpstr>Agenda</vt:lpstr>
      <vt:lpstr>Technical Setup</vt:lpstr>
      <vt:lpstr>Hadoop Setup</vt:lpstr>
      <vt:lpstr>Hadoop Setup</vt:lpstr>
      <vt:lpstr>Once Everything is correctly Setup you should see this when you access the localhost</vt:lpstr>
      <vt:lpstr>MAP Reduce Folder should look like:</vt:lpstr>
      <vt:lpstr>Map Reduce</vt:lpstr>
      <vt:lpstr>Go to Sbin and Execute</vt:lpstr>
      <vt:lpstr>Execution</vt:lpstr>
      <vt:lpstr>Output on the Web monitor</vt:lpstr>
      <vt:lpstr>Mined Text File Screenshot</vt:lpstr>
      <vt:lpstr>Mined Text File Screenshot</vt:lpstr>
      <vt:lpstr>HADOOP | MAPREDUCE</vt:lpstr>
      <vt:lpstr>The Job Profiler</vt:lpstr>
      <vt:lpstr>THANK YOU ALL!</vt:lpstr>
    </vt:vector>
  </TitlesOfParts>
  <Company>CSUF IT STS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OPTIMIZERS</dc:title>
  <dc:creator>CampusUser</dc:creator>
  <cp:lastModifiedBy>Tejas Ghalsasi</cp:lastModifiedBy>
  <cp:revision>123</cp:revision>
  <dcterms:created xsi:type="dcterms:W3CDTF">2017-10-27T07:47:39Z</dcterms:created>
  <dcterms:modified xsi:type="dcterms:W3CDTF">2017-12-02T07:23:28Z</dcterms:modified>
</cp:coreProperties>
</file>